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60" r:id="rId5"/>
    <p:sldId id="261" r:id="rId6"/>
    <p:sldId id="265" r:id="rId7"/>
    <p:sldId id="262" r:id="rId8"/>
    <p:sldId id="263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embeddedFontLst>
    <p:embeddedFont>
      <p:font typeface="#9Slide03 SVNAvo" panose="02040603050506020204" charset="0"/>
      <p:regular r:id="rId19"/>
    </p:embeddedFont>
    <p:embeddedFont>
      <p:font typeface="#9Slide03 SVND Sari" panose="02000000000000000000" charset="0"/>
      <p:regular r:id="rId20"/>
    </p:embeddedFont>
    <p:embeddedFont>
      <p:font typeface="Montserrat" panose="00000500000000000000" pitchFamily="2" charset="0"/>
      <p:regular r:id="rId21"/>
      <p:bold r:id="rId22"/>
      <p:italic r:id="rId23"/>
    </p:embeddedFont>
    <p:embeddedFont>
      <p:font typeface="Montserrat Medium" panose="00000600000000000000" pitchFamily="2" charset="0"/>
      <p:regular r:id="rId24"/>
    </p:embeddedFont>
    <p:embeddedFont>
      <p:font typeface="Nunito Light" pitchFamily="2" charset="0"/>
      <p:regular r:id="rId25"/>
    </p:embeddedFont>
  </p:embeddedFontLst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A5C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6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FD838-B897-486C-9EAC-56FB5F2C43FA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6A75E-FB52-4835-B631-89A773EC8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2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g1e355e474b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0" name="Google Shape;690;g1e355e474b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39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40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68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73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61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68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2" name="Google Shape;752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3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27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05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26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9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4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6A75E-FB52-4835-B631-89A773EC8F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7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3DD1C-A8C1-9BA9-18D2-8371E502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3A3964-5E31-6334-5240-97BDC0E7A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80EBA-D300-225B-3EDC-4EA804D2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A1DC3-33FE-8C47-1046-FB71BE84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9440A-036F-4F8A-D1B5-6B7120DD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6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B30C3-5883-5BF1-53CE-2BCC4357D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2A997-BFE9-6805-E3FD-EEF23040D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72736-D7A8-624A-BDE8-3C67D78E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4894C-5590-A89F-D70D-AB84B6588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8CA0-BDCF-6AD8-D151-1B77A7FD0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7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900A46-BBAC-880D-6D5E-66BD93503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225EAE-E8E9-5DA4-C754-FDC6360A7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D989B-F2E4-6775-9DF0-E1267C33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0D810-3B4A-EAF3-565D-E4CB3F0A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44748-E575-5D51-0250-65606B86D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9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7" name="Google Shape;27;p2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28" name="Google Shape;28;p2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7" name="Google Shape;37;p2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40" name="Google Shape;40;p2"/>
          <p:cNvSpPr txBox="1">
            <a:spLocks noGrp="1"/>
          </p:cNvSpPr>
          <p:nvPr>
            <p:ph type="ctrTitle"/>
          </p:nvPr>
        </p:nvSpPr>
        <p:spPr>
          <a:xfrm>
            <a:off x="2946567" y="2089600"/>
            <a:ext cx="6298800" cy="26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1404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3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43" name="Google Shape;43;p3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44" name="Google Shape;44;p3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3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3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3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3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3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3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3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3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3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3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" name="Google Shape;55;p3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" name="Google Shape;56;p3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" name="Google Shape;57;p3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" name="Google Shape;58;p3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" name="Google Shape;59;p3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0" name="Google Shape;60;p3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61" name="Google Shape;61;p3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" name="Google Shape;62;p3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" name="Google Shape;63;p3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" name="Google Shape;64;p3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" name="Google Shape;65;p3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" name="Google Shape;66;p3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" name="Google Shape;67;p3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" name="Google Shape;68;p3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Google Shape;69;p3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0" name="Google Shape;70;p3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73" name="Google Shape;73;p3"/>
          <p:cNvSpPr txBox="1">
            <a:spLocks noGrp="1"/>
          </p:cNvSpPr>
          <p:nvPr>
            <p:ph type="ctrTitle"/>
          </p:nvPr>
        </p:nvSpPr>
        <p:spPr>
          <a:xfrm>
            <a:off x="2835200" y="3300500"/>
            <a:ext cx="6521600" cy="22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3"/>
          <p:cNvSpPr txBox="1">
            <a:spLocks noGrp="1"/>
          </p:cNvSpPr>
          <p:nvPr>
            <p:ph type="title" idx="2" hasCustomPrompt="1"/>
          </p:nvPr>
        </p:nvSpPr>
        <p:spPr>
          <a:xfrm rot="-2310">
            <a:off x="5500800" y="1752952"/>
            <a:ext cx="1190400" cy="740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143498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4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77" name="Google Shape;77;p4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78" name="Google Shape;78;p4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" name="Google Shape;79;p4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" name="Google Shape;80;p4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81;p4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" name="Google Shape;82;p4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" name="Google Shape;83;p4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" name="Google Shape;84;p4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" name="Google Shape;85;p4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" name="Google Shape;86;p4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" name="Google Shape;87;p4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" name="Google Shape;88;p4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" name="Google Shape;89;p4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" name="Google Shape;90;p4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" name="Google Shape;91;p4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" name="Google Shape;92;p4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" name="Google Shape;93;p4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4" name="Google Shape;94;p4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95" name="Google Shape;95;p4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4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4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" name="Google Shape;98;p4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" name="Google Shape;99;p4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4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" name="Google Shape;101;p4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" name="Google Shape;102;p4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" name="Google Shape;103;p4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04" name="Google Shape;104;p4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105" name="Google Shape;105;p4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2467933" y="2002633"/>
            <a:ext cx="7256400" cy="39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6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4"/>
          <p:cNvSpPr/>
          <p:nvPr/>
        </p:nvSpPr>
        <p:spPr>
          <a:xfrm flipH="1">
            <a:off x="289113" y="5417116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818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5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113" name="Google Shape;113;p5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114" name="Google Shape;114;p5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" name="Google Shape;115;p5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Google Shape;116;p5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Google Shape;117;p5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Google Shape;118;p5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" name="Google Shape;119;p5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" name="Google Shape;120;p5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1" name="Google Shape;121;p5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2" name="Google Shape;122;p5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3" name="Google Shape;123;p5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" name="Google Shape;124;p5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" name="Google Shape;125;p5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" name="Google Shape;126;p5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" name="Google Shape;127;p5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" name="Google Shape;128;p5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" name="Google Shape;129;p5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0" name="Google Shape;130;p5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131" name="Google Shape;131;p5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2" name="Google Shape;132;p5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3" name="Google Shape;133;p5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" name="Google Shape;134;p5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" name="Google Shape;135;p5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" name="Google Shape;136;p5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" name="Google Shape;137;p5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" name="Google Shape;138;p5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9" name="Google Shape;139;p5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40" name="Google Shape;140;p5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141" name="Google Shape;141;p5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144" name="Google Shape;144;p5"/>
          <p:cNvSpPr txBox="1">
            <a:spLocks noGrp="1"/>
          </p:cNvSpPr>
          <p:nvPr>
            <p:ph type="subTitle" idx="1"/>
          </p:nvPr>
        </p:nvSpPr>
        <p:spPr>
          <a:xfrm>
            <a:off x="6740379" y="4811665"/>
            <a:ext cx="334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45" name="Google Shape;145;p5"/>
          <p:cNvSpPr txBox="1">
            <a:spLocks noGrp="1"/>
          </p:cNvSpPr>
          <p:nvPr>
            <p:ph type="subTitle" idx="2"/>
          </p:nvPr>
        </p:nvSpPr>
        <p:spPr>
          <a:xfrm>
            <a:off x="2111067" y="4811665"/>
            <a:ext cx="334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subTitle" idx="3"/>
          </p:nvPr>
        </p:nvSpPr>
        <p:spPr>
          <a:xfrm>
            <a:off x="6740367" y="4400967"/>
            <a:ext cx="3340800" cy="5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subTitle" idx="4"/>
          </p:nvPr>
        </p:nvSpPr>
        <p:spPr>
          <a:xfrm>
            <a:off x="2111067" y="4400967"/>
            <a:ext cx="3340800" cy="5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aytone One"/>
              <a:buNone/>
              <a:defRPr sz="2933"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9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3255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oogle Shape;150;p6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151" name="Google Shape;151;p6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152" name="Google Shape;152;p6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3" name="Google Shape;153;p6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4" name="Google Shape;154;p6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5" name="Google Shape;155;p6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6" name="Google Shape;156;p6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7" name="Google Shape;157;p6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" name="Google Shape;158;p6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" name="Google Shape;159;p6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" name="Google Shape;160;p6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" name="Google Shape;161;p6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" name="Google Shape;162;p6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" name="Google Shape;163;p6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" name="Google Shape;164;p6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5" name="Google Shape;165;p6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6" name="Google Shape;166;p6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7" name="Google Shape;167;p6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68" name="Google Shape;168;p6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169" name="Google Shape;169;p6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0" name="Google Shape;170;p6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1" name="Google Shape;171;p6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2" name="Google Shape;172;p6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3" name="Google Shape;173;p6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" name="Google Shape;174;p6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5" name="Google Shape;175;p6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6" name="Google Shape;176;p6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7" name="Google Shape;177;p6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78" name="Google Shape;178;p6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179" name="Google Shape;179;p6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182" name="Google Shape;182;p6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8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83" name="Google Shape;183;p6"/>
          <p:cNvSpPr/>
          <p:nvPr/>
        </p:nvSpPr>
        <p:spPr>
          <a:xfrm>
            <a:off x="311444" y="1776867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58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7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186" name="Google Shape;186;p7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187" name="Google Shape;187;p7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7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9" name="Google Shape;189;p7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" name="Google Shape;190;p7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1" name="Google Shape;191;p7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2" name="Google Shape;192;p7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3" name="Google Shape;193;p7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7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7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7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" name="Google Shape;197;p7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8" name="Google Shape;198;p7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7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7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7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7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3" name="Google Shape;203;p7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204" name="Google Shape;204;p7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7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7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7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" name="Google Shape;208;p7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" name="Google Shape;209;p7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" name="Google Shape;210;p7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7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" name="Google Shape;212;p7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13" name="Google Shape;213;p7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214" name="Google Shape;214;p7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217" name="Google Shape;217;p7"/>
          <p:cNvSpPr txBox="1">
            <a:spLocks noGrp="1"/>
          </p:cNvSpPr>
          <p:nvPr>
            <p:ph type="subTitle" idx="1"/>
          </p:nvPr>
        </p:nvSpPr>
        <p:spPr>
          <a:xfrm>
            <a:off x="1943967" y="3519633"/>
            <a:ext cx="8304000" cy="2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218" name="Google Shape;218;p7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77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219" name="Google Shape;219;p7"/>
          <p:cNvSpPr/>
          <p:nvPr/>
        </p:nvSpPr>
        <p:spPr>
          <a:xfrm>
            <a:off x="311444" y="2930416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20" name="Google Shape;220;p7"/>
          <p:cNvSpPr txBox="1">
            <a:spLocks noGrp="1"/>
          </p:cNvSpPr>
          <p:nvPr>
            <p:ph type="ctrTitle" idx="2"/>
          </p:nvPr>
        </p:nvSpPr>
        <p:spPr>
          <a:xfrm>
            <a:off x="1944033" y="2974900"/>
            <a:ext cx="8304000" cy="63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1849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8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223" name="Google Shape;223;p8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224" name="Google Shape;224;p8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5" name="Google Shape;225;p8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6" name="Google Shape;226;p8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7" name="Google Shape;227;p8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8" name="Google Shape;228;p8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9" name="Google Shape;229;p8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0" name="Google Shape;230;p8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1" name="Google Shape;231;p8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8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8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8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5" name="Google Shape;235;p8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6" name="Google Shape;236;p8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7" name="Google Shape;237;p8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8" name="Google Shape;238;p8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9" name="Google Shape;239;p8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40" name="Google Shape;240;p8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241" name="Google Shape;241;p8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2" name="Google Shape;242;p8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3" name="Google Shape;243;p8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4" name="Google Shape;244;p8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5" name="Google Shape;245;p8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6" name="Google Shape;246;p8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7" name="Google Shape;247;p8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8" name="Google Shape;248;p8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9" name="Google Shape;249;p8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50" name="Google Shape;250;p8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52" name="Google Shape;252;p8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53" name="Google Shape;253;p8"/>
          <p:cNvSpPr txBox="1">
            <a:spLocks noGrp="1"/>
          </p:cNvSpPr>
          <p:nvPr>
            <p:ph type="ctrTitle"/>
          </p:nvPr>
        </p:nvSpPr>
        <p:spPr>
          <a:xfrm>
            <a:off x="2821584" y="2121800"/>
            <a:ext cx="6548800" cy="26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97221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Google Shape;255;p9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256" name="Google Shape;256;p9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257" name="Google Shape;257;p9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8" name="Google Shape;258;p9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9" name="Google Shape;259;p9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0" name="Google Shape;260;p9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" name="Google Shape;261;p9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" name="Google Shape;262;p9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3" name="Google Shape;263;p9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9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9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9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9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9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9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9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9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9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73" name="Google Shape;273;p9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274" name="Google Shape;274;p9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9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9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9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9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9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9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9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9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83" name="Google Shape;283;p9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85" name="Google Shape;285;p9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286" name="Google Shape;286;p9"/>
          <p:cNvSpPr txBox="1">
            <a:spLocks noGrp="1"/>
          </p:cNvSpPr>
          <p:nvPr>
            <p:ph type="title"/>
          </p:nvPr>
        </p:nvSpPr>
        <p:spPr>
          <a:xfrm>
            <a:off x="2847400" y="2358800"/>
            <a:ext cx="6497200" cy="19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9"/>
          <p:cNvSpPr txBox="1">
            <a:spLocks noGrp="1"/>
          </p:cNvSpPr>
          <p:nvPr>
            <p:ph type="subTitle" idx="1"/>
          </p:nvPr>
        </p:nvSpPr>
        <p:spPr>
          <a:xfrm>
            <a:off x="2847400" y="4204667"/>
            <a:ext cx="6497200" cy="8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28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AF8FA-CB76-86E2-A63F-9C686971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FE5FC-4795-95BE-0B1D-C9384E38E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32A2D-BD29-2D74-CD7C-7131B9680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070B2-C745-B178-D818-9ED9C8E2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416F-C6A5-B713-3302-50025E8E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51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lt1"/>
        </a:solidFill>
        <a:effectLst/>
      </p:bgPr>
    </p:bg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0"/>
          <p:cNvSpPr txBox="1">
            <a:spLocks noGrp="1"/>
          </p:cNvSpPr>
          <p:nvPr>
            <p:ph type="title"/>
          </p:nvPr>
        </p:nvSpPr>
        <p:spPr>
          <a:xfrm>
            <a:off x="960000" y="5352600"/>
            <a:ext cx="10272000" cy="7636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9992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11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292" name="Google Shape;292;p11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293" name="Google Shape;293;p11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4" name="Google Shape;294;p11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5" name="Google Shape;295;p11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6" name="Google Shape;296;p11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7" name="Google Shape;297;p11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8" name="Google Shape;298;p11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9" name="Google Shape;299;p11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0" name="Google Shape;300;p11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1" name="Google Shape;301;p11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2" name="Google Shape;302;p11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3" name="Google Shape;303;p11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4" name="Google Shape;304;p11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5" name="Google Shape;305;p11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11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11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11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09" name="Google Shape;309;p11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310" name="Google Shape;310;p11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11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2" name="Google Shape;312;p11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3" name="Google Shape;313;p11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4" name="Google Shape;314;p11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11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11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11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11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19" name="Google Shape;319;p11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20" name="Google Shape;320;p11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21" name="Google Shape;321;p11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22" name="Google Shape;322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1717667"/>
            <a:ext cx="8768000" cy="262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323" name="Google Shape;323;p11"/>
          <p:cNvSpPr txBox="1">
            <a:spLocks noGrp="1"/>
          </p:cNvSpPr>
          <p:nvPr>
            <p:ph type="subTitle" idx="1"/>
          </p:nvPr>
        </p:nvSpPr>
        <p:spPr>
          <a:xfrm>
            <a:off x="1712000" y="4345433"/>
            <a:ext cx="8768000" cy="6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0989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403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oogle Shape;326;p13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327" name="Google Shape;327;p13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328" name="Google Shape;328;p13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9" name="Google Shape;329;p13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0" name="Google Shape;330;p13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1" name="Google Shape;331;p13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2" name="Google Shape;332;p13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3" name="Google Shape;333;p13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4" name="Google Shape;334;p13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5" name="Google Shape;335;p13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6" name="Google Shape;336;p13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7" name="Google Shape;337;p13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8" name="Google Shape;338;p13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9" name="Google Shape;339;p13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0" name="Google Shape;340;p13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1" name="Google Shape;341;p13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2" name="Google Shape;342;p13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3" name="Google Shape;343;p13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44" name="Google Shape;344;p13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345" name="Google Shape;345;p13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6" name="Google Shape;346;p13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7" name="Google Shape;347;p13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8" name="Google Shape;348;p13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9" name="Google Shape;349;p13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0" name="Google Shape;350;p13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1" name="Google Shape;351;p13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2" name="Google Shape;352;p13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3" name="Google Shape;353;p13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54" name="Google Shape;354;p13"/>
          <p:cNvGrpSpPr/>
          <p:nvPr/>
        </p:nvGrpSpPr>
        <p:grpSpPr>
          <a:xfrm>
            <a:off x="426367" y="426634"/>
            <a:ext cx="11501524" cy="6159924"/>
            <a:chOff x="335150" y="335350"/>
            <a:chExt cx="8626143" cy="4619943"/>
          </a:xfrm>
        </p:grpSpPr>
        <p:sp>
          <p:nvSpPr>
            <p:cNvPr id="355" name="Google Shape;355;p13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358" name="Google Shape;358;p13"/>
          <p:cNvSpPr txBox="1">
            <a:spLocks noGrp="1"/>
          </p:cNvSpPr>
          <p:nvPr>
            <p:ph type="title" hasCustomPrompt="1"/>
          </p:nvPr>
        </p:nvSpPr>
        <p:spPr>
          <a:xfrm>
            <a:off x="3741167" y="2608872"/>
            <a:ext cx="9796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359" name="Google Shape;359;p13"/>
          <p:cNvSpPr txBox="1">
            <a:spLocks noGrp="1"/>
          </p:cNvSpPr>
          <p:nvPr>
            <p:ph type="ctrTitle" idx="2"/>
          </p:nvPr>
        </p:nvSpPr>
        <p:spPr>
          <a:xfrm>
            <a:off x="951033" y="820933"/>
            <a:ext cx="10290000" cy="9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title" idx="3" hasCustomPrompt="1"/>
          </p:nvPr>
        </p:nvSpPr>
        <p:spPr>
          <a:xfrm>
            <a:off x="3741167" y="4373325"/>
            <a:ext cx="979600" cy="75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361" name="Google Shape;361;p13"/>
          <p:cNvSpPr/>
          <p:nvPr/>
        </p:nvSpPr>
        <p:spPr>
          <a:xfrm>
            <a:off x="626377" y="1409200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62" name="Google Shape;362;p13"/>
          <p:cNvSpPr/>
          <p:nvPr/>
        </p:nvSpPr>
        <p:spPr>
          <a:xfrm>
            <a:off x="293577" y="954000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63" name="Google Shape;363;p13"/>
          <p:cNvSpPr txBox="1">
            <a:spLocks noGrp="1"/>
          </p:cNvSpPr>
          <p:nvPr>
            <p:ph type="ctrTitle" idx="4"/>
          </p:nvPr>
        </p:nvSpPr>
        <p:spPr>
          <a:xfrm>
            <a:off x="5367433" y="2436872"/>
            <a:ext cx="3332400" cy="11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4" name="Google Shape;364;p13"/>
          <p:cNvSpPr txBox="1">
            <a:spLocks noGrp="1"/>
          </p:cNvSpPr>
          <p:nvPr>
            <p:ph type="ctrTitle" idx="5"/>
          </p:nvPr>
        </p:nvSpPr>
        <p:spPr>
          <a:xfrm>
            <a:off x="5367433" y="4201339"/>
            <a:ext cx="3332400" cy="11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0260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oogle Shape;366;p14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367" name="Google Shape;367;p14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368" name="Google Shape;368;p14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14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14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84" name="Google Shape;384;p14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385" name="Google Shape;385;p14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3" name="Google Shape;393;p14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94" name="Google Shape;394;p14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95" name="Google Shape;395;p14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96" name="Google Shape;396;p14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397" name="Google Shape;397;p14"/>
          <p:cNvSpPr txBox="1">
            <a:spLocks noGrp="1"/>
          </p:cNvSpPr>
          <p:nvPr>
            <p:ph type="title" hasCustomPrompt="1"/>
          </p:nvPr>
        </p:nvSpPr>
        <p:spPr>
          <a:xfrm rot="-1155">
            <a:off x="5500800" y="1644820"/>
            <a:ext cx="1190400" cy="95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98" name="Google Shape;398;p14"/>
          <p:cNvSpPr txBox="1">
            <a:spLocks noGrp="1"/>
          </p:cNvSpPr>
          <p:nvPr>
            <p:ph type="ctrTitle" idx="2"/>
          </p:nvPr>
        </p:nvSpPr>
        <p:spPr>
          <a:xfrm>
            <a:off x="3443967" y="3300500"/>
            <a:ext cx="5304000" cy="22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22157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oogle Shape;435;p16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436" name="Google Shape;436;p16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437" name="Google Shape;437;p16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8" name="Google Shape;438;p16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9" name="Google Shape;439;p16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0" name="Google Shape;440;p16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1" name="Google Shape;441;p16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2" name="Google Shape;442;p16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3" name="Google Shape;443;p16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4" name="Google Shape;444;p16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5" name="Google Shape;445;p16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6" name="Google Shape;446;p16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7" name="Google Shape;447;p16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8" name="Google Shape;448;p16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9" name="Google Shape;449;p16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0" name="Google Shape;450;p16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1" name="Google Shape;451;p16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2" name="Google Shape;452;p16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53" name="Google Shape;453;p16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454" name="Google Shape;454;p16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5" name="Google Shape;455;p16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6" name="Google Shape;456;p16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7" name="Google Shape;457;p16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8" name="Google Shape;458;p16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9" name="Google Shape;459;p16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0" name="Google Shape;460;p16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1" name="Google Shape;461;p16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2" name="Google Shape;462;p16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463" name="Google Shape;463;p16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464" name="Google Shape;464;p16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465" name="Google Shape;465;p16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466" name="Google Shape;466;p16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467" name="Google Shape;467;p16"/>
          <p:cNvSpPr txBox="1">
            <a:spLocks noGrp="1"/>
          </p:cNvSpPr>
          <p:nvPr>
            <p:ph type="subTitle" idx="1"/>
          </p:nvPr>
        </p:nvSpPr>
        <p:spPr>
          <a:xfrm>
            <a:off x="950951" y="2844781"/>
            <a:ext cx="4937200" cy="21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0E2A47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468" name="Google Shape;468;p16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7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469" name="Google Shape;469;p16"/>
          <p:cNvSpPr/>
          <p:nvPr/>
        </p:nvSpPr>
        <p:spPr>
          <a:xfrm>
            <a:off x="306747" y="1508516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470" name="Google Shape;470;p16"/>
          <p:cNvSpPr/>
          <p:nvPr/>
        </p:nvSpPr>
        <p:spPr>
          <a:xfrm>
            <a:off x="11547760" y="4500916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471" name="Google Shape;471;p16"/>
          <p:cNvSpPr txBox="1">
            <a:spLocks noGrp="1"/>
          </p:cNvSpPr>
          <p:nvPr>
            <p:ph type="ctrTitle" idx="2"/>
          </p:nvPr>
        </p:nvSpPr>
        <p:spPr>
          <a:xfrm>
            <a:off x="951033" y="2300048"/>
            <a:ext cx="4937200" cy="63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5118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oogle Shape;473;p17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474" name="Google Shape;474;p17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475" name="Google Shape;475;p17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6" name="Google Shape;476;p17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7" name="Google Shape;477;p17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8" name="Google Shape;478;p17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9" name="Google Shape;479;p17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0" name="Google Shape;480;p17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1" name="Google Shape;481;p17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2" name="Google Shape;482;p17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3" name="Google Shape;483;p17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4" name="Google Shape;484;p17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5" name="Google Shape;485;p17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6" name="Google Shape;486;p17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7" name="Google Shape;487;p17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8" name="Google Shape;488;p17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9" name="Google Shape;489;p17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0" name="Google Shape;490;p17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91" name="Google Shape;491;p17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492" name="Google Shape;492;p17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3" name="Google Shape;493;p17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4" name="Google Shape;494;p17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5" name="Google Shape;495;p17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6" name="Google Shape;496;p17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7" name="Google Shape;497;p17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8" name="Google Shape;498;p17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9" name="Google Shape;499;p17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0" name="Google Shape;500;p17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01" name="Google Shape;501;p17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502" name="Google Shape;502;p17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505" name="Google Shape;505;p17"/>
          <p:cNvSpPr txBox="1">
            <a:spLocks noGrp="1"/>
          </p:cNvSpPr>
          <p:nvPr>
            <p:ph type="subTitle" idx="1"/>
          </p:nvPr>
        </p:nvSpPr>
        <p:spPr>
          <a:xfrm>
            <a:off x="6456299" y="3092700"/>
            <a:ext cx="4365200" cy="20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0E2A47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506" name="Google Shape;506;p17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9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07" name="Google Shape;507;p17"/>
          <p:cNvSpPr/>
          <p:nvPr/>
        </p:nvSpPr>
        <p:spPr>
          <a:xfrm>
            <a:off x="298977" y="2724233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508" name="Google Shape;508;p17"/>
          <p:cNvSpPr txBox="1">
            <a:spLocks noGrp="1"/>
          </p:cNvSpPr>
          <p:nvPr>
            <p:ph type="ctrTitle" idx="2"/>
          </p:nvPr>
        </p:nvSpPr>
        <p:spPr>
          <a:xfrm>
            <a:off x="6456300" y="2116767"/>
            <a:ext cx="4365200" cy="106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200"/>
              <a:buNone/>
              <a:defRPr sz="2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0178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0" name="Google Shape;510;p18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511" name="Google Shape;511;p18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512" name="Google Shape;512;p18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3" name="Google Shape;513;p18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4" name="Google Shape;514;p18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5" name="Google Shape;515;p18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6" name="Google Shape;516;p18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7" name="Google Shape;517;p18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8" name="Google Shape;518;p18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9" name="Google Shape;519;p18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0" name="Google Shape;520;p18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1" name="Google Shape;521;p18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2" name="Google Shape;522;p18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3" name="Google Shape;523;p18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4" name="Google Shape;524;p18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5" name="Google Shape;525;p18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6" name="Google Shape;526;p18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7" name="Google Shape;527;p18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28" name="Google Shape;528;p18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529" name="Google Shape;529;p18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0" name="Google Shape;530;p18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1" name="Google Shape;531;p18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2" name="Google Shape;532;p18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3" name="Google Shape;533;p18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4" name="Google Shape;534;p18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5" name="Google Shape;535;p18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6" name="Google Shape;536;p18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7" name="Google Shape;537;p18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38" name="Google Shape;538;p18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539" name="Google Shape;539;p18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40" name="Google Shape;540;p18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41" name="Google Shape;541;p18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542" name="Google Shape;542;p18"/>
          <p:cNvSpPr txBox="1">
            <a:spLocks noGrp="1"/>
          </p:cNvSpPr>
          <p:nvPr>
            <p:ph type="subTitle" idx="1"/>
          </p:nvPr>
        </p:nvSpPr>
        <p:spPr>
          <a:xfrm>
            <a:off x="1671000" y="2581456"/>
            <a:ext cx="4176000" cy="21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543" name="Google Shape;543;p18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8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44" name="Google Shape;544;p18"/>
          <p:cNvSpPr/>
          <p:nvPr/>
        </p:nvSpPr>
        <p:spPr>
          <a:xfrm flipH="1">
            <a:off x="286511" y="4358783"/>
            <a:ext cx="332800" cy="333200"/>
          </a:xfrm>
          <a:prstGeom prst="diamond">
            <a:avLst/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5881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oogle Shape;546;p19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547" name="Google Shape;547;p19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548" name="Google Shape;548;p19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9" name="Google Shape;549;p19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0" name="Google Shape;550;p19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1" name="Google Shape;551;p19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2" name="Google Shape;552;p19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3" name="Google Shape;553;p19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4" name="Google Shape;554;p19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5" name="Google Shape;555;p19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6" name="Google Shape;556;p19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7" name="Google Shape;557;p19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8" name="Google Shape;558;p19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9" name="Google Shape;559;p19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0" name="Google Shape;560;p19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1" name="Google Shape;561;p19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2" name="Google Shape;562;p19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3" name="Google Shape;563;p19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64" name="Google Shape;564;p19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565" name="Google Shape;565;p19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6" name="Google Shape;566;p19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7" name="Google Shape;567;p19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8" name="Google Shape;568;p19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9" name="Google Shape;569;p19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0" name="Google Shape;570;p19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1" name="Google Shape;571;p19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" name="Google Shape;572;p19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3" name="Google Shape;573;p19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74" name="Google Shape;574;p19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575" name="Google Shape;575;p19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76" name="Google Shape;576;p19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577" name="Google Shape;577;p19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  <p:sp>
        <p:nvSpPr>
          <p:cNvPr id="578" name="Google Shape;578;p19"/>
          <p:cNvSpPr txBox="1">
            <a:spLocks noGrp="1"/>
          </p:cNvSpPr>
          <p:nvPr>
            <p:ph type="subTitle" idx="1"/>
          </p:nvPr>
        </p:nvSpPr>
        <p:spPr>
          <a:xfrm>
            <a:off x="1778379" y="2704033"/>
            <a:ext cx="3985200" cy="21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0E2A4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9" name="Google Shape;579;p19"/>
          <p:cNvSpPr txBox="1">
            <a:spLocks noGrp="1"/>
          </p:cNvSpPr>
          <p:nvPr>
            <p:ph type="subTitle" idx="2"/>
          </p:nvPr>
        </p:nvSpPr>
        <p:spPr>
          <a:xfrm>
            <a:off x="6428421" y="2704033"/>
            <a:ext cx="3985200" cy="21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0E2A4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0" name="Google Shape;580;p19"/>
          <p:cNvSpPr txBox="1">
            <a:spLocks noGrp="1"/>
          </p:cNvSpPr>
          <p:nvPr>
            <p:ph type="ctrTitle"/>
          </p:nvPr>
        </p:nvSpPr>
        <p:spPr>
          <a:xfrm>
            <a:off x="951033" y="820933"/>
            <a:ext cx="10290000" cy="9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81" name="Google Shape;581;p19"/>
          <p:cNvSpPr/>
          <p:nvPr/>
        </p:nvSpPr>
        <p:spPr>
          <a:xfrm flipH="1">
            <a:off x="289113" y="5045583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510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" name="Google Shape;583;p20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584" name="Google Shape;584;p20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585" name="Google Shape;585;p20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6" name="Google Shape;586;p20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7" name="Google Shape;587;p20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8" name="Google Shape;588;p20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9" name="Google Shape;589;p20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0" name="Google Shape;590;p20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1" name="Google Shape;591;p20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2" name="Google Shape;592;p20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3" name="Google Shape;593;p20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4" name="Google Shape;594;p20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5" name="Google Shape;595;p20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6" name="Google Shape;596;p20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7" name="Google Shape;597;p20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8" name="Google Shape;598;p20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9" name="Google Shape;599;p20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0" name="Google Shape;600;p20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01" name="Google Shape;601;p20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602" name="Google Shape;602;p20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3" name="Google Shape;603;p20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4" name="Google Shape;604;p20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5" name="Google Shape;605;p20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6" name="Google Shape;606;p20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7" name="Google Shape;607;p20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8" name="Google Shape;608;p20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9" name="Google Shape;609;p20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0" name="Google Shape;610;p20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11" name="Google Shape;611;p20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612" name="Google Shape;612;p20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613" name="Google Shape;613;p20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614" name="Google Shape;614;p20"/>
          <p:cNvSpPr txBox="1">
            <a:spLocks noGrp="1"/>
          </p:cNvSpPr>
          <p:nvPr>
            <p:ph type="ctrTitle"/>
          </p:nvPr>
        </p:nvSpPr>
        <p:spPr>
          <a:xfrm>
            <a:off x="2852033" y="1392867"/>
            <a:ext cx="6488000" cy="12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615" name="Google Shape;615;p20"/>
          <p:cNvSpPr txBox="1">
            <a:spLocks noGrp="1"/>
          </p:cNvSpPr>
          <p:nvPr>
            <p:ph type="subTitle" idx="1"/>
          </p:nvPr>
        </p:nvSpPr>
        <p:spPr>
          <a:xfrm>
            <a:off x="2852067" y="2514119"/>
            <a:ext cx="6488000" cy="179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616" name="Google Shape;616;p20"/>
          <p:cNvSpPr txBox="1"/>
          <p:nvPr/>
        </p:nvSpPr>
        <p:spPr>
          <a:xfrm>
            <a:off x="1670800" y="4407700"/>
            <a:ext cx="8850400" cy="7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CREDITS: This presentation template was created by </a:t>
            </a:r>
            <a:r>
              <a:rPr lang="en" sz="1600" b="1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2"/>
              </a:rPr>
              <a:t>Slidesgo</a:t>
            </a:r>
            <a:r>
              <a:rPr lang="en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, and includes icons by </a:t>
            </a:r>
            <a:r>
              <a:rPr lang="en" sz="1600" b="1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, infographics &amp; images by </a:t>
            </a:r>
            <a:r>
              <a:rPr lang="en" sz="1600" b="1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and content by </a:t>
            </a:r>
            <a:r>
              <a:rPr lang="en"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Swetha Tandri</a:t>
            </a:r>
            <a:r>
              <a:rPr lang="en" sz="1600" b="1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600" b="1" u="sng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4181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6FD5-625A-F10F-AD5D-00D2FE426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1C1C9-E879-273F-6CBA-747810CF0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ACE71-BF78-A73D-AB65-2F2BF38CC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4FF98-1E1C-55E2-F49C-062016DC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B80FC-D439-EEB9-17D6-F24A0015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7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8" name="Google Shape;618;p21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619" name="Google Shape;619;p21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620" name="Google Shape;620;p21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1" name="Google Shape;621;p21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2" name="Google Shape;622;p21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3" name="Google Shape;623;p21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4" name="Google Shape;624;p21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5" name="Google Shape;625;p21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6" name="Google Shape;626;p21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7" name="Google Shape;627;p21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8" name="Google Shape;628;p21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9" name="Google Shape;629;p21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0" name="Google Shape;630;p21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1" name="Google Shape;631;p21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2" name="Google Shape;632;p21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3" name="Google Shape;633;p21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4" name="Google Shape;634;p21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5" name="Google Shape;635;p21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36" name="Google Shape;636;p21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637" name="Google Shape;637;p21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8" name="Google Shape;638;p21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9" name="Google Shape;639;p21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0" name="Google Shape;640;p21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1" name="Google Shape;641;p21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2" name="Google Shape;642;p21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3" name="Google Shape;643;p21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4" name="Google Shape;644;p21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5" name="Google Shape;645;p21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46" name="Google Shape;646;p21"/>
          <p:cNvSpPr/>
          <p:nvPr/>
        </p:nvSpPr>
        <p:spPr>
          <a:xfrm>
            <a:off x="1154167" y="9203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647" name="Google Shape;647;p21"/>
          <p:cNvSpPr/>
          <p:nvPr/>
        </p:nvSpPr>
        <p:spPr>
          <a:xfrm>
            <a:off x="1052567" y="8187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  <p:sp>
        <p:nvSpPr>
          <p:cNvPr id="648" name="Google Shape;648;p21"/>
          <p:cNvSpPr/>
          <p:nvPr/>
        </p:nvSpPr>
        <p:spPr>
          <a:xfrm>
            <a:off x="950967" y="717133"/>
            <a:ext cx="10290000" cy="5416800"/>
          </a:xfrm>
          <a:prstGeom prst="roundRect">
            <a:avLst>
              <a:gd name="adj" fmla="val 4383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#9Slide03 SVND Sar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7968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0" name="Google Shape;650;p22"/>
          <p:cNvGrpSpPr/>
          <p:nvPr/>
        </p:nvGrpSpPr>
        <p:grpSpPr>
          <a:xfrm>
            <a:off x="-167" y="0"/>
            <a:ext cx="12192537" cy="6881200"/>
            <a:chOff x="-126" y="0"/>
            <a:chExt cx="9144403" cy="5160900"/>
          </a:xfrm>
        </p:grpSpPr>
        <p:grpSp>
          <p:nvGrpSpPr>
            <p:cNvPr id="651" name="Google Shape;651;p22"/>
            <p:cNvGrpSpPr/>
            <p:nvPr/>
          </p:nvGrpSpPr>
          <p:grpSpPr>
            <a:xfrm>
              <a:off x="537813" y="0"/>
              <a:ext cx="8068500" cy="5160900"/>
              <a:chOff x="529238" y="0"/>
              <a:chExt cx="8068500" cy="5160900"/>
            </a:xfrm>
          </p:grpSpPr>
          <p:cxnSp>
            <p:nvCxnSpPr>
              <p:cNvPr id="652" name="Google Shape;652;p22"/>
              <p:cNvCxnSpPr/>
              <p:nvPr/>
            </p:nvCxnSpPr>
            <p:spPr>
              <a:xfrm>
                <a:off x="529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3" name="Google Shape;653;p22"/>
              <p:cNvCxnSpPr/>
              <p:nvPr/>
            </p:nvCxnSpPr>
            <p:spPr>
              <a:xfrm>
                <a:off x="1067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4" name="Google Shape;654;p22"/>
              <p:cNvCxnSpPr/>
              <p:nvPr/>
            </p:nvCxnSpPr>
            <p:spPr>
              <a:xfrm>
                <a:off x="1605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5" name="Google Shape;655;p22"/>
              <p:cNvCxnSpPr/>
              <p:nvPr/>
            </p:nvCxnSpPr>
            <p:spPr>
              <a:xfrm>
                <a:off x="2142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6" name="Google Shape;656;p22"/>
              <p:cNvCxnSpPr/>
              <p:nvPr/>
            </p:nvCxnSpPr>
            <p:spPr>
              <a:xfrm>
                <a:off x="2680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7" name="Google Shape;657;p22"/>
              <p:cNvCxnSpPr/>
              <p:nvPr/>
            </p:nvCxnSpPr>
            <p:spPr>
              <a:xfrm>
                <a:off x="3218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8" name="Google Shape;658;p22"/>
              <p:cNvCxnSpPr/>
              <p:nvPr/>
            </p:nvCxnSpPr>
            <p:spPr>
              <a:xfrm>
                <a:off x="37566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9" name="Google Shape;659;p22"/>
              <p:cNvCxnSpPr/>
              <p:nvPr/>
            </p:nvCxnSpPr>
            <p:spPr>
              <a:xfrm>
                <a:off x="42945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0" name="Google Shape;660;p22"/>
              <p:cNvCxnSpPr/>
              <p:nvPr/>
            </p:nvCxnSpPr>
            <p:spPr>
              <a:xfrm>
                <a:off x="48324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1" name="Google Shape;661;p22"/>
              <p:cNvCxnSpPr/>
              <p:nvPr/>
            </p:nvCxnSpPr>
            <p:spPr>
              <a:xfrm>
                <a:off x="53703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2" name="Google Shape;662;p22"/>
              <p:cNvCxnSpPr/>
              <p:nvPr/>
            </p:nvCxnSpPr>
            <p:spPr>
              <a:xfrm>
                <a:off x="59082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3" name="Google Shape;663;p22"/>
              <p:cNvCxnSpPr/>
              <p:nvPr/>
            </p:nvCxnSpPr>
            <p:spPr>
              <a:xfrm>
                <a:off x="64461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4" name="Google Shape;664;p22"/>
              <p:cNvCxnSpPr/>
              <p:nvPr/>
            </p:nvCxnSpPr>
            <p:spPr>
              <a:xfrm>
                <a:off x="69840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22"/>
              <p:cNvCxnSpPr/>
              <p:nvPr/>
            </p:nvCxnSpPr>
            <p:spPr>
              <a:xfrm>
                <a:off x="75219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22"/>
              <p:cNvCxnSpPr/>
              <p:nvPr/>
            </p:nvCxnSpPr>
            <p:spPr>
              <a:xfrm>
                <a:off x="80598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22"/>
              <p:cNvCxnSpPr/>
              <p:nvPr/>
            </p:nvCxnSpPr>
            <p:spPr>
              <a:xfrm>
                <a:off x="8597738" y="0"/>
                <a:ext cx="0" cy="5160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68" name="Google Shape;668;p22"/>
            <p:cNvGrpSpPr/>
            <p:nvPr/>
          </p:nvGrpSpPr>
          <p:grpSpPr>
            <a:xfrm>
              <a:off x="-126" y="389750"/>
              <a:ext cx="9144403" cy="4364000"/>
              <a:chOff x="-25975" y="537900"/>
              <a:chExt cx="9195900" cy="4364000"/>
            </a:xfrm>
          </p:grpSpPr>
          <p:cxnSp>
            <p:nvCxnSpPr>
              <p:cNvPr id="669" name="Google Shape;669;p22"/>
              <p:cNvCxnSpPr/>
              <p:nvPr/>
            </p:nvCxnSpPr>
            <p:spPr>
              <a:xfrm>
                <a:off x="-25975" y="537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22"/>
              <p:cNvCxnSpPr/>
              <p:nvPr/>
            </p:nvCxnSpPr>
            <p:spPr>
              <a:xfrm>
                <a:off x="-25975" y="1083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22"/>
              <p:cNvCxnSpPr/>
              <p:nvPr/>
            </p:nvCxnSpPr>
            <p:spPr>
              <a:xfrm>
                <a:off x="-25975" y="1628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22"/>
              <p:cNvCxnSpPr/>
              <p:nvPr/>
            </p:nvCxnSpPr>
            <p:spPr>
              <a:xfrm>
                <a:off x="-25975" y="2174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22"/>
              <p:cNvCxnSpPr/>
              <p:nvPr/>
            </p:nvCxnSpPr>
            <p:spPr>
              <a:xfrm>
                <a:off x="-25975" y="2719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22"/>
              <p:cNvCxnSpPr/>
              <p:nvPr/>
            </p:nvCxnSpPr>
            <p:spPr>
              <a:xfrm>
                <a:off x="-25975" y="3265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22"/>
              <p:cNvCxnSpPr/>
              <p:nvPr/>
            </p:nvCxnSpPr>
            <p:spPr>
              <a:xfrm>
                <a:off x="-25975" y="3810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22"/>
              <p:cNvCxnSpPr/>
              <p:nvPr/>
            </p:nvCxnSpPr>
            <p:spPr>
              <a:xfrm>
                <a:off x="-25975" y="43564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7" name="Google Shape;677;p22"/>
              <p:cNvCxnSpPr/>
              <p:nvPr/>
            </p:nvCxnSpPr>
            <p:spPr>
              <a:xfrm>
                <a:off x="-25975" y="4901900"/>
                <a:ext cx="9195900" cy="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78" name="Google Shape;678;p22"/>
          <p:cNvGrpSpPr/>
          <p:nvPr/>
        </p:nvGrpSpPr>
        <p:grpSpPr>
          <a:xfrm>
            <a:off x="446867" y="447134"/>
            <a:ext cx="11501524" cy="6159924"/>
            <a:chOff x="335150" y="335350"/>
            <a:chExt cx="8626143" cy="4619943"/>
          </a:xfrm>
        </p:grpSpPr>
        <p:sp>
          <p:nvSpPr>
            <p:cNvPr id="679" name="Google Shape;679;p22"/>
            <p:cNvSpPr/>
            <p:nvPr/>
          </p:nvSpPr>
          <p:spPr>
            <a:xfrm>
              <a:off x="502193" y="502393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680" name="Google Shape;680;p22"/>
            <p:cNvSpPr/>
            <p:nvPr/>
          </p:nvSpPr>
          <p:spPr>
            <a:xfrm>
              <a:off x="418671" y="418872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  <p:sp>
          <p:nvSpPr>
            <p:cNvPr id="681" name="Google Shape;681;p22"/>
            <p:cNvSpPr/>
            <p:nvPr/>
          </p:nvSpPr>
          <p:spPr>
            <a:xfrm>
              <a:off x="335150" y="335350"/>
              <a:ext cx="8459100" cy="4452900"/>
            </a:xfrm>
            <a:prstGeom prst="roundRect">
              <a:avLst>
                <a:gd name="adj" fmla="val 4383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#9Slide03 SVND Sari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62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CD6D-D975-12C0-393B-59DAAF1D5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B9132-C958-7938-2095-DA645C9EDC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8F735-8A3B-9CFB-C877-C09866179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E7BDA-5C0D-3C16-4825-378AE831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A574A-3183-322E-CC00-19A19DDD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120E4-7001-7C9C-AD3B-D248F50E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3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0B424-73B6-2989-2A54-7F6FE4C71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0A61E-E818-D570-B9D5-4C6BE01C9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D7472-B693-ED34-96E1-E798C5113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AECC8-3C4F-955A-A3D2-22A78EF94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312CE7-A5F8-E51B-4E73-1D520A722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1F4CA-20E2-E90A-01B6-EB782685F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89A417-CFE9-CECA-C836-FB32E9DF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84F1B6-080E-9081-750D-3F1DE6056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661A-CDB6-B7C5-4A97-8F48B48A6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AA4CE-4198-3F3A-23AE-43C3C751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70BA1-14D8-E044-1A23-1CD121171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443624-AAD6-AC50-DCAA-7219A250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9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C82D-2B6E-E2DE-7DB0-7C24313CB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8C72E5-F626-97F4-B2A4-82251AD02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0D3AA-0B5F-E5E3-EFB3-4711CC14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4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6631-68F0-C5DE-8D7C-15752B31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EEF8E-D3B5-F8F4-2702-8E0D46D63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D11C2-9B47-16F6-0BFE-0575EAA55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87DD1-D731-21B1-7C0E-223686C5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6A09A-9F2C-A71A-BAD2-CD816E74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FA061-E7F8-EF3F-F587-05255E19B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4C4C-509E-7938-060D-3B3E2F0C2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59A4C5-50E0-80D3-AD58-773CFB181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C4AEB-9840-D479-FF48-E6E5E4F55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7A26C-94EE-4A21-3130-FD3A5D0C3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8096D-E8F1-F0D4-E61A-45960D08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30010-A3B1-ACD1-E76F-12838D605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2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C7C8BD-B960-FC3E-C35B-CBD962C5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759F9-538B-6AF0-C71C-83EA6545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8E0C3-5FC5-FA32-09EB-BED048AE5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9684-B323-4031-8C19-71AF031AB35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450EC-D8B1-0246-D187-DAA5FD36E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3CEB7-65ED-8A29-5426-9667E2A01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D237A-235C-4581-B73F-4360818B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4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ytone One"/>
              <a:buNone/>
              <a:defRPr sz="35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93859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3" name="Google Shape;693;p26"/>
          <p:cNvGrpSpPr/>
          <p:nvPr/>
        </p:nvGrpSpPr>
        <p:grpSpPr>
          <a:xfrm rot="613802">
            <a:off x="10189167" y="265791"/>
            <a:ext cx="1367381" cy="1367381"/>
            <a:chOff x="5898139" y="1013319"/>
            <a:chExt cx="1196700" cy="1196700"/>
          </a:xfrm>
        </p:grpSpPr>
        <p:sp>
          <p:nvSpPr>
            <p:cNvPr id="694" name="Google Shape;694;p26"/>
            <p:cNvSpPr/>
            <p:nvPr/>
          </p:nvSpPr>
          <p:spPr>
            <a:xfrm>
              <a:off x="5898139" y="1013319"/>
              <a:ext cx="1196700" cy="1196700"/>
            </a:xfrm>
            <a:prstGeom prst="roundRect">
              <a:avLst>
                <a:gd name="adj" fmla="val 17861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695" name="Google Shape;695;p26"/>
            <p:cNvSpPr/>
            <p:nvPr/>
          </p:nvSpPr>
          <p:spPr>
            <a:xfrm>
              <a:off x="5957549" y="1072726"/>
              <a:ext cx="1077600" cy="1077600"/>
            </a:xfrm>
            <a:prstGeom prst="roundRect">
              <a:avLst>
                <a:gd name="adj" fmla="val 17861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11" name="Google Shape;711;p26"/>
          <p:cNvGrpSpPr/>
          <p:nvPr/>
        </p:nvGrpSpPr>
        <p:grpSpPr>
          <a:xfrm rot="-761177">
            <a:off x="10289754" y="1069023"/>
            <a:ext cx="1782900" cy="1782900"/>
            <a:chOff x="2005688" y="3510288"/>
            <a:chExt cx="1344600" cy="1344600"/>
          </a:xfrm>
        </p:grpSpPr>
        <p:sp>
          <p:nvSpPr>
            <p:cNvPr id="712" name="Google Shape;712;p26"/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13" name="Google Shape;713;p26"/>
            <p:cNvSpPr/>
            <p:nvPr/>
          </p:nvSpPr>
          <p:spPr>
            <a:xfrm>
              <a:off x="2087838" y="3592448"/>
              <a:ext cx="1180200" cy="1180200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14" name="Google Shape;714;p26"/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15" name="Google Shape;715;p26"/>
          <p:cNvGrpSpPr/>
          <p:nvPr/>
        </p:nvGrpSpPr>
        <p:grpSpPr>
          <a:xfrm rot="732494">
            <a:off x="388236" y="3410717"/>
            <a:ext cx="1782921" cy="1782921"/>
            <a:chOff x="2005688" y="3510288"/>
            <a:chExt cx="1344600" cy="1344600"/>
          </a:xfrm>
        </p:grpSpPr>
        <p:sp>
          <p:nvSpPr>
            <p:cNvPr id="716" name="Google Shape;716;p26"/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17" name="Google Shape;717;p26"/>
            <p:cNvSpPr/>
            <p:nvPr/>
          </p:nvSpPr>
          <p:spPr>
            <a:xfrm>
              <a:off x="2087838" y="3592448"/>
              <a:ext cx="1180200" cy="1180200"/>
            </a:xfrm>
            <a:prstGeom prst="ellipse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18" name="Google Shape;718;p26"/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19" name="Google Shape;719;p26"/>
          <p:cNvGrpSpPr/>
          <p:nvPr/>
        </p:nvGrpSpPr>
        <p:grpSpPr>
          <a:xfrm rot="732404">
            <a:off x="903316" y="3923317"/>
            <a:ext cx="682249" cy="679361"/>
            <a:chOff x="1632950" y="4085075"/>
            <a:chExt cx="271700" cy="270550"/>
          </a:xfrm>
        </p:grpSpPr>
        <p:sp>
          <p:nvSpPr>
            <p:cNvPr id="720" name="Google Shape;720;p26"/>
            <p:cNvSpPr/>
            <p:nvPr/>
          </p:nvSpPr>
          <p:spPr>
            <a:xfrm>
              <a:off x="1636075" y="4089275"/>
              <a:ext cx="265000" cy="262325"/>
            </a:xfrm>
            <a:custGeom>
              <a:avLst/>
              <a:gdLst/>
              <a:ahLst/>
              <a:cxnLst/>
              <a:rect l="l" t="t" r="r" b="b"/>
              <a:pathLst>
                <a:path w="10600" h="10493" extrusionOk="0">
                  <a:moveTo>
                    <a:pt x="8828" y="4382"/>
                  </a:moveTo>
                  <a:cubicBezTo>
                    <a:pt x="8896" y="4382"/>
                    <a:pt x="8958" y="4433"/>
                    <a:pt x="8958" y="4516"/>
                  </a:cubicBezTo>
                  <a:lnTo>
                    <a:pt x="8958" y="8726"/>
                  </a:lnTo>
                  <a:cubicBezTo>
                    <a:pt x="8958" y="8798"/>
                    <a:pt x="8886" y="8851"/>
                    <a:pt x="8815" y="8851"/>
                  </a:cubicBezTo>
                  <a:lnTo>
                    <a:pt x="4604" y="8851"/>
                  </a:lnTo>
                  <a:cubicBezTo>
                    <a:pt x="4497" y="8851"/>
                    <a:pt x="4444" y="8709"/>
                    <a:pt x="4515" y="8637"/>
                  </a:cubicBezTo>
                  <a:lnTo>
                    <a:pt x="8726" y="4426"/>
                  </a:lnTo>
                  <a:cubicBezTo>
                    <a:pt x="8756" y="4396"/>
                    <a:pt x="8793" y="4382"/>
                    <a:pt x="8828" y="4382"/>
                  </a:cubicBezTo>
                  <a:close/>
                  <a:moveTo>
                    <a:pt x="10287" y="1"/>
                  </a:moveTo>
                  <a:cubicBezTo>
                    <a:pt x="10254" y="1"/>
                    <a:pt x="10221" y="7"/>
                    <a:pt x="10189" y="19"/>
                  </a:cubicBezTo>
                  <a:cubicBezTo>
                    <a:pt x="10118" y="37"/>
                    <a:pt x="9939" y="251"/>
                    <a:pt x="9886" y="287"/>
                  </a:cubicBezTo>
                  <a:lnTo>
                    <a:pt x="197" y="9975"/>
                  </a:lnTo>
                  <a:cubicBezTo>
                    <a:pt x="1" y="10172"/>
                    <a:pt x="144" y="10493"/>
                    <a:pt x="411" y="10493"/>
                  </a:cubicBezTo>
                  <a:lnTo>
                    <a:pt x="10296" y="10493"/>
                  </a:lnTo>
                  <a:cubicBezTo>
                    <a:pt x="10457" y="10493"/>
                    <a:pt x="10599" y="10368"/>
                    <a:pt x="10599" y="10190"/>
                  </a:cubicBezTo>
                  <a:lnTo>
                    <a:pt x="10599" y="305"/>
                  </a:lnTo>
                  <a:cubicBezTo>
                    <a:pt x="10599" y="129"/>
                    <a:pt x="10442" y="1"/>
                    <a:pt x="10287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21" name="Google Shape;721;p26"/>
            <p:cNvSpPr/>
            <p:nvPr/>
          </p:nvSpPr>
          <p:spPr>
            <a:xfrm>
              <a:off x="1651250" y="4102225"/>
              <a:ext cx="144100" cy="141875"/>
            </a:xfrm>
            <a:custGeom>
              <a:avLst/>
              <a:gdLst/>
              <a:ahLst/>
              <a:cxnLst/>
              <a:rect l="l" t="t" r="r" b="b"/>
              <a:pathLst>
                <a:path w="5764" h="5675" extrusionOk="0">
                  <a:moveTo>
                    <a:pt x="4194" y="3587"/>
                  </a:moveTo>
                  <a:cubicBezTo>
                    <a:pt x="4479" y="3587"/>
                    <a:pt x="4711" y="3819"/>
                    <a:pt x="4711" y="4105"/>
                  </a:cubicBezTo>
                  <a:cubicBezTo>
                    <a:pt x="4711" y="4390"/>
                    <a:pt x="4479" y="4622"/>
                    <a:pt x="4194" y="4622"/>
                  </a:cubicBezTo>
                  <a:cubicBezTo>
                    <a:pt x="3926" y="4622"/>
                    <a:pt x="3694" y="4390"/>
                    <a:pt x="3694" y="4105"/>
                  </a:cubicBezTo>
                  <a:cubicBezTo>
                    <a:pt x="3694" y="3819"/>
                    <a:pt x="3926" y="3587"/>
                    <a:pt x="4194" y="3587"/>
                  </a:cubicBezTo>
                  <a:close/>
                  <a:moveTo>
                    <a:pt x="5459" y="0"/>
                  </a:moveTo>
                  <a:cubicBezTo>
                    <a:pt x="5411" y="0"/>
                    <a:pt x="5363" y="12"/>
                    <a:pt x="5318" y="37"/>
                  </a:cubicBezTo>
                  <a:cubicBezTo>
                    <a:pt x="5300" y="37"/>
                    <a:pt x="5104" y="233"/>
                    <a:pt x="5086" y="251"/>
                  </a:cubicBezTo>
                  <a:lnTo>
                    <a:pt x="179" y="5157"/>
                  </a:lnTo>
                  <a:cubicBezTo>
                    <a:pt x="1" y="5354"/>
                    <a:pt x="125" y="5675"/>
                    <a:pt x="393" y="5675"/>
                  </a:cubicBezTo>
                  <a:lnTo>
                    <a:pt x="5460" y="5675"/>
                  </a:lnTo>
                  <a:cubicBezTo>
                    <a:pt x="5639" y="5675"/>
                    <a:pt x="5764" y="5532"/>
                    <a:pt x="5764" y="5371"/>
                  </a:cubicBezTo>
                  <a:lnTo>
                    <a:pt x="5764" y="304"/>
                  </a:lnTo>
                  <a:cubicBezTo>
                    <a:pt x="5764" y="126"/>
                    <a:pt x="5616" y="0"/>
                    <a:pt x="5459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22" name="Google Shape;722;p26"/>
            <p:cNvSpPr/>
            <p:nvPr/>
          </p:nvSpPr>
          <p:spPr>
            <a:xfrm>
              <a:off x="1775700" y="4102225"/>
              <a:ext cx="20100" cy="141875"/>
            </a:xfrm>
            <a:custGeom>
              <a:avLst/>
              <a:gdLst/>
              <a:ahLst/>
              <a:cxnLst/>
              <a:rect l="l" t="t" r="r" b="b"/>
              <a:pathLst>
                <a:path w="804" h="5675" extrusionOk="0">
                  <a:moveTo>
                    <a:pt x="499" y="0"/>
                  </a:moveTo>
                  <a:cubicBezTo>
                    <a:pt x="451" y="0"/>
                    <a:pt x="403" y="12"/>
                    <a:pt x="357" y="37"/>
                  </a:cubicBezTo>
                  <a:cubicBezTo>
                    <a:pt x="357" y="37"/>
                    <a:pt x="268" y="90"/>
                    <a:pt x="250" y="126"/>
                  </a:cubicBezTo>
                  <a:lnTo>
                    <a:pt x="108" y="251"/>
                  </a:lnTo>
                  <a:cubicBezTo>
                    <a:pt x="233" y="304"/>
                    <a:pt x="304" y="411"/>
                    <a:pt x="304" y="536"/>
                  </a:cubicBezTo>
                  <a:lnTo>
                    <a:pt x="304" y="5371"/>
                  </a:lnTo>
                  <a:cubicBezTo>
                    <a:pt x="304" y="5532"/>
                    <a:pt x="161" y="5675"/>
                    <a:pt x="1" y="5675"/>
                  </a:cubicBezTo>
                  <a:lnTo>
                    <a:pt x="500" y="5675"/>
                  </a:lnTo>
                  <a:cubicBezTo>
                    <a:pt x="679" y="5675"/>
                    <a:pt x="804" y="5532"/>
                    <a:pt x="804" y="5371"/>
                  </a:cubicBezTo>
                  <a:lnTo>
                    <a:pt x="804" y="304"/>
                  </a:lnTo>
                  <a:cubicBezTo>
                    <a:pt x="804" y="126"/>
                    <a:pt x="656" y="0"/>
                    <a:pt x="499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23" name="Google Shape;723;p26"/>
            <p:cNvSpPr/>
            <p:nvPr/>
          </p:nvSpPr>
          <p:spPr>
            <a:xfrm>
              <a:off x="1632950" y="4085075"/>
              <a:ext cx="271700" cy="270550"/>
            </a:xfrm>
            <a:custGeom>
              <a:avLst/>
              <a:gdLst/>
              <a:ahLst/>
              <a:cxnLst/>
              <a:rect l="l" t="t" r="r" b="b"/>
              <a:pathLst>
                <a:path w="10868" h="10822" extrusionOk="0">
                  <a:moveTo>
                    <a:pt x="6210" y="830"/>
                  </a:moveTo>
                  <a:cubicBezTo>
                    <a:pt x="6264" y="847"/>
                    <a:pt x="6335" y="847"/>
                    <a:pt x="6353" y="972"/>
                  </a:cubicBezTo>
                  <a:lnTo>
                    <a:pt x="6353" y="4220"/>
                  </a:lnTo>
                  <a:lnTo>
                    <a:pt x="6353" y="6040"/>
                  </a:lnTo>
                  <a:cubicBezTo>
                    <a:pt x="6353" y="6129"/>
                    <a:pt x="6282" y="6182"/>
                    <a:pt x="6210" y="6182"/>
                  </a:cubicBezTo>
                  <a:lnTo>
                    <a:pt x="1143" y="6182"/>
                  </a:lnTo>
                  <a:cubicBezTo>
                    <a:pt x="1054" y="6182"/>
                    <a:pt x="1018" y="6129"/>
                    <a:pt x="1000" y="6093"/>
                  </a:cubicBezTo>
                  <a:cubicBezTo>
                    <a:pt x="1000" y="6075"/>
                    <a:pt x="982" y="6004"/>
                    <a:pt x="1036" y="5950"/>
                  </a:cubicBezTo>
                  <a:lnTo>
                    <a:pt x="1393" y="5594"/>
                  </a:lnTo>
                  <a:lnTo>
                    <a:pt x="1482" y="5683"/>
                  </a:lnTo>
                  <a:cubicBezTo>
                    <a:pt x="1511" y="5711"/>
                    <a:pt x="1549" y="5730"/>
                    <a:pt x="1590" y="5730"/>
                  </a:cubicBezTo>
                  <a:cubicBezTo>
                    <a:pt x="1626" y="5730"/>
                    <a:pt x="1663" y="5716"/>
                    <a:pt x="1696" y="5683"/>
                  </a:cubicBezTo>
                  <a:cubicBezTo>
                    <a:pt x="1767" y="5629"/>
                    <a:pt x="1767" y="5522"/>
                    <a:pt x="1696" y="5469"/>
                  </a:cubicBezTo>
                  <a:lnTo>
                    <a:pt x="1607" y="5362"/>
                  </a:lnTo>
                  <a:lnTo>
                    <a:pt x="2196" y="4773"/>
                  </a:lnTo>
                  <a:lnTo>
                    <a:pt x="2285" y="4880"/>
                  </a:lnTo>
                  <a:cubicBezTo>
                    <a:pt x="2316" y="4900"/>
                    <a:pt x="2359" y="4921"/>
                    <a:pt x="2406" y="4921"/>
                  </a:cubicBezTo>
                  <a:cubicBezTo>
                    <a:pt x="2441" y="4921"/>
                    <a:pt x="2479" y="4910"/>
                    <a:pt x="2517" y="4880"/>
                  </a:cubicBezTo>
                  <a:cubicBezTo>
                    <a:pt x="2570" y="4808"/>
                    <a:pt x="2570" y="4719"/>
                    <a:pt x="2517" y="4648"/>
                  </a:cubicBezTo>
                  <a:lnTo>
                    <a:pt x="2428" y="4559"/>
                  </a:lnTo>
                  <a:lnTo>
                    <a:pt x="3016" y="3970"/>
                  </a:lnTo>
                  <a:lnTo>
                    <a:pt x="3106" y="4059"/>
                  </a:lnTo>
                  <a:cubicBezTo>
                    <a:pt x="3134" y="4088"/>
                    <a:pt x="3173" y="4106"/>
                    <a:pt x="3217" y="4106"/>
                  </a:cubicBezTo>
                  <a:cubicBezTo>
                    <a:pt x="3255" y="4106"/>
                    <a:pt x="3296" y="4092"/>
                    <a:pt x="3338" y="4059"/>
                  </a:cubicBezTo>
                  <a:cubicBezTo>
                    <a:pt x="3391" y="4006"/>
                    <a:pt x="3391" y="3899"/>
                    <a:pt x="3338" y="3827"/>
                  </a:cubicBezTo>
                  <a:lnTo>
                    <a:pt x="3230" y="3738"/>
                  </a:lnTo>
                  <a:lnTo>
                    <a:pt x="3819" y="3149"/>
                  </a:lnTo>
                  <a:lnTo>
                    <a:pt x="3926" y="3238"/>
                  </a:lnTo>
                  <a:cubicBezTo>
                    <a:pt x="3945" y="3267"/>
                    <a:pt x="3985" y="3285"/>
                    <a:pt x="4029" y="3285"/>
                  </a:cubicBezTo>
                  <a:cubicBezTo>
                    <a:pt x="4066" y="3285"/>
                    <a:pt x="4107" y="3272"/>
                    <a:pt x="4140" y="3238"/>
                  </a:cubicBezTo>
                  <a:cubicBezTo>
                    <a:pt x="4212" y="3185"/>
                    <a:pt x="4212" y="3078"/>
                    <a:pt x="4140" y="3024"/>
                  </a:cubicBezTo>
                  <a:lnTo>
                    <a:pt x="4051" y="2935"/>
                  </a:lnTo>
                  <a:lnTo>
                    <a:pt x="4676" y="2311"/>
                  </a:lnTo>
                  <a:lnTo>
                    <a:pt x="4765" y="2400"/>
                  </a:lnTo>
                  <a:cubicBezTo>
                    <a:pt x="4796" y="2420"/>
                    <a:pt x="4839" y="2441"/>
                    <a:pt x="4886" y="2441"/>
                  </a:cubicBezTo>
                  <a:cubicBezTo>
                    <a:pt x="4921" y="2441"/>
                    <a:pt x="4959" y="2430"/>
                    <a:pt x="4997" y="2400"/>
                  </a:cubicBezTo>
                  <a:cubicBezTo>
                    <a:pt x="5050" y="2328"/>
                    <a:pt x="5050" y="2239"/>
                    <a:pt x="4997" y="2168"/>
                  </a:cubicBezTo>
                  <a:lnTo>
                    <a:pt x="4908" y="2079"/>
                  </a:lnTo>
                  <a:lnTo>
                    <a:pt x="5496" y="1490"/>
                  </a:lnTo>
                  <a:lnTo>
                    <a:pt x="5586" y="1579"/>
                  </a:lnTo>
                  <a:cubicBezTo>
                    <a:pt x="5614" y="1608"/>
                    <a:pt x="5653" y="1626"/>
                    <a:pt x="5697" y="1626"/>
                  </a:cubicBezTo>
                  <a:cubicBezTo>
                    <a:pt x="5735" y="1626"/>
                    <a:pt x="5776" y="1612"/>
                    <a:pt x="5818" y="1579"/>
                  </a:cubicBezTo>
                  <a:cubicBezTo>
                    <a:pt x="5871" y="1525"/>
                    <a:pt x="5871" y="1418"/>
                    <a:pt x="5818" y="1365"/>
                  </a:cubicBezTo>
                  <a:lnTo>
                    <a:pt x="5711" y="1258"/>
                  </a:lnTo>
                  <a:lnTo>
                    <a:pt x="6103" y="883"/>
                  </a:lnTo>
                  <a:cubicBezTo>
                    <a:pt x="6139" y="847"/>
                    <a:pt x="6175" y="830"/>
                    <a:pt x="6210" y="830"/>
                  </a:cubicBezTo>
                  <a:close/>
                  <a:moveTo>
                    <a:pt x="10400" y="0"/>
                  </a:moveTo>
                  <a:cubicBezTo>
                    <a:pt x="10285" y="0"/>
                    <a:pt x="10176" y="52"/>
                    <a:pt x="10082" y="134"/>
                  </a:cubicBezTo>
                  <a:lnTo>
                    <a:pt x="6674" y="3560"/>
                  </a:lnTo>
                  <a:lnTo>
                    <a:pt x="6674" y="972"/>
                  </a:lnTo>
                  <a:cubicBezTo>
                    <a:pt x="6674" y="794"/>
                    <a:pt x="6567" y="633"/>
                    <a:pt x="6389" y="544"/>
                  </a:cubicBezTo>
                  <a:cubicBezTo>
                    <a:pt x="6334" y="522"/>
                    <a:pt x="6278" y="512"/>
                    <a:pt x="6223" y="512"/>
                  </a:cubicBezTo>
                  <a:cubicBezTo>
                    <a:pt x="6097" y="512"/>
                    <a:pt x="5976" y="564"/>
                    <a:pt x="5889" y="651"/>
                  </a:cubicBezTo>
                  <a:lnTo>
                    <a:pt x="822" y="5718"/>
                  </a:lnTo>
                  <a:cubicBezTo>
                    <a:pt x="679" y="5861"/>
                    <a:pt x="643" y="6057"/>
                    <a:pt x="715" y="6236"/>
                  </a:cubicBezTo>
                  <a:cubicBezTo>
                    <a:pt x="804" y="6396"/>
                    <a:pt x="964" y="6504"/>
                    <a:pt x="1143" y="6504"/>
                  </a:cubicBezTo>
                  <a:lnTo>
                    <a:pt x="4248" y="6504"/>
                  </a:lnTo>
                  <a:lnTo>
                    <a:pt x="4569" y="6825"/>
                  </a:lnTo>
                  <a:cubicBezTo>
                    <a:pt x="4589" y="6845"/>
                    <a:pt x="4634" y="6866"/>
                    <a:pt x="4681" y="6866"/>
                  </a:cubicBezTo>
                  <a:cubicBezTo>
                    <a:pt x="4716" y="6866"/>
                    <a:pt x="4753" y="6855"/>
                    <a:pt x="4783" y="6825"/>
                  </a:cubicBezTo>
                  <a:cubicBezTo>
                    <a:pt x="4854" y="6753"/>
                    <a:pt x="4854" y="6664"/>
                    <a:pt x="4783" y="6593"/>
                  </a:cubicBezTo>
                  <a:lnTo>
                    <a:pt x="4694" y="6504"/>
                  </a:lnTo>
                  <a:lnTo>
                    <a:pt x="6210" y="6504"/>
                  </a:lnTo>
                  <a:cubicBezTo>
                    <a:pt x="6460" y="6504"/>
                    <a:pt x="6674" y="6307"/>
                    <a:pt x="6674" y="6040"/>
                  </a:cubicBezTo>
                  <a:lnTo>
                    <a:pt x="6674" y="4612"/>
                  </a:lnTo>
                  <a:cubicBezTo>
                    <a:pt x="6710" y="4660"/>
                    <a:pt x="6769" y="4707"/>
                    <a:pt x="6837" y="4707"/>
                  </a:cubicBezTo>
                  <a:cubicBezTo>
                    <a:pt x="6870" y="4707"/>
                    <a:pt x="6906" y="4695"/>
                    <a:pt x="6942" y="4666"/>
                  </a:cubicBezTo>
                  <a:cubicBezTo>
                    <a:pt x="7013" y="4594"/>
                    <a:pt x="7013" y="4505"/>
                    <a:pt x="6942" y="4434"/>
                  </a:cubicBezTo>
                  <a:lnTo>
                    <a:pt x="6674" y="4166"/>
                  </a:lnTo>
                  <a:lnTo>
                    <a:pt x="6674" y="4006"/>
                  </a:lnTo>
                  <a:lnTo>
                    <a:pt x="7441" y="3221"/>
                  </a:lnTo>
                  <a:lnTo>
                    <a:pt x="7798" y="3577"/>
                  </a:lnTo>
                  <a:cubicBezTo>
                    <a:pt x="7827" y="3606"/>
                    <a:pt x="7866" y="3624"/>
                    <a:pt x="7909" y="3624"/>
                  </a:cubicBezTo>
                  <a:cubicBezTo>
                    <a:pt x="7947" y="3624"/>
                    <a:pt x="7989" y="3611"/>
                    <a:pt x="8030" y="3577"/>
                  </a:cubicBezTo>
                  <a:cubicBezTo>
                    <a:pt x="8084" y="3524"/>
                    <a:pt x="8084" y="3417"/>
                    <a:pt x="8030" y="3363"/>
                  </a:cubicBezTo>
                  <a:lnTo>
                    <a:pt x="7673" y="3006"/>
                  </a:lnTo>
                  <a:lnTo>
                    <a:pt x="8530" y="2150"/>
                  </a:lnTo>
                  <a:lnTo>
                    <a:pt x="8887" y="2507"/>
                  </a:lnTo>
                  <a:cubicBezTo>
                    <a:pt x="8907" y="2527"/>
                    <a:pt x="8952" y="2548"/>
                    <a:pt x="8999" y="2548"/>
                  </a:cubicBezTo>
                  <a:cubicBezTo>
                    <a:pt x="9034" y="2548"/>
                    <a:pt x="9071" y="2537"/>
                    <a:pt x="9101" y="2507"/>
                  </a:cubicBezTo>
                  <a:cubicBezTo>
                    <a:pt x="9172" y="2435"/>
                    <a:pt x="9172" y="2346"/>
                    <a:pt x="9101" y="2275"/>
                  </a:cubicBezTo>
                  <a:lnTo>
                    <a:pt x="8744" y="1918"/>
                  </a:lnTo>
                  <a:lnTo>
                    <a:pt x="9600" y="1062"/>
                  </a:lnTo>
                  <a:lnTo>
                    <a:pt x="9957" y="1418"/>
                  </a:lnTo>
                  <a:cubicBezTo>
                    <a:pt x="9986" y="1447"/>
                    <a:pt x="10025" y="1465"/>
                    <a:pt x="10068" y="1465"/>
                  </a:cubicBezTo>
                  <a:cubicBezTo>
                    <a:pt x="10106" y="1465"/>
                    <a:pt x="10148" y="1452"/>
                    <a:pt x="10189" y="1418"/>
                  </a:cubicBezTo>
                  <a:cubicBezTo>
                    <a:pt x="10243" y="1365"/>
                    <a:pt x="10243" y="1258"/>
                    <a:pt x="10189" y="1204"/>
                  </a:cubicBezTo>
                  <a:lnTo>
                    <a:pt x="9832" y="830"/>
                  </a:lnTo>
                  <a:lnTo>
                    <a:pt x="10296" y="366"/>
                  </a:lnTo>
                  <a:cubicBezTo>
                    <a:pt x="10336" y="326"/>
                    <a:pt x="10375" y="314"/>
                    <a:pt x="10405" y="314"/>
                  </a:cubicBezTo>
                  <a:cubicBezTo>
                    <a:pt x="10430" y="314"/>
                    <a:pt x="10449" y="322"/>
                    <a:pt x="10457" y="330"/>
                  </a:cubicBezTo>
                  <a:cubicBezTo>
                    <a:pt x="10492" y="330"/>
                    <a:pt x="10564" y="366"/>
                    <a:pt x="10564" y="455"/>
                  </a:cubicBezTo>
                  <a:lnTo>
                    <a:pt x="10564" y="10358"/>
                  </a:lnTo>
                  <a:cubicBezTo>
                    <a:pt x="10564" y="10429"/>
                    <a:pt x="10492" y="10500"/>
                    <a:pt x="10403" y="10500"/>
                  </a:cubicBezTo>
                  <a:lnTo>
                    <a:pt x="536" y="10500"/>
                  </a:lnTo>
                  <a:cubicBezTo>
                    <a:pt x="429" y="10500"/>
                    <a:pt x="394" y="10429"/>
                    <a:pt x="394" y="10411"/>
                  </a:cubicBezTo>
                  <a:cubicBezTo>
                    <a:pt x="376" y="10393"/>
                    <a:pt x="358" y="10322"/>
                    <a:pt x="429" y="10250"/>
                  </a:cubicBezTo>
                  <a:lnTo>
                    <a:pt x="911" y="9751"/>
                  </a:lnTo>
                  <a:lnTo>
                    <a:pt x="1268" y="10108"/>
                  </a:lnTo>
                  <a:cubicBezTo>
                    <a:pt x="1296" y="10136"/>
                    <a:pt x="1335" y="10155"/>
                    <a:pt x="1379" y="10155"/>
                  </a:cubicBezTo>
                  <a:cubicBezTo>
                    <a:pt x="1417" y="10155"/>
                    <a:pt x="1458" y="10141"/>
                    <a:pt x="1500" y="10108"/>
                  </a:cubicBezTo>
                  <a:cubicBezTo>
                    <a:pt x="1553" y="10054"/>
                    <a:pt x="1553" y="9947"/>
                    <a:pt x="1500" y="9894"/>
                  </a:cubicBezTo>
                  <a:lnTo>
                    <a:pt x="1143" y="9537"/>
                  </a:lnTo>
                  <a:lnTo>
                    <a:pt x="1999" y="8680"/>
                  </a:lnTo>
                  <a:lnTo>
                    <a:pt x="2356" y="9037"/>
                  </a:lnTo>
                  <a:cubicBezTo>
                    <a:pt x="2387" y="9058"/>
                    <a:pt x="2430" y="9078"/>
                    <a:pt x="2474" y="9078"/>
                  </a:cubicBezTo>
                  <a:cubicBezTo>
                    <a:pt x="2507" y="9078"/>
                    <a:pt x="2540" y="9067"/>
                    <a:pt x="2570" y="9037"/>
                  </a:cubicBezTo>
                  <a:cubicBezTo>
                    <a:pt x="2642" y="8966"/>
                    <a:pt x="2642" y="8877"/>
                    <a:pt x="2570" y="8805"/>
                  </a:cubicBezTo>
                  <a:lnTo>
                    <a:pt x="2213" y="8448"/>
                  </a:lnTo>
                  <a:lnTo>
                    <a:pt x="3123" y="7538"/>
                  </a:lnTo>
                  <a:lnTo>
                    <a:pt x="3480" y="7895"/>
                  </a:lnTo>
                  <a:cubicBezTo>
                    <a:pt x="3509" y="7924"/>
                    <a:pt x="3548" y="7942"/>
                    <a:pt x="3591" y="7942"/>
                  </a:cubicBezTo>
                  <a:cubicBezTo>
                    <a:pt x="3629" y="7942"/>
                    <a:pt x="3671" y="7928"/>
                    <a:pt x="3712" y="7895"/>
                  </a:cubicBezTo>
                  <a:cubicBezTo>
                    <a:pt x="3766" y="7842"/>
                    <a:pt x="3766" y="7735"/>
                    <a:pt x="3712" y="7681"/>
                  </a:cubicBezTo>
                  <a:lnTo>
                    <a:pt x="3355" y="7324"/>
                  </a:lnTo>
                  <a:lnTo>
                    <a:pt x="3605" y="7057"/>
                  </a:lnTo>
                  <a:cubicBezTo>
                    <a:pt x="3712" y="6967"/>
                    <a:pt x="3659" y="6789"/>
                    <a:pt x="3462" y="6771"/>
                  </a:cubicBezTo>
                  <a:cubicBezTo>
                    <a:pt x="3462" y="6771"/>
                    <a:pt x="3445" y="6789"/>
                    <a:pt x="3427" y="6789"/>
                  </a:cubicBezTo>
                  <a:lnTo>
                    <a:pt x="126" y="10108"/>
                  </a:lnTo>
                  <a:cubicBezTo>
                    <a:pt x="90" y="10126"/>
                    <a:pt x="72" y="10161"/>
                    <a:pt x="72" y="10197"/>
                  </a:cubicBezTo>
                  <a:cubicBezTo>
                    <a:pt x="1" y="10554"/>
                    <a:pt x="233" y="10821"/>
                    <a:pt x="536" y="10821"/>
                  </a:cubicBezTo>
                  <a:lnTo>
                    <a:pt x="10707" y="10821"/>
                  </a:lnTo>
                  <a:cubicBezTo>
                    <a:pt x="10796" y="10821"/>
                    <a:pt x="10867" y="10750"/>
                    <a:pt x="10867" y="10661"/>
                  </a:cubicBezTo>
                  <a:lnTo>
                    <a:pt x="10867" y="473"/>
                  </a:lnTo>
                  <a:cubicBezTo>
                    <a:pt x="10867" y="276"/>
                    <a:pt x="10760" y="116"/>
                    <a:pt x="10582" y="45"/>
                  </a:cubicBezTo>
                  <a:cubicBezTo>
                    <a:pt x="10521" y="14"/>
                    <a:pt x="10460" y="0"/>
                    <a:pt x="10400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24" name="Google Shape;724;p26"/>
            <p:cNvSpPr/>
            <p:nvPr/>
          </p:nvSpPr>
          <p:spPr>
            <a:xfrm>
              <a:off x="1742700" y="4194650"/>
              <a:ext cx="120900" cy="119500"/>
            </a:xfrm>
            <a:custGeom>
              <a:avLst/>
              <a:gdLst/>
              <a:ahLst/>
              <a:cxnLst/>
              <a:rect l="l" t="t" r="r" b="b"/>
              <a:pathLst>
                <a:path w="4836" h="4780" extrusionOk="0">
                  <a:moveTo>
                    <a:pt x="4545" y="0"/>
                  </a:moveTo>
                  <a:cubicBezTo>
                    <a:pt x="4468" y="0"/>
                    <a:pt x="4391" y="31"/>
                    <a:pt x="4336" y="86"/>
                  </a:cubicBezTo>
                  <a:lnTo>
                    <a:pt x="107" y="4315"/>
                  </a:lnTo>
                  <a:cubicBezTo>
                    <a:pt x="72" y="4351"/>
                    <a:pt x="72" y="4369"/>
                    <a:pt x="54" y="4404"/>
                  </a:cubicBezTo>
                  <a:cubicBezTo>
                    <a:pt x="0" y="4619"/>
                    <a:pt x="161" y="4779"/>
                    <a:pt x="339" y="4779"/>
                  </a:cubicBezTo>
                  <a:lnTo>
                    <a:pt x="4675" y="4779"/>
                  </a:lnTo>
                  <a:cubicBezTo>
                    <a:pt x="4764" y="4779"/>
                    <a:pt x="4836" y="4708"/>
                    <a:pt x="4836" y="4619"/>
                  </a:cubicBezTo>
                  <a:lnTo>
                    <a:pt x="4836" y="3958"/>
                  </a:lnTo>
                  <a:cubicBezTo>
                    <a:pt x="4836" y="3923"/>
                    <a:pt x="4818" y="3905"/>
                    <a:pt x="4800" y="3887"/>
                  </a:cubicBezTo>
                  <a:cubicBezTo>
                    <a:pt x="4761" y="3848"/>
                    <a:pt x="4718" y="3831"/>
                    <a:pt x="4677" y="3831"/>
                  </a:cubicBezTo>
                  <a:cubicBezTo>
                    <a:pt x="4590" y="3831"/>
                    <a:pt x="4514" y="3908"/>
                    <a:pt x="4514" y="3994"/>
                  </a:cubicBezTo>
                  <a:lnTo>
                    <a:pt x="4514" y="4476"/>
                  </a:lnTo>
                  <a:lnTo>
                    <a:pt x="411" y="4476"/>
                  </a:lnTo>
                  <a:lnTo>
                    <a:pt x="4514" y="354"/>
                  </a:lnTo>
                  <a:lnTo>
                    <a:pt x="4514" y="3245"/>
                  </a:lnTo>
                  <a:cubicBezTo>
                    <a:pt x="4514" y="3330"/>
                    <a:pt x="4590" y="3399"/>
                    <a:pt x="4678" y="3399"/>
                  </a:cubicBezTo>
                  <a:cubicBezTo>
                    <a:pt x="4718" y="3399"/>
                    <a:pt x="4761" y="3385"/>
                    <a:pt x="4800" y="3352"/>
                  </a:cubicBezTo>
                  <a:cubicBezTo>
                    <a:pt x="4818" y="3334"/>
                    <a:pt x="4836" y="3298"/>
                    <a:pt x="4836" y="3280"/>
                  </a:cubicBezTo>
                  <a:lnTo>
                    <a:pt x="4836" y="247"/>
                  </a:lnTo>
                  <a:cubicBezTo>
                    <a:pt x="4836" y="211"/>
                    <a:pt x="4818" y="176"/>
                    <a:pt x="4800" y="158"/>
                  </a:cubicBezTo>
                  <a:cubicBezTo>
                    <a:pt x="4740" y="49"/>
                    <a:pt x="4642" y="0"/>
                    <a:pt x="4545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25" name="Google Shape;725;p26"/>
            <p:cNvSpPr/>
            <p:nvPr/>
          </p:nvSpPr>
          <p:spPr>
            <a:xfrm>
              <a:off x="1739575" y="4187875"/>
              <a:ext cx="33475" cy="33475"/>
            </a:xfrm>
            <a:custGeom>
              <a:avLst/>
              <a:gdLst/>
              <a:ahLst/>
              <a:cxnLst/>
              <a:rect l="l" t="t" r="r" b="b"/>
              <a:pathLst>
                <a:path w="1339" h="1339" extrusionOk="0">
                  <a:moveTo>
                    <a:pt x="661" y="322"/>
                  </a:moveTo>
                  <a:cubicBezTo>
                    <a:pt x="857" y="322"/>
                    <a:pt x="1017" y="482"/>
                    <a:pt x="1017" y="679"/>
                  </a:cubicBezTo>
                  <a:cubicBezTo>
                    <a:pt x="1017" y="875"/>
                    <a:pt x="857" y="1036"/>
                    <a:pt x="661" y="1036"/>
                  </a:cubicBezTo>
                  <a:cubicBezTo>
                    <a:pt x="464" y="1036"/>
                    <a:pt x="322" y="875"/>
                    <a:pt x="322" y="679"/>
                  </a:cubicBezTo>
                  <a:cubicBezTo>
                    <a:pt x="322" y="482"/>
                    <a:pt x="464" y="322"/>
                    <a:pt x="661" y="322"/>
                  </a:cubicBezTo>
                  <a:close/>
                  <a:moveTo>
                    <a:pt x="661" y="1"/>
                  </a:moveTo>
                  <a:cubicBezTo>
                    <a:pt x="304" y="1"/>
                    <a:pt x="0" y="304"/>
                    <a:pt x="0" y="679"/>
                  </a:cubicBezTo>
                  <a:cubicBezTo>
                    <a:pt x="0" y="1053"/>
                    <a:pt x="304" y="1339"/>
                    <a:pt x="661" y="1339"/>
                  </a:cubicBezTo>
                  <a:cubicBezTo>
                    <a:pt x="1035" y="1339"/>
                    <a:pt x="1339" y="1053"/>
                    <a:pt x="1339" y="679"/>
                  </a:cubicBezTo>
                  <a:cubicBezTo>
                    <a:pt x="1339" y="304"/>
                    <a:pt x="1035" y="1"/>
                    <a:pt x="661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sp>
        <p:nvSpPr>
          <p:cNvPr id="726" name="Google Shape;726;p26"/>
          <p:cNvSpPr/>
          <p:nvPr/>
        </p:nvSpPr>
        <p:spPr>
          <a:xfrm rot="2700000">
            <a:off x="1655158" y="1822276"/>
            <a:ext cx="322441" cy="27944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727" name="Google Shape;727;p26"/>
          <p:cNvSpPr/>
          <p:nvPr/>
        </p:nvSpPr>
        <p:spPr>
          <a:xfrm>
            <a:off x="784567" y="1345367"/>
            <a:ext cx="332800" cy="3332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728" name="Google Shape;728;p26"/>
          <p:cNvSpPr/>
          <p:nvPr/>
        </p:nvSpPr>
        <p:spPr>
          <a:xfrm>
            <a:off x="1603567" y="552733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729" name="Google Shape;729;p26"/>
          <p:cNvSpPr/>
          <p:nvPr/>
        </p:nvSpPr>
        <p:spPr>
          <a:xfrm rot="2700000">
            <a:off x="10268412" y="5291072"/>
            <a:ext cx="322441" cy="27944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730" name="Google Shape;730;p26"/>
          <p:cNvSpPr/>
          <p:nvPr/>
        </p:nvSpPr>
        <p:spPr>
          <a:xfrm>
            <a:off x="10720857" y="5379950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grpSp>
        <p:nvGrpSpPr>
          <p:cNvPr id="731" name="Google Shape;731;p26"/>
          <p:cNvGrpSpPr/>
          <p:nvPr/>
        </p:nvGrpSpPr>
        <p:grpSpPr>
          <a:xfrm rot="-761314">
            <a:off x="10812568" y="1588077"/>
            <a:ext cx="738432" cy="744491"/>
            <a:chOff x="5114950" y="3653950"/>
            <a:chExt cx="268125" cy="270325"/>
          </a:xfrm>
        </p:grpSpPr>
        <p:sp>
          <p:nvSpPr>
            <p:cNvPr id="732" name="Google Shape;732;p26"/>
            <p:cNvSpPr/>
            <p:nvPr/>
          </p:nvSpPr>
          <p:spPr>
            <a:xfrm>
              <a:off x="5209075" y="3838175"/>
              <a:ext cx="82100" cy="82100"/>
            </a:xfrm>
            <a:custGeom>
              <a:avLst/>
              <a:gdLst/>
              <a:ahLst/>
              <a:cxnLst/>
              <a:rect l="l" t="t" r="r" b="b"/>
              <a:pathLst>
                <a:path w="3284" h="3284" extrusionOk="0">
                  <a:moveTo>
                    <a:pt x="1642" y="0"/>
                  </a:moveTo>
                  <a:cubicBezTo>
                    <a:pt x="732" y="0"/>
                    <a:pt x="0" y="732"/>
                    <a:pt x="0" y="1642"/>
                  </a:cubicBezTo>
                  <a:cubicBezTo>
                    <a:pt x="0" y="2552"/>
                    <a:pt x="732" y="3283"/>
                    <a:pt x="1642" y="3283"/>
                  </a:cubicBezTo>
                  <a:cubicBezTo>
                    <a:pt x="2552" y="3283"/>
                    <a:pt x="3284" y="2552"/>
                    <a:pt x="3284" y="1642"/>
                  </a:cubicBezTo>
                  <a:cubicBezTo>
                    <a:pt x="3284" y="732"/>
                    <a:pt x="2552" y="0"/>
                    <a:pt x="1642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3" name="Google Shape;733;p26"/>
            <p:cNvSpPr/>
            <p:nvPr/>
          </p:nvSpPr>
          <p:spPr>
            <a:xfrm>
              <a:off x="5118525" y="3657950"/>
              <a:ext cx="260975" cy="180300"/>
            </a:xfrm>
            <a:custGeom>
              <a:avLst/>
              <a:gdLst/>
              <a:ahLst/>
              <a:cxnLst/>
              <a:rect l="l" t="t" r="r" b="b"/>
              <a:pathLst>
                <a:path w="10439" h="7212" extrusionOk="0">
                  <a:moveTo>
                    <a:pt x="5264" y="1"/>
                  </a:moveTo>
                  <a:lnTo>
                    <a:pt x="0" y="5228"/>
                  </a:lnTo>
                  <a:cubicBezTo>
                    <a:pt x="1249" y="6406"/>
                    <a:pt x="3034" y="7155"/>
                    <a:pt x="5014" y="7209"/>
                  </a:cubicBezTo>
                  <a:cubicBezTo>
                    <a:pt x="5085" y="7211"/>
                    <a:pt x="5156" y="7212"/>
                    <a:pt x="5226" y="7212"/>
                  </a:cubicBezTo>
                  <a:cubicBezTo>
                    <a:pt x="7300" y="7212"/>
                    <a:pt x="9161" y="6454"/>
                    <a:pt x="10438" y="5246"/>
                  </a:cubicBezTo>
                  <a:lnTo>
                    <a:pt x="52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4" name="Google Shape;734;p26"/>
            <p:cNvSpPr/>
            <p:nvPr/>
          </p:nvSpPr>
          <p:spPr>
            <a:xfrm>
              <a:off x="5114950" y="3653950"/>
              <a:ext cx="268125" cy="270325"/>
            </a:xfrm>
            <a:custGeom>
              <a:avLst/>
              <a:gdLst/>
              <a:ahLst/>
              <a:cxnLst/>
              <a:rect l="l" t="t" r="r" b="b"/>
              <a:pathLst>
                <a:path w="10725" h="10813" extrusionOk="0">
                  <a:moveTo>
                    <a:pt x="5407" y="0"/>
                  </a:moveTo>
                  <a:cubicBezTo>
                    <a:pt x="5353" y="0"/>
                    <a:pt x="5318" y="18"/>
                    <a:pt x="5300" y="54"/>
                  </a:cubicBezTo>
                  <a:lnTo>
                    <a:pt x="36" y="5281"/>
                  </a:lnTo>
                  <a:cubicBezTo>
                    <a:pt x="1" y="5317"/>
                    <a:pt x="1" y="5353"/>
                    <a:pt x="1" y="5406"/>
                  </a:cubicBezTo>
                  <a:cubicBezTo>
                    <a:pt x="1" y="5442"/>
                    <a:pt x="19" y="5478"/>
                    <a:pt x="36" y="5513"/>
                  </a:cubicBezTo>
                  <a:cubicBezTo>
                    <a:pt x="697" y="6120"/>
                    <a:pt x="1464" y="6602"/>
                    <a:pt x="2320" y="6941"/>
                  </a:cubicBezTo>
                  <a:cubicBezTo>
                    <a:pt x="2998" y="7226"/>
                    <a:pt x="3712" y="7387"/>
                    <a:pt x="4461" y="7476"/>
                  </a:cubicBezTo>
                  <a:cubicBezTo>
                    <a:pt x="3944" y="7797"/>
                    <a:pt x="3605" y="8368"/>
                    <a:pt x="3605" y="9011"/>
                  </a:cubicBezTo>
                  <a:cubicBezTo>
                    <a:pt x="3605" y="9207"/>
                    <a:pt x="3641" y="9403"/>
                    <a:pt x="3694" y="9582"/>
                  </a:cubicBezTo>
                  <a:cubicBezTo>
                    <a:pt x="3724" y="9656"/>
                    <a:pt x="3791" y="9693"/>
                    <a:pt x="3864" y="9693"/>
                  </a:cubicBezTo>
                  <a:cubicBezTo>
                    <a:pt x="3878" y="9693"/>
                    <a:pt x="3893" y="9692"/>
                    <a:pt x="3908" y="9689"/>
                  </a:cubicBezTo>
                  <a:cubicBezTo>
                    <a:pt x="3980" y="9653"/>
                    <a:pt x="4033" y="9564"/>
                    <a:pt x="3997" y="9474"/>
                  </a:cubicBezTo>
                  <a:cubicBezTo>
                    <a:pt x="3944" y="9296"/>
                    <a:pt x="3908" y="9100"/>
                    <a:pt x="3926" y="8903"/>
                  </a:cubicBezTo>
                  <a:cubicBezTo>
                    <a:pt x="3980" y="8172"/>
                    <a:pt x="4568" y="7583"/>
                    <a:pt x="5300" y="7530"/>
                  </a:cubicBezTo>
                  <a:cubicBezTo>
                    <a:pt x="5334" y="7527"/>
                    <a:pt x="5368" y="7526"/>
                    <a:pt x="5401" y="7526"/>
                  </a:cubicBezTo>
                  <a:cubicBezTo>
                    <a:pt x="6161" y="7526"/>
                    <a:pt x="6802" y="8098"/>
                    <a:pt x="6888" y="8850"/>
                  </a:cubicBezTo>
                  <a:lnTo>
                    <a:pt x="5407" y="8850"/>
                  </a:lnTo>
                  <a:cubicBezTo>
                    <a:pt x="5336" y="8850"/>
                    <a:pt x="5264" y="8921"/>
                    <a:pt x="5246" y="8993"/>
                  </a:cubicBezTo>
                  <a:cubicBezTo>
                    <a:pt x="5229" y="9082"/>
                    <a:pt x="5318" y="9171"/>
                    <a:pt x="5407" y="9171"/>
                  </a:cubicBezTo>
                  <a:lnTo>
                    <a:pt x="6888" y="9171"/>
                  </a:lnTo>
                  <a:cubicBezTo>
                    <a:pt x="6799" y="9921"/>
                    <a:pt x="6174" y="10491"/>
                    <a:pt x="5407" y="10491"/>
                  </a:cubicBezTo>
                  <a:cubicBezTo>
                    <a:pt x="5014" y="10491"/>
                    <a:pt x="4640" y="10349"/>
                    <a:pt x="4354" y="10063"/>
                  </a:cubicBezTo>
                  <a:cubicBezTo>
                    <a:pt x="4328" y="10036"/>
                    <a:pt x="4287" y="10023"/>
                    <a:pt x="4247" y="10023"/>
                  </a:cubicBezTo>
                  <a:cubicBezTo>
                    <a:pt x="4207" y="10023"/>
                    <a:pt x="4167" y="10036"/>
                    <a:pt x="4140" y="10063"/>
                  </a:cubicBezTo>
                  <a:cubicBezTo>
                    <a:pt x="4069" y="10135"/>
                    <a:pt x="4069" y="10224"/>
                    <a:pt x="4140" y="10295"/>
                  </a:cubicBezTo>
                  <a:cubicBezTo>
                    <a:pt x="4479" y="10616"/>
                    <a:pt x="4925" y="10813"/>
                    <a:pt x="5407" y="10813"/>
                  </a:cubicBezTo>
                  <a:cubicBezTo>
                    <a:pt x="6406" y="10813"/>
                    <a:pt x="7227" y="9974"/>
                    <a:pt x="7209" y="8957"/>
                  </a:cubicBezTo>
                  <a:cubicBezTo>
                    <a:pt x="7191" y="8333"/>
                    <a:pt x="6852" y="7779"/>
                    <a:pt x="6335" y="7476"/>
                  </a:cubicBezTo>
                  <a:cubicBezTo>
                    <a:pt x="7994" y="7280"/>
                    <a:pt x="9546" y="6602"/>
                    <a:pt x="10671" y="5513"/>
                  </a:cubicBezTo>
                  <a:cubicBezTo>
                    <a:pt x="10706" y="5496"/>
                    <a:pt x="10724" y="5460"/>
                    <a:pt x="10724" y="5406"/>
                  </a:cubicBezTo>
                  <a:cubicBezTo>
                    <a:pt x="10724" y="5371"/>
                    <a:pt x="10706" y="5317"/>
                    <a:pt x="10688" y="5299"/>
                  </a:cubicBezTo>
                  <a:lnTo>
                    <a:pt x="8155" y="2730"/>
                  </a:lnTo>
                  <a:cubicBezTo>
                    <a:pt x="8119" y="2703"/>
                    <a:pt x="8079" y="2690"/>
                    <a:pt x="8039" y="2690"/>
                  </a:cubicBezTo>
                  <a:cubicBezTo>
                    <a:pt x="7999" y="2690"/>
                    <a:pt x="7958" y="2703"/>
                    <a:pt x="7923" y="2730"/>
                  </a:cubicBezTo>
                  <a:cubicBezTo>
                    <a:pt x="7869" y="2801"/>
                    <a:pt x="7869" y="2891"/>
                    <a:pt x="7923" y="2962"/>
                  </a:cubicBezTo>
                  <a:lnTo>
                    <a:pt x="10332" y="5406"/>
                  </a:lnTo>
                  <a:cubicBezTo>
                    <a:pt x="9100" y="6530"/>
                    <a:pt x="7370" y="7173"/>
                    <a:pt x="5568" y="7208"/>
                  </a:cubicBezTo>
                  <a:lnTo>
                    <a:pt x="5568" y="5727"/>
                  </a:lnTo>
                  <a:cubicBezTo>
                    <a:pt x="5568" y="5656"/>
                    <a:pt x="5514" y="5585"/>
                    <a:pt x="5425" y="5567"/>
                  </a:cubicBezTo>
                  <a:cubicBezTo>
                    <a:pt x="5336" y="5567"/>
                    <a:pt x="5246" y="5638"/>
                    <a:pt x="5246" y="5727"/>
                  </a:cubicBezTo>
                  <a:lnTo>
                    <a:pt x="5246" y="7208"/>
                  </a:lnTo>
                  <a:lnTo>
                    <a:pt x="5157" y="7208"/>
                  </a:lnTo>
                  <a:cubicBezTo>
                    <a:pt x="4212" y="7173"/>
                    <a:pt x="3284" y="6994"/>
                    <a:pt x="2445" y="6655"/>
                  </a:cubicBezTo>
                  <a:cubicBezTo>
                    <a:pt x="1660" y="6334"/>
                    <a:pt x="964" y="5924"/>
                    <a:pt x="375" y="5388"/>
                  </a:cubicBezTo>
                  <a:lnTo>
                    <a:pt x="5407" y="393"/>
                  </a:lnTo>
                  <a:lnTo>
                    <a:pt x="7405" y="2427"/>
                  </a:lnTo>
                  <a:cubicBezTo>
                    <a:pt x="7441" y="2453"/>
                    <a:pt x="7481" y="2467"/>
                    <a:pt x="7521" y="2467"/>
                  </a:cubicBezTo>
                  <a:cubicBezTo>
                    <a:pt x="7561" y="2467"/>
                    <a:pt x="7602" y="2453"/>
                    <a:pt x="7637" y="2427"/>
                  </a:cubicBezTo>
                  <a:cubicBezTo>
                    <a:pt x="7691" y="2373"/>
                    <a:pt x="7691" y="2266"/>
                    <a:pt x="7637" y="2195"/>
                  </a:cubicBezTo>
                  <a:lnTo>
                    <a:pt x="5514" y="54"/>
                  </a:lnTo>
                  <a:cubicBezTo>
                    <a:pt x="5478" y="18"/>
                    <a:pt x="5443" y="0"/>
                    <a:pt x="5407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5" name="Google Shape;735;p26"/>
            <p:cNvSpPr/>
            <p:nvPr/>
          </p:nvSpPr>
          <p:spPr>
            <a:xfrm>
              <a:off x="5246100" y="3714600"/>
              <a:ext cx="8050" cy="8550"/>
            </a:xfrm>
            <a:custGeom>
              <a:avLst/>
              <a:gdLst/>
              <a:ahLst/>
              <a:cxnLst/>
              <a:rect l="l" t="t" r="r" b="b"/>
              <a:pathLst>
                <a:path w="322" h="342" extrusionOk="0">
                  <a:moveTo>
                    <a:pt x="143" y="1"/>
                  </a:moveTo>
                  <a:cubicBezTo>
                    <a:pt x="54" y="18"/>
                    <a:pt x="0" y="90"/>
                    <a:pt x="0" y="161"/>
                  </a:cubicBezTo>
                  <a:lnTo>
                    <a:pt x="0" y="179"/>
                  </a:lnTo>
                  <a:cubicBezTo>
                    <a:pt x="0" y="250"/>
                    <a:pt x="54" y="322"/>
                    <a:pt x="143" y="340"/>
                  </a:cubicBezTo>
                  <a:cubicBezTo>
                    <a:pt x="151" y="341"/>
                    <a:pt x="159" y="342"/>
                    <a:pt x="166" y="342"/>
                  </a:cubicBezTo>
                  <a:cubicBezTo>
                    <a:pt x="247" y="342"/>
                    <a:pt x="322" y="260"/>
                    <a:pt x="322" y="179"/>
                  </a:cubicBezTo>
                  <a:lnTo>
                    <a:pt x="322" y="161"/>
                  </a:lnTo>
                  <a:cubicBezTo>
                    <a:pt x="322" y="72"/>
                    <a:pt x="232" y="1"/>
                    <a:pt x="14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6" name="Google Shape;736;p26"/>
            <p:cNvSpPr/>
            <p:nvPr/>
          </p:nvSpPr>
          <p:spPr>
            <a:xfrm>
              <a:off x="5246100" y="3695350"/>
              <a:ext cx="8050" cy="8575"/>
            </a:xfrm>
            <a:custGeom>
              <a:avLst/>
              <a:gdLst/>
              <a:ahLst/>
              <a:cxnLst/>
              <a:rect l="l" t="t" r="r" b="b"/>
              <a:pathLst>
                <a:path w="322" h="343" extrusionOk="0">
                  <a:moveTo>
                    <a:pt x="171" y="1"/>
                  </a:moveTo>
                  <a:cubicBezTo>
                    <a:pt x="162" y="1"/>
                    <a:pt x="152" y="2"/>
                    <a:pt x="143" y="3"/>
                  </a:cubicBezTo>
                  <a:cubicBezTo>
                    <a:pt x="54" y="3"/>
                    <a:pt x="0" y="75"/>
                    <a:pt x="0" y="164"/>
                  </a:cubicBezTo>
                  <a:cubicBezTo>
                    <a:pt x="0" y="253"/>
                    <a:pt x="54" y="325"/>
                    <a:pt x="143" y="342"/>
                  </a:cubicBezTo>
                  <a:cubicBezTo>
                    <a:pt x="232" y="342"/>
                    <a:pt x="322" y="271"/>
                    <a:pt x="322" y="182"/>
                  </a:cubicBezTo>
                  <a:lnTo>
                    <a:pt x="322" y="164"/>
                  </a:lnTo>
                  <a:cubicBezTo>
                    <a:pt x="322" y="68"/>
                    <a:pt x="250" y="1"/>
                    <a:pt x="171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7" name="Google Shape;737;p26"/>
            <p:cNvSpPr/>
            <p:nvPr/>
          </p:nvSpPr>
          <p:spPr>
            <a:xfrm>
              <a:off x="5246100" y="3675750"/>
              <a:ext cx="8050" cy="8550"/>
            </a:xfrm>
            <a:custGeom>
              <a:avLst/>
              <a:gdLst/>
              <a:ahLst/>
              <a:cxnLst/>
              <a:rect l="l" t="t" r="r" b="b"/>
              <a:pathLst>
                <a:path w="322" h="342" extrusionOk="0">
                  <a:moveTo>
                    <a:pt x="166" y="0"/>
                  </a:moveTo>
                  <a:cubicBezTo>
                    <a:pt x="159" y="0"/>
                    <a:pt x="151" y="1"/>
                    <a:pt x="143" y="2"/>
                  </a:cubicBezTo>
                  <a:cubicBezTo>
                    <a:pt x="54" y="20"/>
                    <a:pt x="0" y="92"/>
                    <a:pt x="0" y="163"/>
                  </a:cubicBezTo>
                  <a:lnTo>
                    <a:pt x="0" y="181"/>
                  </a:lnTo>
                  <a:cubicBezTo>
                    <a:pt x="0" y="252"/>
                    <a:pt x="54" y="323"/>
                    <a:pt x="143" y="341"/>
                  </a:cubicBezTo>
                  <a:cubicBezTo>
                    <a:pt x="232" y="341"/>
                    <a:pt x="322" y="270"/>
                    <a:pt x="322" y="181"/>
                  </a:cubicBezTo>
                  <a:lnTo>
                    <a:pt x="322" y="163"/>
                  </a:lnTo>
                  <a:cubicBezTo>
                    <a:pt x="322" y="81"/>
                    <a:pt x="247" y="0"/>
                    <a:pt x="16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8" name="Google Shape;738;p26"/>
            <p:cNvSpPr/>
            <p:nvPr/>
          </p:nvSpPr>
          <p:spPr>
            <a:xfrm>
              <a:off x="5246100" y="3734150"/>
              <a:ext cx="8050" cy="8200"/>
            </a:xfrm>
            <a:custGeom>
              <a:avLst/>
              <a:gdLst/>
              <a:ahLst/>
              <a:cxnLst/>
              <a:rect l="l" t="t" r="r" b="b"/>
              <a:pathLst>
                <a:path w="322" h="328" extrusionOk="0">
                  <a:moveTo>
                    <a:pt x="171" y="1"/>
                  </a:moveTo>
                  <a:cubicBezTo>
                    <a:pt x="162" y="1"/>
                    <a:pt x="152" y="2"/>
                    <a:pt x="143" y="4"/>
                  </a:cubicBezTo>
                  <a:cubicBezTo>
                    <a:pt x="54" y="4"/>
                    <a:pt x="0" y="75"/>
                    <a:pt x="0" y="164"/>
                  </a:cubicBezTo>
                  <a:cubicBezTo>
                    <a:pt x="0" y="253"/>
                    <a:pt x="54" y="325"/>
                    <a:pt x="143" y="325"/>
                  </a:cubicBezTo>
                  <a:cubicBezTo>
                    <a:pt x="152" y="327"/>
                    <a:pt x="162" y="328"/>
                    <a:pt x="171" y="328"/>
                  </a:cubicBezTo>
                  <a:cubicBezTo>
                    <a:pt x="250" y="328"/>
                    <a:pt x="322" y="262"/>
                    <a:pt x="322" y="182"/>
                  </a:cubicBezTo>
                  <a:lnTo>
                    <a:pt x="322" y="146"/>
                  </a:lnTo>
                  <a:cubicBezTo>
                    <a:pt x="322" y="67"/>
                    <a:pt x="250" y="1"/>
                    <a:pt x="171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39" name="Google Shape;739;p26"/>
            <p:cNvSpPr/>
            <p:nvPr/>
          </p:nvSpPr>
          <p:spPr>
            <a:xfrm>
              <a:off x="5246100" y="3773425"/>
              <a:ext cx="8050" cy="8550"/>
            </a:xfrm>
            <a:custGeom>
              <a:avLst/>
              <a:gdLst/>
              <a:ahLst/>
              <a:cxnLst/>
              <a:rect l="l" t="t" r="r" b="b"/>
              <a:pathLst>
                <a:path w="322" h="342" extrusionOk="0">
                  <a:moveTo>
                    <a:pt x="171" y="0"/>
                  </a:moveTo>
                  <a:cubicBezTo>
                    <a:pt x="162" y="0"/>
                    <a:pt x="152" y="1"/>
                    <a:pt x="143" y="3"/>
                  </a:cubicBezTo>
                  <a:cubicBezTo>
                    <a:pt x="54" y="3"/>
                    <a:pt x="0" y="74"/>
                    <a:pt x="0" y="163"/>
                  </a:cubicBezTo>
                  <a:cubicBezTo>
                    <a:pt x="0" y="253"/>
                    <a:pt x="54" y="324"/>
                    <a:pt x="143" y="342"/>
                  </a:cubicBezTo>
                  <a:cubicBezTo>
                    <a:pt x="232" y="342"/>
                    <a:pt x="322" y="270"/>
                    <a:pt x="322" y="181"/>
                  </a:cubicBezTo>
                  <a:lnTo>
                    <a:pt x="322" y="163"/>
                  </a:lnTo>
                  <a:cubicBezTo>
                    <a:pt x="322" y="67"/>
                    <a:pt x="250" y="0"/>
                    <a:pt x="171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0" name="Google Shape;740;p26"/>
            <p:cNvSpPr/>
            <p:nvPr/>
          </p:nvSpPr>
          <p:spPr>
            <a:xfrm>
              <a:off x="5246100" y="3752525"/>
              <a:ext cx="8050" cy="8550"/>
            </a:xfrm>
            <a:custGeom>
              <a:avLst/>
              <a:gdLst/>
              <a:ahLst/>
              <a:cxnLst/>
              <a:rect l="l" t="t" r="r" b="b"/>
              <a:pathLst>
                <a:path w="322" h="342" extrusionOk="0">
                  <a:moveTo>
                    <a:pt x="143" y="0"/>
                  </a:moveTo>
                  <a:cubicBezTo>
                    <a:pt x="54" y="18"/>
                    <a:pt x="0" y="89"/>
                    <a:pt x="0" y="161"/>
                  </a:cubicBezTo>
                  <a:lnTo>
                    <a:pt x="0" y="179"/>
                  </a:lnTo>
                  <a:cubicBezTo>
                    <a:pt x="0" y="250"/>
                    <a:pt x="54" y="339"/>
                    <a:pt x="143" y="339"/>
                  </a:cubicBezTo>
                  <a:cubicBezTo>
                    <a:pt x="152" y="341"/>
                    <a:pt x="162" y="342"/>
                    <a:pt x="171" y="342"/>
                  </a:cubicBezTo>
                  <a:cubicBezTo>
                    <a:pt x="250" y="342"/>
                    <a:pt x="322" y="275"/>
                    <a:pt x="322" y="179"/>
                  </a:cubicBezTo>
                  <a:lnTo>
                    <a:pt x="322" y="161"/>
                  </a:lnTo>
                  <a:cubicBezTo>
                    <a:pt x="322" y="72"/>
                    <a:pt x="232" y="0"/>
                    <a:pt x="143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1" name="Google Shape;741;p26"/>
            <p:cNvSpPr/>
            <p:nvPr/>
          </p:nvSpPr>
          <p:spPr>
            <a:xfrm>
              <a:off x="5305875" y="3864025"/>
              <a:ext cx="15625" cy="30875"/>
            </a:xfrm>
            <a:custGeom>
              <a:avLst/>
              <a:gdLst/>
              <a:ahLst/>
              <a:cxnLst/>
              <a:rect l="l" t="t" r="r" b="b"/>
              <a:pathLst>
                <a:path w="625" h="1235" extrusionOk="0">
                  <a:moveTo>
                    <a:pt x="464" y="1"/>
                  </a:moveTo>
                  <a:cubicBezTo>
                    <a:pt x="429" y="1"/>
                    <a:pt x="393" y="19"/>
                    <a:pt x="357" y="54"/>
                  </a:cubicBezTo>
                  <a:cubicBezTo>
                    <a:pt x="357" y="54"/>
                    <a:pt x="321" y="54"/>
                    <a:pt x="286" y="90"/>
                  </a:cubicBezTo>
                  <a:cubicBezTo>
                    <a:pt x="271" y="46"/>
                    <a:pt x="220" y="14"/>
                    <a:pt x="163" y="14"/>
                  </a:cubicBezTo>
                  <a:cubicBezTo>
                    <a:pt x="151" y="14"/>
                    <a:pt x="138" y="16"/>
                    <a:pt x="125" y="19"/>
                  </a:cubicBezTo>
                  <a:cubicBezTo>
                    <a:pt x="54" y="19"/>
                    <a:pt x="0" y="90"/>
                    <a:pt x="0" y="179"/>
                  </a:cubicBezTo>
                  <a:lnTo>
                    <a:pt x="0" y="1071"/>
                  </a:lnTo>
                  <a:cubicBezTo>
                    <a:pt x="0" y="1143"/>
                    <a:pt x="54" y="1214"/>
                    <a:pt x="143" y="1232"/>
                  </a:cubicBezTo>
                  <a:cubicBezTo>
                    <a:pt x="151" y="1234"/>
                    <a:pt x="159" y="1234"/>
                    <a:pt x="166" y="1234"/>
                  </a:cubicBezTo>
                  <a:cubicBezTo>
                    <a:pt x="247" y="1234"/>
                    <a:pt x="321" y="1153"/>
                    <a:pt x="321" y="1071"/>
                  </a:cubicBezTo>
                  <a:lnTo>
                    <a:pt x="321" y="536"/>
                  </a:lnTo>
                  <a:cubicBezTo>
                    <a:pt x="321" y="536"/>
                    <a:pt x="321" y="500"/>
                    <a:pt x="411" y="411"/>
                  </a:cubicBezTo>
                  <a:cubicBezTo>
                    <a:pt x="464" y="358"/>
                    <a:pt x="500" y="340"/>
                    <a:pt x="500" y="340"/>
                  </a:cubicBezTo>
                  <a:cubicBezTo>
                    <a:pt x="500" y="340"/>
                    <a:pt x="625" y="251"/>
                    <a:pt x="625" y="179"/>
                  </a:cubicBezTo>
                  <a:cubicBezTo>
                    <a:pt x="625" y="90"/>
                    <a:pt x="553" y="1"/>
                    <a:pt x="46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42" name="Google Shape;742;p26"/>
          <p:cNvGrpSpPr/>
          <p:nvPr/>
        </p:nvGrpSpPr>
        <p:grpSpPr>
          <a:xfrm rot="-972819">
            <a:off x="825991" y="4692349"/>
            <a:ext cx="1783040" cy="1783040"/>
            <a:chOff x="2005688" y="3510288"/>
            <a:chExt cx="1344600" cy="1344600"/>
          </a:xfrm>
        </p:grpSpPr>
        <p:sp>
          <p:nvSpPr>
            <p:cNvPr id="743" name="Google Shape;743;p26"/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4" name="Google Shape;744;p26"/>
            <p:cNvSpPr/>
            <p:nvPr/>
          </p:nvSpPr>
          <p:spPr>
            <a:xfrm>
              <a:off x="2087838" y="3592448"/>
              <a:ext cx="1180200" cy="11802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5" name="Google Shape;745;p26"/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46" name="Google Shape;746;p26"/>
          <p:cNvGrpSpPr/>
          <p:nvPr/>
        </p:nvGrpSpPr>
        <p:grpSpPr>
          <a:xfrm rot="-972784">
            <a:off x="1318878" y="5177235"/>
            <a:ext cx="803060" cy="800400"/>
            <a:chOff x="1054425" y="2791250"/>
            <a:chExt cx="271675" cy="270775"/>
          </a:xfrm>
        </p:grpSpPr>
        <p:sp>
          <p:nvSpPr>
            <p:cNvPr id="747" name="Google Shape;747;p26"/>
            <p:cNvSpPr/>
            <p:nvPr/>
          </p:nvSpPr>
          <p:spPr>
            <a:xfrm>
              <a:off x="1057975" y="2997250"/>
              <a:ext cx="263200" cy="34100"/>
            </a:xfrm>
            <a:custGeom>
              <a:avLst/>
              <a:gdLst/>
              <a:ahLst/>
              <a:cxnLst/>
              <a:rect l="l" t="t" r="r" b="b"/>
              <a:pathLst>
                <a:path w="10528" h="1364" extrusionOk="0">
                  <a:moveTo>
                    <a:pt x="9625" y="0"/>
                  </a:moveTo>
                  <a:cubicBezTo>
                    <a:pt x="9567" y="0"/>
                    <a:pt x="9511" y="46"/>
                    <a:pt x="9511" y="111"/>
                  </a:cubicBezTo>
                  <a:lnTo>
                    <a:pt x="9511" y="343"/>
                  </a:lnTo>
                  <a:lnTo>
                    <a:pt x="1" y="343"/>
                  </a:lnTo>
                  <a:lnTo>
                    <a:pt x="1" y="1003"/>
                  </a:lnTo>
                  <a:lnTo>
                    <a:pt x="9511" y="1003"/>
                  </a:lnTo>
                  <a:lnTo>
                    <a:pt x="9511" y="1253"/>
                  </a:lnTo>
                  <a:cubicBezTo>
                    <a:pt x="9511" y="1317"/>
                    <a:pt x="9567" y="1363"/>
                    <a:pt x="9625" y="1363"/>
                  </a:cubicBezTo>
                  <a:cubicBezTo>
                    <a:pt x="9647" y="1363"/>
                    <a:pt x="9670" y="1357"/>
                    <a:pt x="9689" y="1342"/>
                  </a:cubicBezTo>
                  <a:lnTo>
                    <a:pt x="10457" y="771"/>
                  </a:lnTo>
                  <a:cubicBezTo>
                    <a:pt x="10528" y="717"/>
                    <a:pt x="10528" y="628"/>
                    <a:pt x="10457" y="592"/>
                  </a:cubicBezTo>
                  <a:lnTo>
                    <a:pt x="9689" y="22"/>
                  </a:lnTo>
                  <a:cubicBezTo>
                    <a:pt x="9670" y="7"/>
                    <a:pt x="9647" y="0"/>
                    <a:pt x="96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8" name="Google Shape;748;p26"/>
            <p:cNvSpPr/>
            <p:nvPr/>
          </p:nvSpPr>
          <p:spPr>
            <a:xfrm>
              <a:off x="1171275" y="2795150"/>
              <a:ext cx="36175" cy="262425"/>
            </a:xfrm>
            <a:custGeom>
              <a:avLst/>
              <a:gdLst/>
              <a:ahLst/>
              <a:cxnLst/>
              <a:rect l="l" t="t" r="r" b="b"/>
              <a:pathLst>
                <a:path w="1447" h="10497" extrusionOk="0">
                  <a:moveTo>
                    <a:pt x="723" y="0"/>
                  </a:moveTo>
                  <a:cubicBezTo>
                    <a:pt x="688" y="0"/>
                    <a:pt x="652" y="14"/>
                    <a:pt x="625" y="41"/>
                  </a:cubicBezTo>
                  <a:lnTo>
                    <a:pt x="54" y="826"/>
                  </a:lnTo>
                  <a:cubicBezTo>
                    <a:pt x="1" y="897"/>
                    <a:pt x="54" y="1004"/>
                    <a:pt x="144" y="1004"/>
                  </a:cubicBezTo>
                  <a:lnTo>
                    <a:pt x="393" y="1004"/>
                  </a:lnTo>
                  <a:lnTo>
                    <a:pt x="393" y="10496"/>
                  </a:lnTo>
                  <a:lnTo>
                    <a:pt x="1054" y="10496"/>
                  </a:lnTo>
                  <a:lnTo>
                    <a:pt x="1054" y="1004"/>
                  </a:lnTo>
                  <a:lnTo>
                    <a:pt x="1285" y="1004"/>
                  </a:lnTo>
                  <a:cubicBezTo>
                    <a:pt x="1393" y="1004"/>
                    <a:pt x="1446" y="897"/>
                    <a:pt x="1393" y="826"/>
                  </a:cubicBezTo>
                  <a:lnTo>
                    <a:pt x="822" y="41"/>
                  </a:lnTo>
                  <a:cubicBezTo>
                    <a:pt x="795" y="14"/>
                    <a:pt x="759" y="0"/>
                    <a:pt x="7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49" name="Google Shape;749;p26"/>
            <p:cNvSpPr/>
            <p:nvPr/>
          </p:nvSpPr>
          <p:spPr>
            <a:xfrm>
              <a:off x="1054425" y="2791250"/>
              <a:ext cx="271675" cy="270775"/>
            </a:xfrm>
            <a:custGeom>
              <a:avLst/>
              <a:gdLst/>
              <a:ahLst/>
              <a:cxnLst/>
              <a:rect l="l" t="t" r="r" b="b"/>
              <a:pathLst>
                <a:path w="10867" h="10831" extrusionOk="0">
                  <a:moveTo>
                    <a:pt x="5406" y="0"/>
                  </a:moveTo>
                  <a:cubicBezTo>
                    <a:pt x="5317" y="0"/>
                    <a:pt x="5228" y="54"/>
                    <a:pt x="5192" y="125"/>
                  </a:cubicBezTo>
                  <a:lnTo>
                    <a:pt x="4621" y="893"/>
                  </a:lnTo>
                  <a:cubicBezTo>
                    <a:pt x="4514" y="1017"/>
                    <a:pt x="4550" y="1214"/>
                    <a:pt x="4728" y="1303"/>
                  </a:cubicBezTo>
                  <a:cubicBezTo>
                    <a:pt x="4746" y="1321"/>
                    <a:pt x="4764" y="1321"/>
                    <a:pt x="4800" y="1321"/>
                  </a:cubicBezTo>
                  <a:lnTo>
                    <a:pt x="4925" y="1321"/>
                  </a:lnTo>
                  <a:lnTo>
                    <a:pt x="4925" y="1802"/>
                  </a:lnTo>
                  <a:lnTo>
                    <a:pt x="4746" y="1802"/>
                  </a:lnTo>
                  <a:cubicBezTo>
                    <a:pt x="4675" y="1802"/>
                    <a:pt x="4603" y="1874"/>
                    <a:pt x="4586" y="1945"/>
                  </a:cubicBezTo>
                  <a:cubicBezTo>
                    <a:pt x="4568" y="2052"/>
                    <a:pt x="4657" y="2124"/>
                    <a:pt x="4746" y="2124"/>
                  </a:cubicBezTo>
                  <a:lnTo>
                    <a:pt x="4925" y="2124"/>
                  </a:lnTo>
                  <a:lnTo>
                    <a:pt x="4925" y="3194"/>
                  </a:lnTo>
                  <a:lnTo>
                    <a:pt x="4746" y="3194"/>
                  </a:lnTo>
                  <a:cubicBezTo>
                    <a:pt x="4675" y="3194"/>
                    <a:pt x="4603" y="3266"/>
                    <a:pt x="4586" y="3337"/>
                  </a:cubicBezTo>
                  <a:cubicBezTo>
                    <a:pt x="4568" y="3444"/>
                    <a:pt x="4657" y="3515"/>
                    <a:pt x="4746" y="3515"/>
                  </a:cubicBezTo>
                  <a:lnTo>
                    <a:pt x="4925" y="3515"/>
                  </a:lnTo>
                  <a:lnTo>
                    <a:pt x="4925" y="3837"/>
                  </a:lnTo>
                  <a:cubicBezTo>
                    <a:pt x="4925" y="3926"/>
                    <a:pt x="4978" y="3997"/>
                    <a:pt x="5067" y="3997"/>
                  </a:cubicBezTo>
                  <a:cubicBezTo>
                    <a:pt x="5077" y="3999"/>
                    <a:pt x="5086" y="4000"/>
                    <a:pt x="5095" y="4000"/>
                  </a:cubicBezTo>
                  <a:cubicBezTo>
                    <a:pt x="5174" y="4000"/>
                    <a:pt x="5246" y="3934"/>
                    <a:pt x="5246" y="3854"/>
                  </a:cubicBezTo>
                  <a:lnTo>
                    <a:pt x="5246" y="1107"/>
                  </a:lnTo>
                  <a:cubicBezTo>
                    <a:pt x="5246" y="1053"/>
                    <a:pt x="5192" y="1000"/>
                    <a:pt x="5139" y="1000"/>
                  </a:cubicBezTo>
                  <a:lnTo>
                    <a:pt x="4925" y="1000"/>
                  </a:lnTo>
                  <a:lnTo>
                    <a:pt x="5406" y="357"/>
                  </a:lnTo>
                  <a:lnTo>
                    <a:pt x="5888" y="1000"/>
                  </a:lnTo>
                  <a:lnTo>
                    <a:pt x="5674" y="1000"/>
                  </a:lnTo>
                  <a:cubicBezTo>
                    <a:pt x="5620" y="1000"/>
                    <a:pt x="5567" y="1053"/>
                    <a:pt x="5567" y="1107"/>
                  </a:cubicBezTo>
                  <a:lnTo>
                    <a:pt x="5567" y="4372"/>
                  </a:lnTo>
                  <a:cubicBezTo>
                    <a:pt x="5513" y="4372"/>
                    <a:pt x="5460" y="4354"/>
                    <a:pt x="5406" y="4354"/>
                  </a:cubicBezTo>
                  <a:cubicBezTo>
                    <a:pt x="4871" y="4354"/>
                    <a:pt x="4389" y="4622"/>
                    <a:pt x="4086" y="5050"/>
                  </a:cubicBezTo>
                  <a:lnTo>
                    <a:pt x="2926" y="6745"/>
                  </a:lnTo>
                  <a:cubicBezTo>
                    <a:pt x="2711" y="7037"/>
                    <a:pt x="2376" y="7223"/>
                    <a:pt x="2013" y="7223"/>
                  </a:cubicBezTo>
                  <a:cubicBezTo>
                    <a:pt x="1955" y="7223"/>
                    <a:pt x="1897" y="7219"/>
                    <a:pt x="1838" y="7209"/>
                  </a:cubicBezTo>
                  <a:cubicBezTo>
                    <a:pt x="1830" y="7207"/>
                    <a:pt x="1822" y="7207"/>
                    <a:pt x="1815" y="7207"/>
                  </a:cubicBezTo>
                  <a:cubicBezTo>
                    <a:pt x="1734" y="7207"/>
                    <a:pt x="1659" y="7289"/>
                    <a:pt x="1659" y="7387"/>
                  </a:cubicBezTo>
                  <a:cubicBezTo>
                    <a:pt x="1659" y="7459"/>
                    <a:pt x="1731" y="7512"/>
                    <a:pt x="1802" y="7530"/>
                  </a:cubicBezTo>
                  <a:cubicBezTo>
                    <a:pt x="1866" y="7539"/>
                    <a:pt x="1931" y="7543"/>
                    <a:pt x="1995" y="7543"/>
                  </a:cubicBezTo>
                  <a:cubicBezTo>
                    <a:pt x="2466" y="7543"/>
                    <a:pt x="2927" y="7316"/>
                    <a:pt x="3194" y="6923"/>
                  </a:cubicBezTo>
                  <a:lnTo>
                    <a:pt x="4354" y="5228"/>
                  </a:lnTo>
                  <a:cubicBezTo>
                    <a:pt x="4496" y="5014"/>
                    <a:pt x="4693" y="4871"/>
                    <a:pt x="4925" y="4764"/>
                  </a:cubicBezTo>
                  <a:lnTo>
                    <a:pt x="4925" y="5995"/>
                  </a:lnTo>
                  <a:lnTo>
                    <a:pt x="4746" y="5995"/>
                  </a:lnTo>
                  <a:cubicBezTo>
                    <a:pt x="4675" y="5995"/>
                    <a:pt x="4603" y="6049"/>
                    <a:pt x="4586" y="6120"/>
                  </a:cubicBezTo>
                  <a:cubicBezTo>
                    <a:pt x="4568" y="6210"/>
                    <a:pt x="4639" y="6317"/>
                    <a:pt x="4746" y="6317"/>
                  </a:cubicBezTo>
                  <a:lnTo>
                    <a:pt x="4925" y="6317"/>
                  </a:lnTo>
                  <a:lnTo>
                    <a:pt x="4925" y="7298"/>
                  </a:lnTo>
                  <a:lnTo>
                    <a:pt x="4746" y="7298"/>
                  </a:lnTo>
                  <a:cubicBezTo>
                    <a:pt x="4675" y="7298"/>
                    <a:pt x="4603" y="7352"/>
                    <a:pt x="4586" y="7441"/>
                  </a:cubicBezTo>
                  <a:cubicBezTo>
                    <a:pt x="4568" y="7530"/>
                    <a:pt x="4657" y="7619"/>
                    <a:pt x="4746" y="7619"/>
                  </a:cubicBezTo>
                  <a:lnTo>
                    <a:pt x="4925" y="7619"/>
                  </a:lnTo>
                  <a:lnTo>
                    <a:pt x="4925" y="8440"/>
                  </a:lnTo>
                  <a:lnTo>
                    <a:pt x="161" y="8440"/>
                  </a:lnTo>
                  <a:cubicBezTo>
                    <a:pt x="71" y="8440"/>
                    <a:pt x="0" y="8511"/>
                    <a:pt x="0" y="8601"/>
                  </a:cubicBezTo>
                  <a:lnTo>
                    <a:pt x="0" y="9261"/>
                  </a:lnTo>
                  <a:cubicBezTo>
                    <a:pt x="0" y="9350"/>
                    <a:pt x="71" y="9421"/>
                    <a:pt x="161" y="9421"/>
                  </a:cubicBezTo>
                  <a:lnTo>
                    <a:pt x="1053" y="9421"/>
                  </a:lnTo>
                  <a:lnTo>
                    <a:pt x="1053" y="9582"/>
                  </a:lnTo>
                  <a:cubicBezTo>
                    <a:pt x="1053" y="9671"/>
                    <a:pt x="1106" y="9742"/>
                    <a:pt x="1196" y="9742"/>
                  </a:cubicBezTo>
                  <a:cubicBezTo>
                    <a:pt x="1205" y="9744"/>
                    <a:pt x="1214" y="9745"/>
                    <a:pt x="1223" y="9745"/>
                  </a:cubicBezTo>
                  <a:cubicBezTo>
                    <a:pt x="1302" y="9745"/>
                    <a:pt x="1374" y="9678"/>
                    <a:pt x="1374" y="9582"/>
                  </a:cubicBezTo>
                  <a:lnTo>
                    <a:pt x="1374" y="9421"/>
                  </a:lnTo>
                  <a:lnTo>
                    <a:pt x="2444" y="9421"/>
                  </a:lnTo>
                  <a:lnTo>
                    <a:pt x="2444" y="9582"/>
                  </a:lnTo>
                  <a:cubicBezTo>
                    <a:pt x="2444" y="9671"/>
                    <a:pt x="2516" y="9742"/>
                    <a:pt x="2587" y="9742"/>
                  </a:cubicBezTo>
                  <a:cubicBezTo>
                    <a:pt x="2596" y="9744"/>
                    <a:pt x="2606" y="9745"/>
                    <a:pt x="2615" y="9745"/>
                  </a:cubicBezTo>
                  <a:cubicBezTo>
                    <a:pt x="2694" y="9745"/>
                    <a:pt x="2766" y="9678"/>
                    <a:pt x="2766" y="9582"/>
                  </a:cubicBezTo>
                  <a:lnTo>
                    <a:pt x="2766" y="9421"/>
                  </a:lnTo>
                  <a:lnTo>
                    <a:pt x="3836" y="9421"/>
                  </a:lnTo>
                  <a:lnTo>
                    <a:pt x="3836" y="9582"/>
                  </a:lnTo>
                  <a:cubicBezTo>
                    <a:pt x="3836" y="9671"/>
                    <a:pt x="3908" y="9742"/>
                    <a:pt x="3979" y="9742"/>
                  </a:cubicBezTo>
                  <a:cubicBezTo>
                    <a:pt x="3990" y="9744"/>
                    <a:pt x="4001" y="9745"/>
                    <a:pt x="4011" y="9745"/>
                  </a:cubicBezTo>
                  <a:cubicBezTo>
                    <a:pt x="4100" y="9745"/>
                    <a:pt x="4157" y="9678"/>
                    <a:pt x="4157" y="9582"/>
                  </a:cubicBezTo>
                  <a:lnTo>
                    <a:pt x="4157" y="9421"/>
                  </a:lnTo>
                  <a:lnTo>
                    <a:pt x="4925" y="9421"/>
                  </a:lnTo>
                  <a:lnTo>
                    <a:pt x="4925" y="10670"/>
                  </a:lnTo>
                  <a:cubicBezTo>
                    <a:pt x="4925" y="10759"/>
                    <a:pt x="4996" y="10831"/>
                    <a:pt x="5085" y="10831"/>
                  </a:cubicBezTo>
                  <a:lnTo>
                    <a:pt x="5728" y="10831"/>
                  </a:lnTo>
                  <a:cubicBezTo>
                    <a:pt x="5817" y="10831"/>
                    <a:pt x="5888" y="10759"/>
                    <a:pt x="5888" y="10670"/>
                  </a:cubicBezTo>
                  <a:lnTo>
                    <a:pt x="5888" y="9421"/>
                  </a:lnTo>
                  <a:lnTo>
                    <a:pt x="6655" y="9421"/>
                  </a:lnTo>
                  <a:lnTo>
                    <a:pt x="6655" y="9582"/>
                  </a:lnTo>
                  <a:cubicBezTo>
                    <a:pt x="6655" y="9671"/>
                    <a:pt x="6709" y="9742"/>
                    <a:pt x="6798" y="9742"/>
                  </a:cubicBezTo>
                  <a:cubicBezTo>
                    <a:pt x="6807" y="9744"/>
                    <a:pt x="6817" y="9745"/>
                    <a:pt x="6826" y="9745"/>
                  </a:cubicBezTo>
                  <a:cubicBezTo>
                    <a:pt x="6905" y="9745"/>
                    <a:pt x="6977" y="9678"/>
                    <a:pt x="6977" y="9582"/>
                  </a:cubicBezTo>
                  <a:lnTo>
                    <a:pt x="6977" y="9421"/>
                  </a:lnTo>
                  <a:lnTo>
                    <a:pt x="8047" y="9421"/>
                  </a:lnTo>
                  <a:lnTo>
                    <a:pt x="8047" y="9582"/>
                  </a:lnTo>
                  <a:cubicBezTo>
                    <a:pt x="8047" y="9671"/>
                    <a:pt x="8101" y="9742"/>
                    <a:pt x="8190" y="9742"/>
                  </a:cubicBezTo>
                  <a:cubicBezTo>
                    <a:pt x="8199" y="9744"/>
                    <a:pt x="8208" y="9745"/>
                    <a:pt x="8217" y="9745"/>
                  </a:cubicBezTo>
                  <a:cubicBezTo>
                    <a:pt x="8296" y="9745"/>
                    <a:pt x="8368" y="9678"/>
                    <a:pt x="8368" y="9582"/>
                  </a:cubicBezTo>
                  <a:lnTo>
                    <a:pt x="8368" y="9421"/>
                  </a:lnTo>
                  <a:lnTo>
                    <a:pt x="9510" y="9421"/>
                  </a:lnTo>
                  <a:lnTo>
                    <a:pt x="9510" y="9546"/>
                  </a:lnTo>
                  <a:cubicBezTo>
                    <a:pt x="9510" y="9564"/>
                    <a:pt x="9510" y="9582"/>
                    <a:pt x="9510" y="9600"/>
                  </a:cubicBezTo>
                  <a:cubicBezTo>
                    <a:pt x="9580" y="9716"/>
                    <a:pt x="9688" y="9772"/>
                    <a:pt x="9789" y="9772"/>
                  </a:cubicBezTo>
                  <a:cubicBezTo>
                    <a:pt x="9843" y="9772"/>
                    <a:pt x="9895" y="9756"/>
                    <a:pt x="9938" y="9725"/>
                  </a:cubicBezTo>
                  <a:lnTo>
                    <a:pt x="10723" y="9136"/>
                  </a:lnTo>
                  <a:cubicBezTo>
                    <a:pt x="10741" y="9136"/>
                    <a:pt x="10741" y="9118"/>
                    <a:pt x="10741" y="9118"/>
                  </a:cubicBezTo>
                  <a:cubicBezTo>
                    <a:pt x="10866" y="8975"/>
                    <a:pt x="10831" y="8797"/>
                    <a:pt x="10706" y="8708"/>
                  </a:cubicBezTo>
                  <a:lnTo>
                    <a:pt x="9938" y="8137"/>
                  </a:lnTo>
                  <a:cubicBezTo>
                    <a:pt x="9895" y="8106"/>
                    <a:pt x="9843" y="8090"/>
                    <a:pt x="9789" y="8090"/>
                  </a:cubicBezTo>
                  <a:cubicBezTo>
                    <a:pt x="9688" y="8090"/>
                    <a:pt x="9580" y="8145"/>
                    <a:pt x="9510" y="8262"/>
                  </a:cubicBezTo>
                  <a:cubicBezTo>
                    <a:pt x="9510" y="8279"/>
                    <a:pt x="9510" y="8297"/>
                    <a:pt x="9510" y="8315"/>
                  </a:cubicBezTo>
                  <a:lnTo>
                    <a:pt x="9510" y="8440"/>
                  </a:lnTo>
                  <a:lnTo>
                    <a:pt x="5888" y="8440"/>
                  </a:lnTo>
                  <a:lnTo>
                    <a:pt x="5888" y="5317"/>
                  </a:lnTo>
                  <a:cubicBezTo>
                    <a:pt x="5888" y="5246"/>
                    <a:pt x="5835" y="5175"/>
                    <a:pt x="5745" y="5157"/>
                  </a:cubicBezTo>
                  <a:cubicBezTo>
                    <a:pt x="5738" y="5155"/>
                    <a:pt x="5730" y="5155"/>
                    <a:pt x="5722" y="5155"/>
                  </a:cubicBezTo>
                  <a:cubicBezTo>
                    <a:pt x="5641" y="5155"/>
                    <a:pt x="5567" y="5236"/>
                    <a:pt x="5567" y="5317"/>
                  </a:cubicBezTo>
                  <a:lnTo>
                    <a:pt x="5567" y="8654"/>
                  </a:lnTo>
                  <a:cubicBezTo>
                    <a:pt x="5567" y="8708"/>
                    <a:pt x="5620" y="8761"/>
                    <a:pt x="5674" y="8761"/>
                  </a:cubicBezTo>
                  <a:lnTo>
                    <a:pt x="9724" y="8761"/>
                  </a:lnTo>
                  <a:cubicBezTo>
                    <a:pt x="9778" y="8761"/>
                    <a:pt x="9814" y="8708"/>
                    <a:pt x="9814" y="8654"/>
                  </a:cubicBezTo>
                  <a:lnTo>
                    <a:pt x="9814" y="8440"/>
                  </a:lnTo>
                  <a:lnTo>
                    <a:pt x="10474" y="8922"/>
                  </a:lnTo>
                  <a:lnTo>
                    <a:pt x="9814" y="9421"/>
                  </a:lnTo>
                  <a:lnTo>
                    <a:pt x="9814" y="9207"/>
                  </a:lnTo>
                  <a:cubicBezTo>
                    <a:pt x="9814" y="9136"/>
                    <a:pt x="9778" y="9100"/>
                    <a:pt x="9724" y="9100"/>
                  </a:cubicBezTo>
                  <a:lnTo>
                    <a:pt x="5728" y="9100"/>
                  </a:lnTo>
                  <a:cubicBezTo>
                    <a:pt x="5638" y="9100"/>
                    <a:pt x="5567" y="9171"/>
                    <a:pt x="5567" y="9261"/>
                  </a:cubicBezTo>
                  <a:lnTo>
                    <a:pt x="5567" y="10510"/>
                  </a:lnTo>
                  <a:lnTo>
                    <a:pt x="5246" y="10510"/>
                  </a:lnTo>
                  <a:lnTo>
                    <a:pt x="5246" y="9261"/>
                  </a:lnTo>
                  <a:cubicBezTo>
                    <a:pt x="5246" y="9171"/>
                    <a:pt x="5174" y="9100"/>
                    <a:pt x="5085" y="9100"/>
                  </a:cubicBezTo>
                  <a:lnTo>
                    <a:pt x="321" y="9100"/>
                  </a:lnTo>
                  <a:lnTo>
                    <a:pt x="321" y="8761"/>
                  </a:lnTo>
                  <a:lnTo>
                    <a:pt x="5085" y="8761"/>
                  </a:lnTo>
                  <a:cubicBezTo>
                    <a:pt x="5174" y="8761"/>
                    <a:pt x="5246" y="8690"/>
                    <a:pt x="5246" y="8601"/>
                  </a:cubicBezTo>
                  <a:lnTo>
                    <a:pt x="5246" y="4693"/>
                  </a:lnTo>
                  <a:lnTo>
                    <a:pt x="5406" y="4693"/>
                  </a:lnTo>
                  <a:cubicBezTo>
                    <a:pt x="5835" y="4693"/>
                    <a:pt x="6227" y="4889"/>
                    <a:pt x="6459" y="5246"/>
                  </a:cubicBezTo>
                  <a:lnTo>
                    <a:pt x="7619" y="6923"/>
                  </a:lnTo>
                  <a:cubicBezTo>
                    <a:pt x="7886" y="7316"/>
                    <a:pt x="8350" y="7548"/>
                    <a:pt x="8814" y="7548"/>
                  </a:cubicBezTo>
                  <a:cubicBezTo>
                    <a:pt x="8886" y="7548"/>
                    <a:pt x="8939" y="7548"/>
                    <a:pt x="9011" y="7530"/>
                  </a:cubicBezTo>
                  <a:cubicBezTo>
                    <a:pt x="9082" y="7530"/>
                    <a:pt x="9153" y="7459"/>
                    <a:pt x="9153" y="7387"/>
                  </a:cubicBezTo>
                  <a:cubicBezTo>
                    <a:pt x="9153" y="7291"/>
                    <a:pt x="9082" y="7224"/>
                    <a:pt x="9002" y="7224"/>
                  </a:cubicBezTo>
                  <a:cubicBezTo>
                    <a:pt x="8993" y="7224"/>
                    <a:pt x="8984" y="7225"/>
                    <a:pt x="8975" y="7227"/>
                  </a:cubicBezTo>
                  <a:cubicBezTo>
                    <a:pt x="8925" y="7233"/>
                    <a:pt x="8875" y="7236"/>
                    <a:pt x="8825" y="7236"/>
                  </a:cubicBezTo>
                  <a:cubicBezTo>
                    <a:pt x="8449" y="7236"/>
                    <a:pt x="8091" y="7060"/>
                    <a:pt x="7886" y="6745"/>
                  </a:cubicBezTo>
                  <a:lnTo>
                    <a:pt x="6727" y="5068"/>
                  </a:lnTo>
                  <a:cubicBezTo>
                    <a:pt x="6530" y="4764"/>
                    <a:pt x="6227" y="4550"/>
                    <a:pt x="5888" y="4443"/>
                  </a:cubicBezTo>
                  <a:lnTo>
                    <a:pt x="5888" y="1321"/>
                  </a:lnTo>
                  <a:lnTo>
                    <a:pt x="6013" y="1321"/>
                  </a:lnTo>
                  <a:cubicBezTo>
                    <a:pt x="6049" y="1321"/>
                    <a:pt x="6067" y="1321"/>
                    <a:pt x="6084" y="1303"/>
                  </a:cubicBezTo>
                  <a:cubicBezTo>
                    <a:pt x="6263" y="1214"/>
                    <a:pt x="6299" y="1017"/>
                    <a:pt x="6191" y="893"/>
                  </a:cubicBezTo>
                  <a:lnTo>
                    <a:pt x="5620" y="125"/>
                  </a:lnTo>
                  <a:cubicBezTo>
                    <a:pt x="5585" y="54"/>
                    <a:pt x="5496" y="0"/>
                    <a:pt x="54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F58F2AAD-5E94-477E-C15D-D723D97132BD}"/>
              </a:ext>
            </a:extLst>
          </p:cNvPr>
          <p:cNvSpPr txBox="1"/>
          <p:nvPr/>
        </p:nvSpPr>
        <p:spPr>
          <a:xfrm>
            <a:off x="2019092" y="2413854"/>
            <a:ext cx="8142614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800" b="1" dirty="0">
                <a:solidFill>
                  <a:schemeClr val="accent3">
                    <a:lumMod val="25000"/>
                  </a:schemeClr>
                </a:solidFill>
                <a:latin typeface="#9Slide03 SVND Sari" panose="02000000000000000000" pitchFamily="2" charset="0"/>
              </a:rPr>
              <a:t>ĐỊNH LÍ </a:t>
            </a:r>
            <a:r>
              <a:rPr lang="en-US" sz="8800" b="1" dirty="0" err="1">
                <a:solidFill>
                  <a:schemeClr val="accent3">
                    <a:lumMod val="25000"/>
                  </a:schemeClr>
                </a:solidFill>
                <a:latin typeface="#9Slide03 SVND Sari" panose="02000000000000000000" pitchFamily="2" charset="0"/>
              </a:rPr>
              <a:t>THALÈS</a:t>
            </a:r>
            <a:r>
              <a:rPr lang="en-US" sz="8800" b="1" dirty="0">
                <a:solidFill>
                  <a:schemeClr val="accent3">
                    <a:lumMod val="25000"/>
                  </a:schemeClr>
                </a:solidFill>
                <a:latin typeface="#9Slide03 SVND Sari" panose="02000000000000000000" pitchFamily="2" charset="0"/>
              </a:rPr>
              <a:t> </a:t>
            </a:r>
          </a:p>
          <a:p>
            <a:pPr algn="ctr"/>
            <a:r>
              <a:rPr lang="en-US" sz="5400" b="1" dirty="0">
                <a:solidFill>
                  <a:schemeClr val="accent1"/>
                </a:solidFill>
                <a:latin typeface="#9Slide03 SVND Sari" panose="02000000000000000000" pitchFamily="2" charset="0"/>
              </a:rPr>
              <a:t>TRONG TAM GIÁC</a:t>
            </a:r>
          </a:p>
        </p:txBody>
      </p:sp>
      <p:grpSp>
        <p:nvGrpSpPr>
          <p:cNvPr id="6" name="Google Shape;947;p32">
            <a:extLst>
              <a:ext uri="{FF2B5EF4-FFF2-40B4-BE49-F238E27FC236}">
                <a16:creationId xmlns:a16="http://schemas.microsoft.com/office/drawing/2014/main" id="{B64ABCB7-86AD-015B-65D0-3750B4AEEBAA}"/>
              </a:ext>
            </a:extLst>
          </p:cNvPr>
          <p:cNvGrpSpPr/>
          <p:nvPr/>
        </p:nvGrpSpPr>
        <p:grpSpPr>
          <a:xfrm rot="924364">
            <a:off x="10518291" y="556070"/>
            <a:ext cx="467106" cy="467063"/>
            <a:chOff x="4533725" y="3222600"/>
            <a:chExt cx="270350" cy="270325"/>
          </a:xfrm>
        </p:grpSpPr>
        <p:sp>
          <p:nvSpPr>
            <p:cNvPr id="7" name="Google Shape;948;p32">
              <a:extLst>
                <a:ext uri="{FF2B5EF4-FFF2-40B4-BE49-F238E27FC236}">
                  <a16:creationId xmlns:a16="http://schemas.microsoft.com/office/drawing/2014/main" id="{3C3C746F-C013-6B8B-9DC1-5C3D045F3376}"/>
                </a:ext>
              </a:extLst>
            </p:cNvPr>
            <p:cNvSpPr/>
            <p:nvPr/>
          </p:nvSpPr>
          <p:spPr>
            <a:xfrm>
              <a:off x="4581450" y="3226600"/>
              <a:ext cx="174900" cy="174900"/>
            </a:xfrm>
            <a:custGeom>
              <a:avLst/>
              <a:gdLst/>
              <a:ahLst/>
              <a:cxnLst/>
              <a:rect l="l" t="t" r="r" b="b"/>
              <a:pathLst>
                <a:path w="6996" h="6996" extrusionOk="0">
                  <a:moveTo>
                    <a:pt x="3498" y="1"/>
                  </a:moveTo>
                  <a:cubicBezTo>
                    <a:pt x="1571" y="1"/>
                    <a:pt x="1" y="1571"/>
                    <a:pt x="1" y="3498"/>
                  </a:cubicBezTo>
                  <a:cubicBezTo>
                    <a:pt x="1" y="5443"/>
                    <a:pt x="1571" y="6995"/>
                    <a:pt x="3498" y="6995"/>
                  </a:cubicBezTo>
                  <a:cubicBezTo>
                    <a:pt x="5443" y="6995"/>
                    <a:pt x="6995" y="5443"/>
                    <a:pt x="6995" y="3498"/>
                  </a:cubicBezTo>
                  <a:cubicBezTo>
                    <a:pt x="6995" y="1571"/>
                    <a:pt x="5443" y="1"/>
                    <a:pt x="3498" y="1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49;p32">
              <a:extLst>
                <a:ext uri="{FF2B5EF4-FFF2-40B4-BE49-F238E27FC236}">
                  <a16:creationId xmlns:a16="http://schemas.microsoft.com/office/drawing/2014/main" id="{AA574B3D-9334-4B3F-8F62-5AC927E48EDD}"/>
                </a:ext>
              </a:extLst>
            </p:cNvPr>
            <p:cNvSpPr/>
            <p:nvPr/>
          </p:nvSpPr>
          <p:spPr>
            <a:xfrm>
              <a:off x="4537750" y="3314025"/>
              <a:ext cx="174875" cy="175350"/>
            </a:xfrm>
            <a:custGeom>
              <a:avLst/>
              <a:gdLst/>
              <a:ahLst/>
              <a:cxnLst/>
              <a:rect l="l" t="t" r="r" b="b"/>
              <a:pathLst>
                <a:path w="6995" h="7014" extrusionOk="0">
                  <a:moveTo>
                    <a:pt x="3497" y="1"/>
                  </a:moveTo>
                  <a:cubicBezTo>
                    <a:pt x="1570" y="1"/>
                    <a:pt x="0" y="1571"/>
                    <a:pt x="0" y="3498"/>
                  </a:cubicBezTo>
                  <a:cubicBezTo>
                    <a:pt x="0" y="5443"/>
                    <a:pt x="1570" y="7013"/>
                    <a:pt x="3497" y="7013"/>
                  </a:cubicBezTo>
                  <a:cubicBezTo>
                    <a:pt x="5442" y="7013"/>
                    <a:pt x="6995" y="5443"/>
                    <a:pt x="6995" y="3498"/>
                  </a:cubicBezTo>
                  <a:cubicBezTo>
                    <a:pt x="6995" y="1571"/>
                    <a:pt x="5442" y="1"/>
                    <a:pt x="34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50;p32">
              <a:extLst>
                <a:ext uri="{FF2B5EF4-FFF2-40B4-BE49-F238E27FC236}">
                  <a16:creationId xmlns:a16="http://schemas.microsoft.com/office/drawing/2014/main" id="{CA469037-3C76-B2E6-C50C-0471D8386153}"/>
                </a:ext>
              </a:extLst>
            </p:cNvPr>
            <p:cNvSpPr/>
            <p:nvPr/>
          </p:nvSpPr>
          <p:spPr>
            <a:xfrm>
              <a:off x="4625175" y="3314025"/>
              <a:ext cx="175325" cy="175350"/>
            </a:xfrm>
            <a:custGeom>
              <a:avLst/>
              <a:gdLst/>
              <a:ahLst/>
              <a:cxnLst/>
              <a:rect l="l" t="t" r="r" b="b"/>
              <a:pathLst>
                <a:path w="7013" h="7014" extrusionOk="0">
                  <a:moveTo>
                    <a:pt x="3498" y="1"/>
                  </a:moveTo>
                  <a:cubicBezTo>
                    <a:pt x="1571" y="1"/>
                    <a:pt x="0" y="1571"/>
                    <a:pt x="0" y="3498"/>
                  </a:cubicBezTo>
                  <a:cubicBezTo>
                    <a:pt x="0" y="5443"/>
                    <a:pt x="1571" y="7013"/>
                    <a:pt x="3498" y="7013"/>
                  </a:cubicBezTo>
                  <a:cubicBezTo>
                    <a:pt x="5442" y="7013"/>
                    <a:pt x="7013" y="5443"/>
                    <a:pt x="7013" y="3498"/>
                  </a:cubicBezTo>
                  <a:cubicBezTo>
                    <a:pt x="7013" y="1571"/>
                    <a:pt x="5442" y="1"/>
                    <a:pt x="3498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51;p32">
              <a:extLst>
                <a:ext uri="{FF2B5EF4-FFF2-40B4-BE49-F238E27FC236}">
                  <a16:creationId xmlns:a16="http://schemas.microsoft.com/office/drawing/2014/main" id="{95D0E280-3AE7-AB2F-63C1-FA2C01AFE988}"/>
                </a:ext>
              </a:extLst>
            </p:cNvPr>
            <p:cNvSpPr/>
            <p:nvPr/>
          </p:nvSpPr>
          <p:spPr>
            <a:xfrm>
              <a:off x="4582350" y="3314025"/>
              <a:ext cx="86575" cy="76325"/>
            </a:xfrm>
            <a:custGeom>
              <a:avLst/>
              <a:gdLst/>
              <a:ahLst/>
              <a:cxnLst/>
              <a:rect l="l" t="t" r="r" b="b"/>
              <a:pathLst>
                <a:path w="3463" h="3053" extrusionOk="0">
                  <a:moveTo>
                    <a:pt x="1713" y="1"/>
                  </a:moveTo>
                  <a:cubicBezTo>
                    <a:pt x="1089" y="1"/>
                    <a:pt x="500" y="162"/>
                    <a:pt x="1" y="465"/>
                  </a:cubicBezTo>
                  <a:cubicBezTo>
                    <a:pt x="143" y="1571"/>
                    <a:pt x="803" y="2517"/>
                    <a:pt x="1749" y="3052"/>
                  </a:cubicBezTo>
                  <a:cubicBezTo>
                    <a:pt x="1892" y="1946"/>
                    <a:pt x="2552" y="1000"/>
                    <a:pt x="3462" y="483"/>
                  </a:cubicBezTo>
                  <a:cubicBezTo>
                    <a:pt x="2945" y="179"/>
                    <a:pt x="2356" y="1"/>
                    <a:pt x="1713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52;p32">
              <a:extLst>
                <a:ext uri="{FF2B5EF4-FFF2-40B4-BE49-F238E27FC236}">
                  <a16:creationId xmlns:a16="http://schemas.microsoft.com/office/drawing/2014/main" id="{874BB1F5-ECD3-DF6A-4D8F-04906AC8286B}"/>
                </a:ext>
              </a:extLst>
            </p:cNvPr>
            <p:cNvSpPr/>
            <p:nvPr/>
          </p:nvSpPr>
          <p:spPr>
            <a:xfrm>
              <a:off x="4614025" y="3318500"/>
              <a:ext cx="54900" cy="71850"/>
            </a:xfrm>
            <a:custGeom>
              <a:avLst/>
              <a:gdLst/>
              <a:ahLst/>
              <a:cxnLst/>
              <a:rect l="l" t="t" r="r" b="b"/>
              <a:pathLst>
                <a:path w="2196" h="2874" extrusionOk="0">
                  <a:moveTo>
                    <a:pt x="1517" y="0"/>
                  </a:moveTo>
                  <a:cubicBezTo>
                    <a:pt x="750" y="643"/>
                    <a:pt x="197" y="1535"/>
                    <a:pt x="0" y="2552"/>
                  </a:cubicBezTo>
                  <a:cubicBezTo>
                    <a:pt x="143" y="2659"/>
                    <a:pt x="304" y="2784"/>
                    <a:pt x="482" y="2873"/>
                  </a:cubicBezTo>
                  <a:cubicBezTo>
                    <a:pt x="625" y="1767"/>
                    <a:pt x="1285" y="821"/>
                    <a:pt x="2195" y="304"/>
                  </a:cubicBezTo>
                  <a:cubicBezTo>
                    <a:pt x="1981" y="179"/>
                    <a:pt x="1767" y="72"/>
                    <a:pt x="1517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53;p32">
              <a:extLst>
                <a:ext uri="{FF2B5EF4-FFF2-40B4-BE49-F238E27FC236}">
                  <a16:creationId xmlns:a16="http://schemas.microsoft.com/office/drawing/2014/main" id="{DAD1DFD5-300D-EF3E-D122-444EF2CD4B2E}"/>
                </a:ext>
              </a:extLst>
            </p:cNvPr>
            <p:cNvSpPr/>
            <p:nvPr/>
          </p:nvSpPr>
          <p:spPr>
            <a:xfrm>
              <a:off x="4626075" y="3326075"/>
              <a:ext cx="86100" cy="75425"/>
            </a:xfrm>
            <a:custGeom>
              <a:avLst/>
              <a:gdLst/>
              <a:ahLst/>
              <a:cxnLst/>
              <a:rect l="l" t="t" r="r" b="b"/>
              <a:pathLst>
                <a:path w="3444" h="3017" extrusionOk="0">
                  <a:moveTo>
                    <a:pt x="1713" y="1"/>
                  </a:moveTo>
                  <a:cubicBezTo>
                    <a:pt x="803" y="518"/>
                    <a:pt x="143" y="1464"/>
                    <a:pt x="0" y="2570"/>
                  </a:cubicBezTo>
                  <a:cubicBezTo>
                    <a:pt x="500" y="2856"/>
                    <a:pt x="1089" y="3016"/>
                    <a:pt x="1713" y="3016"/>
                  </a:cubicBezTo>
                  <a:cubicBezTo>
                    <a:pt x="2338" y="3016"/>
                    <a:pt x="2926" y="2856"/>
                    <a:pt x="3444" y="2570"/>
                  </a:cubicBezTo>
                  <a:cubicBezTo>
                    <a:pt x="3301" y="1464"/>
                    <a:pt x="2641" y="518"/>
                    <a:pt x="1713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54;p32">
              <a:extLst>
                <a:ext uri="{FF2B5EF4-FFF2-40B4-BE49-F238E27FC236}">
                  <a16:creationId xmlns:a16="http://schemas.microsoft.com/office/drawing/2014/main" id="{0F7DB382-CF6D-683D-93B3-D4E0A99D78C5}"/>
                </a:ext>
              </a:extLst>
            </p:cNvPr>
            <p:cNvSpPr/>
            <p:nvPr/>
          </p:nvSpPr>
          <p:spPr>
            <a:xfrm>
              <a:off x="4661300" y="3326075"/>
              <a:ext cx="50875" cy="70950"/>
            </a:xfrm>
            <a:custGeom>
              <a:avLst/>
              <a:gdLst/>
              <a:ahLst/>
              <a:cxnLst/>
              <a:rect l="l" t="t" r="r" b="b"/>
              <a:pathLst>
                <a:path w="2035" h="2838" extrusionOk="0">
                  <a:moveTo>
                    <a:pt x="304" y="1"/>
                  </a:moveTo>
                  <a:cubicBezTo>
                    <a:pt x="197" y="54"/>
                    <a:pt x="108" y="126"/>
                    <a:pt x="1" y="197"/>
                  </a:cubicBezTo>
                  <a:cubicBezTo>
                    <a:pt x="839" y="786"/>
                    <a:pt x="1392" y="1749"/>
                    <a:pt x="1446" y="2838"/>
                  </a:cubicBezTo>
                  <a:cubicBezTo>
                    <a:pt x="1642" y="2766"/>
                    <a:pt x="1838" y="2677"/>
                    <a:pt x="2035" y="2570"/>
                  </a:cubicBezTo>
                  <a:cubicBezTo>
                    <a:pt x="1892" y="1464"/>
                    <a:pt x="1232" y="518"/>
                    <a:pt x="304" y="1"/>
                  </a:cubicBezTo>
                  <a:close/>
                </a:path>
              </a:pathLst>
            </a:custGeom>
            <a:solidFill>
              <a:srgbClr val="F6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55;p32">
              <a:extLst>
                <a:ext uri="{FF2B5EF4-FFF2-40B4-BE49-F238E27FC236}">
                  <a16:creationId xmlns:a16="http://schemas.microsoft.com/office/drawing/2014/main" id="{B0E84FD3-F1DE-331E-68F9-89E151A42097}"/>
                </a:ext>
              </a:extLst>
            </p:cNvPr>
            <p:cNvSpPr/>
            <p:nvPr/>
          </p:nvSpPr>
          <p:spPr>
            <a:xfrm>
              <a:off x="4625175" y="3390325"/>
              <a:ext cx="87450" cy="87000"/>
            </a:xfrm>
            <a:custGeom>
              <a:avLst/>
              <a:gdLst/>
              <a:ahLst/>
              <a:cxnLst/>
              <a:rect l="l" t="t" r="r" b="b"/>
              <a:pathLst>
                <a:path w="3498" h="3480" extrusionOk="0">
                  <a:moveTo>
                    <a:pt x="36" y="0"/>
                  </a:moveTo>
                  <a:cubicBezTo>
                    <a:pt x="18" y="143"/>
                    <a:pt x="0" y="303"/>
                    <a:pt x="0" y="446"/>
                  </a:cubicBezTo>
                  <a:cubicBezTo>
                    <a:pt x="0" y="1749"/>
                    <a:pt x="714" y="2873"/>
                    <a:pt x="1749" y="3479"/>
                  </a:cubicBezTo>
                  <a:cubicBezTo>
                    <a:pt x="2802" y="2873"/>
                    <a:pt x="3498" y="1749"/>
                    <a:pt x="3498" y="446"/>
                  </a:cubicBezTo>
                  <a:cubicBezTo>
                    <a:pt x="3498" y="303"/>
                    <a:pt x="3498" y="143"/>
                    <a:pt x="3480" y="0"/>
                  </a:cubicBezTo>
                  <a:cubicBezTo>
                    <a:pt x="2962" y="286"/>
                    <a:pt x="2374" y="446"/>
                    <a:pt x="1749" y="446"/>
                  </a:cubicBezTo>
                  <a:cubicBezTo>
                    <a:pt x="1125" y="446"/>
                    <a:pt x="536" y="286"/>
                    <a:pt x="36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56;p32">
              <a:extLst>
                <a:ext uri="{FF2B5EF4-FFF2-40B4-BE49-F238E27FC236}">
                  <a16:creationId xmlns:a16="http://schemas.microsoft.com/office/drawing/2014/main" id="{9E11391F-4738-61EF-717D-4D053B907C1E}"/>
                </a:ext>
              </a:extLst>
            </p:cNvPr>
            <p:cNvSpPr/>
            <p:nvPr/>
          </p:nvSpPr>
          <p:spPr>
            <a:xfrm>
              <a:off x="4661300" y="3390325"/>
              <a:ext cx="51325" cy="87000"/>
            </a:xfrm>
            <a:custGeom>
              <a:avLst/>
              <a:gdLst/>
              <a:ahLst/>
              <a:cxnLst/>
              <a:rect l="l" t="t" r="r" b="b"/>
              <a:pathLst>
                <a:path w="2053" h="3480" extrusionOk="0">
                  <a:moveTo>
                    <a:pt x="2035" y="0"/>
                  </a:moveTo>
                  <a:cubicBezTo>
                    <a:pt x="1838" y="107"/>
                    <a:pt x="1642" y="196"/>
                    <a:pt x="1446" y="268"/>
                  </a:cubicBezTo>
                  <a:cubicBezTo>
                    <a:pt x="1446" y="321"/>
                    <a:pt x="1446" y="393"/>
                    <a:pt x="1446" y="446"/>
                  </a:cubicBezTo>
                  <a:cubicBezTo>
                    <a:pt x="1446" y="1624"/>
                    <a:pt x="875" y="2659"/>
                    <a:pt x="1" y="3283"/>
                  </a:cubicBezTo>
                  <a:cubicBezTo>
                    <a:pt x="108" y="3354"/>
                    <a:pt x="197" y="3426"/>
                    <a:pt x="304" y="3479"/>
                  </a:cubicBezTo>
                  <a:cubicBezTo>
                    <a:pt x="1357" y="2873"/>
                    <a:pt x="2053" y="1749"/>
                    <a:pt x="2053" y="446"/>
                  </a:cubicBezTo>
                  <a:cubicBezTo>
                    <a:pt x="2053" y="303"/>
                    <a:pt x="2053" y="143"/>
                    <a:pt x="2035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57;p32">
              <a:extLst>
                <a:ext uri="{FF2B5EF4-FFF2-40B4-BE49-F238E27FC236}">
                  <a16:creationId xmlns:a16="http://schemas.microsoft.com/office/drawing/2014/main" id="{F30CB3D3-8B22-88E4-3959-B7F5B51AC42B}"/>
                </a:ext>
              </a:extLst>
            </p:cNvPr>
            <p:cNvSpPr/>
            <p:nvPr/>
          </p:nvSpPr>
          <p:spPr>
            <a:xfrm>
              <a:off x="4668900" y="3314025"/>
              <a:ext cx="87000" cy="76325"/>
            </a:xfrm>
            <a:custGeom>
              <a:avLst/>
              <a:gdLst/>
              <a:ahLst/>
              <a:cxnLst/>
              <a:rect l="l" t="t" r="r" b="b"/>
              <a:pathLst>
                <a:path w="3480" h="3053" extrusionOk="0">
                  <a:moveTo>
                    <a:pt x="1749" y="1"/>
                  </a:moveTo>
                  <a:cubicBezTo>
                    <a:pt x="1124" y="1"/>
                    <a:pt x="517" y="179"/>
                    <a:pt x="0" y="465"/>
                  </a:cubicBezTo>
                  <a:cubicBezTo>
                    <a:pt x="928" y="1000"/>
                    <a:pt x="1588" y="1946"/>
                    <a:pt x="1731" y="3052"/>
                  </a:cubicBezTo>
                  <a:cubicBezTo>
                    <a:pt x="2659" y="2517"/>
                    <a:pt x="3337" y="1571"/>
                    <a:pt x="3479" y="465"/>
                  </a:cubicBezTo>
                  <a:cubicBezTo>
                    <a:pt x="2962" y="162"/>
                    <a:pt x="2373" y="1"/>
                    <a:pt x="1749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58;p32">
              <a:extLst>
                <a:ext uri="{FF2B5EF4-FFF2-40B4-BE49-F238E27FC236}">
                  <a16:creationId xmlns:a16="http://schemas.microsoft.com/office/drawing/2014/main" id="{186725E7-25D4-12FF-15C2-FC97908313EB}"/>
                </a:ext>
              </a:extLst>
            </p:cNvPr>
            <p:cNvSpPr/>
            <p:nvPr/>
          </p:nvSpPr>
          <p:spPr>
            <a:xfrm>
              <a:off x="4571200" y="3396550"/>
              <a:ext cx="31250" cy="36175"/>
            </a:xfrm>
            <a:custGeom>
              <a:avLst/>
              <a:gdLst/>
              <a:ahLst/>
              <a:cxnLst/>
              <a:rect l="l" t="t" r="r" b="b"/>
              <a:pathLst>
                <a:path w="1250" h="1447" extrusionOk="0">
                  <a:moveTo>
                    <a:pt x="625" y="572"/>
                  </a:moveTo>
                  <a:lnTo>
                    <a:pt x="732" y="839"/>
                  </a:lnTo>
                  <a:lnTo>
                    <a:pt x="518" y="839"/>
                  </a:lnTo>
                  <a:lnTo>
                    <a:pt x="625" y="572"/>
                  </a:lnTo>
                  <a:close/>
                  <a:moveTo>
                    <a:pt x="625" y="1"/>
                  </a:moveTo>
                  <a:cubicBezTo>
                    <a:pt x="554" y="1"/>
                    <a:pt x="482" y="54"/>
                    <a:pt x="464" y="108"/>
                  </a:cubicBezTo>
                  <a:cubicBezTo>
                    <a:pt x="464" y="126"/>
                    <a:pt x="464" y="126"/>
                    <a:pt x="464" y="126"/>
                  </a:cubicBezTo>
                  <a:lnTo>
                    <a:pt x="36" y="1214"/>
                  </a:lnTo>
                  <a:cubicBezTo>
                    <a:pt x="0" y="1321"/>
                    <a:pt x="54" y="1428"/>
                    <a:pt x="161" y="1428"/>
                  </a:cubicBezTo>
                  <a:cubicBezTo>
                    <a:pt x="171" y="1431"/>
                    <a:pt x="180" y="1432"/>
                    <a:pt x="190" y="1432"/>
                  </a:cubicBezTo>
                  <a:cubicBezTo>
                    <a:pt x="251" y="1432"/>
                    <a:pt x="309" y="1385"/>
                    <a:pt x="339" y="1339"/>
                  </a:cubicBezTo>
                  <a:lnTo>
                    <a:pt x="393" y="1161"/>
                  </a:lnTo>
                  <a:lnTo>
                    <a:pt x="857" y="1161"/>
                  </a:lnTo>
                  <a:cubicBezTo>
                    <a:pt x="893" y="1268"/>
                    <a:pt x="910" y="1428"/>
                    <a:pt x="1071" y="1446"/>
                  </a:cubicBezTo>
                  <a:cubicBezTo>
                    <a:pt x="1089" y="1446"/>
                    <a:pt x="1107" y="1428"/>
                    <a:pt x="1125" y="1428"/>
                  </a:cubicBezTo>
                  <a:cubicBezTo>
                    <a:pt x="1214" y="1393"/>
                    <a:pt x="1249" y="1303"/>
                    <a:pt x="1214" y="1214"/>
                  </a:cubicBezTo>
                  <a:lnTo>
                    <a:pt x="803" y="126"/>
                  </a:lnTo>
                  <a:cubicBezTo>
                    <a:pt x="803" y="126"/>
                    <a:pt x="803" y="126"/>
                    <a:pt x="803" y="108"/>
                  </a:cubicBezTo>
                  <a:cubicBezTo>
                    <a:pt x="768" y="54"/>
                    <a:pt x="696" y="1"/>
                    <a:pt x="625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59;p32">
              <a:extLst>
                <a:ext uri="{FF2B5EF4-FFF2-40B4-BE49-F238E27FC236}">
                  <a16:creationId xmlns:a16="http://schemas.microsoft.com/office/drawing/2014/main" id="{0B539C56-39AA-117C-AD7F-BC0A7CEB2863}"/>
                </a:ext>
              </a:extLst>
            </p:cNvPr>
            <p:cNvSpPr/>
            <p:nvPr/>
          </p:nvSpPr>
          <p:spPr>
            <a:xfrm>
              <a:off x="4655500" y="3259625"/>
              <a:ext cx="24575" cy="35700"/>
            </a:xfrm>
            <a:custGeom>
              <a:avLst/>
              <a:gdLst/>
              <a:ahLst/>
              <a:cxnLst/>
              <a:rect l="l" t="t" r="r" b="b"/>
              <a:pathLst>
                <a:path w="983" h="1428" extrusionOk="0">
                  <a:moveTo>
                    <a:pt x="465" y="321"/>
                  </a:moveTo>
                  <a:cubicBezTo>
                    <a:pt x="518" y="321"/>
                    <a:pt x="554" y="357"/>
                    <a:pt x="572" y="411"/>
                  </a:cubicBezTo>
                  <a:cubicBezTo>
                    <a:pt x="572" y="464"/>
                    <a:pt x="518" y="518"/>
                    <a:pt x="465" y="518"/>
                  </a:cubicBezTo>
                  <a:lnTo>
                    <a:pt x="304" y="518"/>
                  </a:lnTo>
                  <a:lnTo>
                    <a:pt x="304" y="321"/>
                  </a:lnTo>
                  <a:close/>
                  <a:moveTo>
                    <a:pt x="536" y="821"/>
                  </a:moveTo>
                  <a:cubicBezTo>
                    <a:pt x="607" y="821"/>
                    <a:pt x="679" y="892"/>
                    <a:pt x="679" y="964"/>
                  </a:cubicBezTo>
                  <a:cubicBezTo>
                    <a:pt x="679" y="1053"/>
                    <a:pt x="607" y="1106"/>
                    <a:pt x="536" y="1106"/>
                  </a:cubicBezTo>
                  <a:lnTo>
                    <a:pt x="304" y="1106"/>
                  </a:lnTo>
                  <a:lnTo>
                    <a:pt x="304" y="821"/>
                  </a:lnTo>
                  <a:close/>
                  <a:moveTo>
                    <a:pt x="143" y="0"/>
                  </a:moveTo>
                  <a:cubicBezTo>
                    <a:pt x="72" y="0"/>
                    <a:pt x="1" y="72"/>
                    <a:pt x="1" y="161"/>
                  </a:cubicBezTo>
                  <a:lnTo>
                    <a:pt x="1" y="678"/>
                  </a:lnTo>
                  <a:lnTo>
                    <a:pt x="1" y="1267"/>
                  </a:lnTo>
                  <a:cubicBezTo>
                    <a:pt x="1" y="1285"/>
                    <a:pt x="1" y="1303"/>
                    <a:pt x="1" y="1320"/>
                  </a:cubicBezTo>
                  <a:cubicBezTo>
                    <a:pt x="19" y="1374"/>
                    <a:pt x="90" y="1428"/>
                    <a:pt x="143" y="1428"/>
                  </a:cubicBezTo>
                  <a:lnTo>
                    <a:pt x="518" y="1428"/>
                  </a:lnTo>
                  <a:cubicBezTo>
                    <a:pt x="768" y="1428"/>
                    <a:pt x="982" y="1213"/>
                    <a:pt x="982" y="964"/>
                  </a:cubicBezTo>
                  <a:cubicBezTo>
                    <a:pt x="982" y="839"/>
                    <a:pt x="929" y="714"/>
                    <a:pt x="822" y="625"/>
                  </a:cubicBezTo>
                  <a:cubicBezTo>
                    <a:pt x="857" y="571"/>
                    <a:pt x="875" y="500"/>
                    <a:pt x="875" y="411"/>
                  </a:cubicBezTo>
                  <a:cubicBezTo>
                    <a:pt x="875" y="196"/>
                    <a:pt x="697" y="0"/>
                    <a:pt x="465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60;p32">
              <a:extLst>
                <a:ext uri="{FF2B5EF4-FFF2-40B4-BE49-F238E27FC236}">
                  <a16:creationId xmlns:a16="http://schemas.microsoft.com/office/drawing/2014/main" id="{59E8C297-3D69-0970-50AC-E2193443FB84}"/>
                </a:ext>
              </a:extLst>
            </p:cNvPr>
            <p:cNvSpPr/>
            <p:nvPr/>
          </p:nvSpPr>
          <p:spPr>
            <a:xfrm>
              <a:off x="4734025" y="3396550"/>
              <a:ext cx="31675" cy="35275"/>
            </a:xfrm>
            <a:custGeom>
              <a:avLst/>
              <a:gdLst/>
              <a:ahLst/>
              <a:cxnLst/>
              <a:rect l="l" t="t" r="r" b="b"/>
              <a:pathLst>
                <a:path w="1267" h="1411" extrusionOk="0">
                  <a:moveTo>
                    <a:pt x="714" y="1"/>
                  </a:moveTo>
                  <a:cubicBezTo>
                    <a:pt x="321" y="1"/>
                    <a:pt x="0" y="304"/>
                    <a:pt x="0" y="697"/>
                  </a:cubicBezTo>
                  <a:cubicBezTo>
                    <a:pt x="0" y="1107"/>
                    <a:pt x="321" y="1410"/>
                    <a:pt x="714" y="1410"/>
                  </a:cubicBezTo>
                  <a:cubicBezTo>
                    <a:pt x="874" y="1410"/>
                    <a:pt x="1017" y="1375"/>
                    <a:pt x="1124" y="1268"/>
                  </a:cubicBezTo>
                  <a:cubicBezTo>
                    <a:pt x="1196" y="1214"/>
                    <a:pt x="1267" y="1071"/>
                    <a:pt x="1178" y="982"/>
                  </a:cubicBezTo>
                  <a:cubicBezTo>
                    <a:pt x="1142" y="957"/>
                    <a:pt x="1111" y="947"/>
                    <a:pt x="1081" y="947"/>
                  </a:cubicBezTo>
                  <a:cubicBezTo>
                    <a:pt x="965" y="947"/>
                    <a:pt x="885" y="1107"/>
                    <a:pt x="714" y="1107"/>
                  </a:cubicBezTo>
                  <a:cubicBezTo>
                    <a:pt x="500" y="1107"/>
                    <a:pt x="321" y="929"/>
                    <a:pt x="321" y="715"/>
                  </a:cubicBezTo>
                  <a:cubicBezTo>
                    <a:pt x="321" y="483"/>
                    <a:pt x="500" y="304"/>
                    <a:pt x="714" y="304"/>
                  </a:cubicBezTo>
                  <a:cubicBezTo>
                    <a:pt x="803" y="304"/>
                    <a:pt x="874" y="340"/>
                    <a:pt x="946" y="376"/>
                  </a:cubicBezTo>
                  <a:cubicBezTo>
                    <a:pt x="974" y="397"/>
                    <a:pt x="1005" y="407"/>
                    <a:pt x="1035" y="407"/>
                  </a:cubicBezTo>
                  <a:cubicBezTo>
                    <a:pt x="1082" y="407"/>
                    <a:pt x="1127" y="383"/>
                    <a:pt x="1160" y="340"/>
                  </a:cubicBezTo>
                  <a:cubicBezTo>
                    <a:pt x="1213" y="268"/>
                    <a:pt x="1196" y="161"/>
                    <a:pt x="1124" y="108"/>
                  </a:cubicBezTo>
                  <a:cubicBezTo>
                    <a:pt x="999" y="37"/>
                    <a:pt x="856" y="1"/>
                    <a:pt x="7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61;p32">
              <a:extLst>
                <a:ext uri="{FF2B5EF4-FFF2-40B4-BE49-F238E27FC236}">
                  <a16:creationId xmlns:a16="http://schemas.microsoft.com/office/drawing/2014/main" id="{04A1F3C8-D30F-5382-0378-3281DCFBD451}"/>
                </a:ext>
              </a:extLst>
            </p:cNvPr>
            <p:cNvSpPr/>
            <p:nvPr/>
          </p:nvSpPr>
          <p:spPr>
            <a:xfrm>
              <a:off x="4533725" y="3222600"/>
              <a:ext cx="270350" cy="270325"/>
            </a:xfrm>
            <a:custGeom>
              <a:avLst/>
              <a:gdLst/>
              <a:ahLst/>
              <a:cxnLst/>
              <a:rect l="l" t="t" r="r" b="b"/>
              <a:pathLst>
                <a:path w="10814" h="10813" extrusionOk="0">
                  <a:moveTo>
                    <a:pt x="5407" y="4318"/>
                  </a:moveTo>
                  <a:cubicBezTo>
                    <a:pt x="5478" y="4354"/>
                    <a:pt x="5550" y="4407"/>
                    <a:pt x="5621" y="4461"/>
                  </a:cubicBezTo>
                  <a:lnTo>
                    <a:pt x="3997" y="6067"/>
                  </a:lnTo>
                  <a:cubicBezTo>
                    <a:pt x="4265" y="5335"/>
                    <a:pt x="4765" y="4711"/>
                    <a:pt x="5407" y="4318"/>
                  </a:cubicBezTo>
                  <a:close/>
                  <a:moveTo>
                    <a:pt x="3658" y="3819"/>
                  </a:moveTo>
                  <a:cubicBezTo>
                    <a:pt x="4176" y="3819"/>
                    <a:pt x="4658" y="3943"/>
                    <a:pt x="5104" y="4140"/>
                  </a:cubicBezTo>
                  <a:cubicBezTo>
                    <a:pt x="4319" y="4675"/>
                    <a:pt x="3766" y="5496"/>
                    <a:pt x="3569" y="6459"/>
                  </a:cubicBezTo>
                  <a:cubicBezTo>
                    <a:pt x="2820" y="5942"/>
                    <a:pt x="2267" y="5139"/>
                    <a:pt x="2124" y="4193"/>
                  </a:cubicBezTo>
                  <a:cubicBezTo>
                    <a:pt x="2570" y="3961"/>
                    <a:pt x="3105" y="3819"/>
                    <a:pt x="3658" y="3819"/>
                  </a:cubicBezTo>
                  <a:close/>
                  <a:moveTo>
                    <a:pt x="7156" y="3819"/>
                  </a:moveTo>
                  <a:cubicBezTo>
                    <a:pt x="7727" y="3819"/>
                    <a:pt x="8244" y="3961"/>
                    <a:pt x="8708" y="4193"/>
                  </a:cubicBezTo>
                  <a:cubicBezTo>
                    <a:pt x="8565" y="5139"/>
                    <a:pt x="8012" y="5942"/>
                    <a:pt x="7245" y="6459"/>
                  </a:cubicBezTo>
                  <a:cubicBezTo>
                    <a:pt x="7209" y="6263"/>
                    <a:pt x="7156" y="6085"/>
                    <a:pt x="7102" y="5906"/>
                  </a:cubicBezTo>
                  <a:cubicBezTo>
                    <a:pt x="6870" y="5299"/>
                    <a:pt x="6478" y="4728"/>
                    <a:pt x="5942" y="4300"/>
                  </a:cubicBezTo>
                  <a:cubicBezTo>
                    <a:pt x="5871" y="4247"/>
                    <a:pt x="5800" y="4193"/>
                    <a:pt x="5728" y="4140"/>
                  </a:cubicBezTo>
                  <a:cubicBezTo>
                    <a:pt x="6156" y="3943"/>
                    <a:pt x="6656" y="3819"/>
                    <a:pt x="7156" y="3819"/>
                  </a:cubicBezTo>
                  <a:close/>
                  <a:moveTo>
                    <a:pt x="5871" y="4657"/>
                  </a:moveTo>
                  <a:cubicBezTo>
                    <a:pt x="5942" y="4728"/>
                    <a:pt x="6014" y="4782"/>
                    <a:pt x="6085" y="4853"/>
                  </a:cubicBezTo>
                  <a:lnTo>
                    <a:pt x="4176" y="6763"/>
                  </a:lnTo>
                  <a:cubicBezTo>
                    <a:pt x="4087" y="6727"/>
                    <a:pt x="3980" y="6691"/>
                    <a:pt x="3890" y="6638"/>
                  </a:cubicBezTo>
                  <a:lnTo>
                    <a:pt x="5871" y="4657"/>
                  </a:lnTo>
                  <a:close/>
                  <a:moveTo>
                    <a:pt x="6870" y="6245"/>
                  </a:moveTo>
                  <a:cubicBezTo>
                    <a:pt x="6906" y="6370"/>
                    <a:pt x="6941" y="6495"/>
                    <a:pt x="6959" y="6620"/>
                  </a:cubicBezTo>
                  <a:cubicBezTo>
                    <a:pt x="6727" y="6745"/>
                    <a:pt x="6478" y="6834"/>
                    <a:pt x="6228" y="6905"/>
                  </a:cubicBezTo>
                  <a:lnTo>
                    <a:pt x="6870" y="6245"/>
                  </a:lnTo>
                  <a:close/>
                  <a:moveTo>
                    <a:pt x="6299" y="5103"/>
                  </a:moveTo>
                  <a:cubicBezTo>
                    <a:pt x="6353" y="5175"/>
                    <a:pt x="6406" y="5264"/>
                    <a:pt x="6460" y="5353"/>
                  </a:cubicBezTo>
                  <a:lnTo>
                    <a:pt x="4854" y="6959"/>
                  </a:lnTo>
                  <a:cubicBezTo>
                    <a:pt x="4747" y="6941"/>
                    <a:pt x="4622" y="6905"/>
                    <a:pt x="4515" y="6887"/>
                  </a:cubicBezTo>
                  <a:lnTo>
                    <a:pt x="6299" y="5103"/>
                  </a:lnTo>
                  <a:close/>
                  <a:moveTo>
                    <a:pt x="6638" y="5621"/>
                  </a:moveTo>
                  <a:cubicBezTo>
                    <a:pt x="6674" y="5728"/>
                    <a:pt x="6727" y="5817"/>
                    <a:pt x="6763" y="5924"/>
                  </a:cubicBezTo>
                  <a:lnTo>
                    <a:pt x="5693" y="6995"/>
                  </a:lnTo>
                  <a:cubicBezTo>
                    <a:pt x="5603" y="6995"/>
                    <a:pt x="5496" y="7012"/>
                    <a:pt x="5407" y="7012"/>
                  </a:cubicBezTo>
                  <a:cubicBezTo>
                    <a:pt x="5353" y="7012"/>
                    <a:pt x="5318" y="6995"/>
                    <a:pt x="5264" y="6995"/>
                  </a:cubicBezTo>
                  <a:lnTo>
                    <a:pt x="6638" y="5621"/>
                  </a:lnTo>
                  <a:close/>
                  <a:moveTo>
                    <a:pt x="8993" y="4372"/>
                  </a:moveTo>
                  <a:cubicBezTo>
                    <a:pt x="9903" y="4978"/>
                    <a:pt x="10510" y="5995"/>
                    <a:pt x="10510" y="7155"/>
                  </a:cubicBezTo>
                  <a:cubicBezTo>
                    <a:pt x="10510" y="9011"/>
                    <a:pt x="9011" y="10510"/>
                    <a:pt x="7156" y="10510"/>
                  </a:cubicBezTo>
                  <a:cubicBezTo>
                    <a:pt x="6674" y="10510"/>
                    <a:pt x="6174" y="10385"/>
                    <a:pt x="5728" y="10188"/>
                  </a:cubicBezTo>
                  <a:cubicBezTo>
                    <a:pt x="5871" y="10081"/>
                    <a:pt x="6014" y="9974"/>
                    <a:pt x="6139" y="9849"/>
                  </a:cubicBezTo>
                  <a:cubicBezTo>
                    <a:pt x="6817" y="9243"/>
                    <a:pt x="7227" y="8404"/>
                    <a:pt x="7298" y="7494"/>
                  </a:cubicBezTo>
                  <a:cubicBezTo>
                    <a:pt x="7316" y="7405"/>
                    <a:pt x="7245" y="7334"/>
                    <a:pt x="7156" y="7316"/>
                  </a:cubicBezTo>
                  <a:cubicBezTo>
                    <a:pt x="7084" y="7316"/>
                    <a:pt x="6995" y="7387"/>
                    <a:pt x="6995" y="7476"/>
                  </a:cubicBezTo>
                  <a:cubicBezTo>
                    <a:pt x="6924" y="8297"/>
                    <a:pt x="6531" y="9064"/>
                    <a:pt x="5924" y="9617"/>
                  </a:cubicBezTo>
                  <a:cubicBezTo>
                    <a:pt x="5300" y="10188"/>
                    <a:pt x="4497" y="10510"/>
                    <a:pt x="3658" y="10510"/>
                  </a:cubicBezTo>
                  <a:cubicBezTo>
                    <a:pt x="1821" y="10510"/>
                    <a:pt x="322" y="9011"/>
                    <a:pt x="322" y="7155"/>
                  </a:cubicBezTo>
                  <a:cubicBezTo>
                    <a:pt x="322" y="5995"/>
                    <a:pt x="929" y="4978"/>
                    <a:pt x="1821" y="4372"/>
                  </a:cubicBezTo>
                  <a:cubicBezTo>
                    <a:pt x="2035" y="5407"/>
                    <a:pt x="2659" y="6281"/>
                    <a:pt x="3516" y="6798"/>
                  </a:cubicBezTo>
                  <a:cubicBezTo>
                    <a:pt x="3516" y="6923"/>
                    <a:pt x="3498" y="7030"/>
                    <a:pt x="3498" y="7155"/>
                  </a:cubicBezTo>
                  <a:cubicBezTo>
                    <a:pt x="3498" y="8172"/>
                    <a:pt x="3926" y="9153"/>
                    <a:pt x="4675" y="9831"/>
                  </a:cubicBezTo>
                  <a:cubicBezTo>
                    <a:pt x="4700" y="9865"/>
                    <a:pt x="4737" y="9879"/>
                    <a:pt x="4774" y="9879"/>
                  </a:cubicBezTo>
                  <a:cubicBezTo>
                    <a:pt x="4817" y="9879"/>
                    <a:pt x="4861" y="9860"/>
                    <a:pt x="4890" y="9831"/>
                  </a:cubicBezTo>
                  <a:cubicBezTo>
                    <a:pt x="4943" y="9760"/>
                    <a:pt x="4943" y="9671"/>
                    <a:pt x="4890" y="9600"/>
                  </a:cubicBezTo>
                  <a:cubicBezTo>
                    <a:pt x="4212" y="8975"/>
                    <a:pt x="3819" y="8083"/>
                    <a:pt x="3819" y="7155"/>
                  </a:cubicBezTo>
                  <a:cubicBezTo>
                    <a:pt x="3819" y="7102"/>
                    <a:pt x="3819" y="7030"/>
                    <a:pt x="3819" y="6959"/>
                  </a:cubicBezTo>
                  <a:cubicBezTo>
                    <a:pt x="3926" y="7012"/>
                    <a:pt x="4033" y="7048"/>
                    <a:pt x="4140" y="7084"/>
                  </a:cubicBezTo>
                  <a:cubicBezTo>
                    <a:pt x="4533" y="7238"/>
                    <a:pt x="4969" y="7315"/>
                    <a:pt x="5415" y="7315"/>
                  </a:cubicBezTo>
                  <a:cubicBezTo>
                    <a:pt x="5537" y="7315"/>
                    <a:pt x="5659" y="7309"/>
                    <a:pt x="5782" y="7298"/>
                  </a:cubicBezTo>
                  <a:cubicBezTo>
                    <a:pt x="6281" y="7262"/>
                    <a:pt x="6799" y="7084"/>
                    <a:pt x="7227" y="6834"/>
                  </a:cubicBezTo>
                  <a:cubicBezTo>
                    <a:pt x="8137" y="6316"/>
                    <a:pt x="8797" y="5424"/>
                    <a:pt x="8993" y="4372"/>
                  </a:cubicBezTo>
                  <a:close/>
                  <a:moveTo>
                    <a:pt x="5407" y="0"/>
                  </a:moveTo>
                  <a:cubicBezTo>
                    <a:pt x="4497" y="0"/>
                    <a:pt x="3605" y="357"/>
                    <a:pt x="2927" y="982"/>
                  </a:cubicBezTo>
                  <a:cubicBezTo>
                    <a:pt x="2249" y="1606"/>
                    <a:pt x="1838" y="2445"/>
                    <a:pt x="1767" y="3355"/>
                  </a:cubicBezTo>
                  <a:cubicBezTo>
                    <a:pt x="1767" y="3444"/>
                    <a:pt x="1821" y="3515"/>
                    <a:pt x="1910" y="3533"/>
                  </a:cubicBezTo>
                  <a:cubicBezTo>
                    <a:pt x="1999" y="3533"/>
                    <a:pt x="2070" y="3462"/>
                    <a:pt x="2088" y="3390"/>
                  </a:cubicBezTo>
                  <a:cubicBezTo>
                    <a:pt x="2160" y="2552"/>
                    <a:pt x="2534" y="1784"/>
                    <a:pt x="3141" y="1213"/>
                  </a:cubicBezTo>
                  <a:cubicBezTo>
                    <a:pt x="3766" y="643"/>
                    <a:pt x="4568" y="321"/>
                    <a:pt x="5407" y="321"/>
                  </a:cubicBezTo>
                  <a:cubicBezTo>
                    <a:pt x="7263" y="321"/>
                    <a:pt x="8761" y="1820"/>
                    <a:pt x="8761" y="3658"/>
                  </a:cubicBezTo>
                  <a:cubicBezTo>
                    <a:pt x="8761" y="3729"/>
                    <a:pt x="8744" y="3801"/>
                    <a:pt x="8744" y="3872"/>
                  </a:cubicBezTo>
                  <a:cubicBezTo>
                    <a:pt x="8262" y="3640"/>
                    <a:pt x="7727" y="3497"/>
                    <a:pt x="7156" y="3497"/>
                  </a:cubicBezTo>
                  <a:cubicBezTo>
                    <a:pt x="6531" y="3497"/>
                    <a:pt x="5924" y="3658"/>
                    <a:pt x="5407" y="3943"/>
                  </a:cubicBezTo>
                  <a:cubicBezTo>
                    <a:pt x="4890" y="3658"/>
                    <a:pt x="4301" y="3497"/>
                    <a:pt x="3658" y="3497"/>
                  </a:cubicBezTo>
                  <a:cubicBezTo>
                    <a:pt x="3016" y="3497"/>
                    <a:pt x="2374" y="3676"/>
                    <a:pt x="1838" y="3979"/>
                  </a:cubicBezTo>
                  <a:cubicBezTo>
                    <a:pt x="750" y="4621"/>
                    <a:pt x="1" y="5799"/>
                    <a:pt x="1" y="7155"/>
                  </a:cubicBezTo>
                  <a:cubicBezTo>
                    <a:pt x="1" y="9171"/>
                    <a:pt x="1642" y="10813"/>
                    <a:pt x="3658" y="10813"/>
                  </a:cubicBezTo>
                  <a:cubicBezTo>
                    <a:pt x="4283" y="10813"/>
                    <a:pt x="4890" y="10670"/>
                    <a:pt x="5407" y="10367"/>
                  </a:cubicBezTo>
                  <a:cubicBezTo>
                    <a:pt x="5942" y="10670"/>
                    <a:pt x="6549" y="10813"/>
                    <a:pt x="7156" y="10813"/>
                  </a:cubicBezTo>
                  <a:cubicBezTo>
                    <a:pt x="9172" y="10813"/>
                    <a:pt x="10813" y="9171"/>
                    <a:pt x="10813" y="7155"/>
                  </a:cubicBezTo>
                  <a:cubicBezTo>
                    <a:pt x="10813" y="5835"/>
                    <a:pt x="10117" y="4675"/>
                    <a:pt x="9047" y="4033"/>
                  </a:cubicBezTo>
                  <a:cubicBezTo>
                    <a:pt x="9065" y="3908"/>
                    <a:pt x="9065" y="3783"/>
                    <a:pt x="9065" y="3658"/>
                  </a:cubicBezTo>
                  <a:cubicBezTo>
                    <a:pt x="9065" y="1642"/>
                    <a:pt x="7423" y="0"/>
                    <a:pt x="5407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5293562-D3C9-8E03-9CE0-04022D3EF4C4}"/>
              </a:ext>
            </a:extLst>
          </p:cNvPr>
          <p:cNvSpPr txBox="1"/>
          <p:nvPr/>
        </p:nvSpPr>
        <p:spPr>
          <a:xfrm>
            <a:off x="2787051" y="1546972"/>
            <a:ext cx="6719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TIẾT 19+20+21. BÀI 15: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47FA28-2909-12A4-51D2-8002654C7378}"/>
              </a:ext>
            </a:extLst>
          </p:cNvPr>
          <p:cNvSpPr txBox="1"/>
          <p:nvPr/>
        </p:nvSpPr>
        <p:spPr>
          <a:xfrm>
            <a:off x="5126678" y="4623220"/>
            <a:ext cx="19062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(</a:t>
            </a:r>
            <a:r>
              <a:rPr lang="en-US" sz="4800" b="1" dirty="0" err="1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Tiết</a:t>
            </a:r>
            <a:r>
              <a:rPr lang="en-US" sz="4800" b="1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 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>
            <a:extLst>
              <a:ext uri="{FF2B5EF4-FFF2-40B4-BE49-F238E27FC236}">
                <a16:creationId xmlns:a16="http://schemas.microsoft.com/office/drawing/2014/main" id="{1CFF54E3-943A-BCAA-6E82-A206A8ACA361}"/>
              </a:ext>
            </a:extLst>
          </p:cNvPr>
          <p:cNvSpPr/>
          <p:nvPr/>
        </p:nvSpPr>
        <p:spPr>
          <a:xfrm>
            <a:off x="4600241" y="4042715"/>
            <a:ext cx="1962163" cy="1962163"/>
          </a:xfrm>
          <a:prstGeom prst="ellipse">
            <a:avLst/>
          </a:prstGeom>
          <a:solidFill>
            <a:schemeClr val="accent3">
              <a:alpha val="44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68D54C55-76DB-5774-07DC-E3E7EEA1D96B}"/>
              </a:ext>
            </a:extLst>
          </p:cNvPr>
          <p:cNvSpPr/>
          <p:nvPr/>
        </p:nvSpPr>
        <p:spPr>
          <a:xfrm flipH="1">
            <a:off x="8628386" y="3695716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ight Triangle 47">
            <a:extLst>
              <a:ext uri="{FF2B5EF4-FFF2-40B4-BE49-F238E27FC236}">
                <a16:creationId xmlns:a16="http://schemas.microsoft.com/office/drawing/2014/main" id="{2910A1F5-1CD7-C4BF-4478-B61844F44B55}"/>
              </a:ext>
            </a:extLst>
          </p:cNvPr>
          <p:cNvSpPr/>
          <p:nvPr/>
        </p:nvSpPr>
        <p:spPr>
          <a:xfrm flipH="1">
            <a:off x="8013243" y="4956132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71D5260-BC7F-6041-A0F4-62CD7AFD5825}"/>
              </a:ext>
            </a:extLst>
          </p:cNvPr>
          <p:cNvSpPr/>
          <p:nvPr/>
        </p:nvSpPr>
        <p:spPr>
          <a:xfrm flipH="1">
            <a:off x="8320150" y="4323424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315159" y="3909328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A3AF1A42-D879-50B3-CB9F-C38EFB480840}"/>
              </a:ext>
            </a:extLst>
          </p:cNvPr>
          <p:cNvSpPr/>
          <p:nvPr/>
        </p:nvSpPr>
        <p:spPr>
          <a:xfrm flipH="1">
            <a:off x="5210490" y="4217907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Triangle 50">
            <a:extLst>
              <a:ext uri="{FF2B5EF4-FFF2-40B4-BE49-F238E27FC236}">
                <a16:creationId xmlns:a16="http://schemas.microsoft.com/office/drawing/2014/main" id="{04DEA20F-1A70-D778-F0B5-13C23884E838}"/>
              </a:ext>
            </a:extLst>
          </p:cNvPr>
          <p:cNvSpPr/>
          <p:nvPr/>
        </p:nvSpPr>
        <p:spPr>
          <a:xfrm flipH="1">
            <a:off x="4909550" y="4847421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146E0A8-D7C0-1F47-4207-A074C4C4CF1C}"/>
              </a:ext>
            </a:extLst>
          </p:cNvPr>
          <p:cNvSpPr txBox="1"/>
          <p:nvPr/>
        </p:nvSpPr>
        <p:spPr>
          <a:xfrm>
            <a:off x="5660809" y="5028208"/>
            <a:ext cx="8790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c.g.c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A173260-951D-E265-579F-C4A78AD0C0FB}"/>
              </a:ext>
            </a:extLst>
          </p:cNvPr>
          <p:cNvSpPr txBox="1"/>
          <p:nvPr/>
        </p:nvSpPr>
        <p:spPr>
          <a:xfrm>
            <a:off x="5242148" y="4820313"/>
            <a:ext cx="245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5569D9E-1AD3-7DE6-06B8-B0951667966B}"/>
              </a:ext>
            </a:extLst>
          </p:cNvPr>
          <p:cNvSpPr txBox="1"/>
          <p:nvPr/>
        </p:nvSpPr>
        <p:spPr>
          <a:xfrm>
            <a:off x="4936402" y="5465427"/>
            <a:ext cx="245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27E4062-C3D9-9D39-D179-9147D02E3AF3}"/>
              </a:ext>
            </a:extLst>
          </p:cNvPr>
          <p:cNvSpPr txBox="1"/>
          <p:nvPr/>
        </p:nvSpPr>
        <p:spPr>
          <a:xfrm>
            <a:off x="5155401" y="5050416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1F49AAF-B157-573D-E437-5548B8609468}"/>
              </a:ext>
            </a:extLst>
          </p:cNvPr>
          <p:cNvSpPr txBox="1"/>
          <p:nvPr/>
        </p:nvSpPr>
        <p:spPr>
          <a:xfrm>
            <a:off x="5461237" y="4392488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EEA42C6-0457-12C2-E399-83F37A0F81A0}"/>
              </a:ext>
            </a:extLst>
          </p:cNvPr>
          <p:cNvCxnSpPr>
            <a:cxnSpLocks/>
          </p:cNvCxnSpPr>
          <p:nvPr/>
        </p:nvCxnSpPr>
        <p:spPr>
          <a:xfrm>
            <a:off x="5322133" y="4529663"/>
            <a:ext cx="57326" cy="40804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19B6E34-CB17-A266-267B-29824C3FEBB9}"/>
              </a:ext>
            </a:extLst>
          </p:cNvPr>
          <p:cNvCxnSpPr>
            <a:cxnSpLocks/>
          </p:cNvCxnSpPr>
          <p:nvPr/>
        </p:nvCxnSpPr>
        <p:spPr>
          <a:xfrm>
            <a:off x="5014869" y="5169158"/>
            <a:ext cx="57326" cy="40804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0679711-7F5F-14C0-E0D6-9CB5DFEFE2A6}"/>
              </a:ext>
            </a:extLst>
          </p:cNvPr>
          <p:cNvSpPr txBox="1"/>
          <p:nvPr/>
        </p:nvSpPr>
        <p:spPr>
          <a:xfrm>
            <a:off x="1190945" y="4182806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F7AB93-DF69-5680-9786-703EFB52508D}"/>
              </a:ext>
            </a:extLst>
          </p:cNvPr>
          <p:cNvSpPr txBox="1"/>
          <p:nvPr/>
        </p:nvSpPr>
        <p:spPr>
          <a:xfrm>
            <a:off x="1190945" y="3698306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BB8E60-0EDE-2968-5434-D023AFBB3FA7}"/>
              </a:ext>
            </a:extLst>
          </p:cNvPr>
          <p:cNvCxnSpPr>
            <a:cxnSpLocks/>
          </p:cNvCxnSpPr>
          <p:nvPr/>
        </p:nvCxnSpPr>
        <p:spPr>
          <a:xfrm>
            <a:off x="1223593" y="4157059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2843E30-6389-11FF-BCC3-7ADDD4A08B40}"/>
              </a:ext>
            </a:extLst>
          </p:cNvPr>
          <p:cNvSpPr txBox="1"/>
          <p:nvPr/>
        </p:nvSpPr>
        <p:spPr>
          <a:xfrm>
            <a:off x="1484941" y="395289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0BC437A-A269-865D-AD1A-4E1EE4D78E49}"/>
              </a:ext>
            </a:extLst>
          </p:cNvPr>
          <p:cNvCxnSpPr>
            <a:cxnSpLocks/>
          </p:cNvCxnSpPr>
          <p:nvPr/>
        </p:nvCxnSpPr>
        <p:spPr>
          <a:xfrm flipH="1">
            <a:off x="6696511" y="4343687"/>
            <a:ext cx="1584241" cy="550731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53273211-807D-B007-4DFF-5D05A386E32F}"/>
              </a:ext>
            </a:extLst>
          </p:cNvPr>
          <p:cNvSpPr txBox="1"/>
          <p:nvPr/>
        </p:nvSpPr>
        <p:spPr>
          <a:xfrm>
            <a:off x="5100215" y="4355049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A653989-D3A2-9A25-DA82-141048425522}"/>
              </a:ext>
            </a:extLst>
          </p:cNvPr>
          <p:cNvSpPr txBox="1"/>
          <p:nvPr/>
        </p:nvSpPr>
        <p:spPr>
          <a:xfrm>
            <a:off x="4783539" y="4980883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A969B6C-2C99-83FA-9AAC-B22017AE11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20910" y="3544477"/>
            <a:ext cx="199409" cy="30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852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9" grpId="0" animBg="1"/>
      <p:bldP spid="47" grpId="0" animBg="1"/>
      <p:bldP spid="50" grpId="0" animBg="1"/>
      <p:bldP spid="51" grpId="0" animBg="1"/>
      <p:bldP spid="52" grpId="0"/>
      <p:bldP spid="53" grpId="0"/>
      <p:bldP spid="54" grpId="0"/>
      <p:bldP spid="56" grpId="0"/>
      <p:bldP spid="57" grpId="0"/>
      <p:bldP spid="12" grpId="0"/>
      <p:bldP spid="14" grpId="0"/>
      <p:bldP spid="64" grpId="0"/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ight Triangle 26">
            <a:extLst>
              <a:ext uri="{FF2B5EF4-FFF2-40B4-BE49-F238E27FC236}">
                <a16:creationId xmlns:a16="http://schemas.microsoft.com/office/drawing/2014/main" id="{6FD882EB-7D19-4713-8E21-F7AB79F5F7F3}"/>
              </a:ext>
            </a:extLst>
          </p:cNvPr>
          <p:cNvSpPr/>
          <p:nvPr/>
        </p:nvSpPr>
        <p:spPr>
          <a:xfrm>
            <a:off x="10153751" y="4953759"/>
            <a:ext cx="608948" cy="62951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103F2317-B2DF-85A4-EF54-3A956531259F}"/>
              </a:ext>
            </a:extLst>
          </p:cNvPr>
          <p:cNvSpPr/>
          <p:nvPr/>
        </p:nvSpPr>
        <p:spPr>
          <a:xfrm>
            <a:off x="9538168" y="4325411"/>
            <a:ext cx="608948" cy="62951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FF54E3-943A-BCAA-6E82-A206A8ACA361}"/>
              </a:ext>
            </a:extLst>
          </p:cNvPr>
          <p:cNvSpPr/>
          <p:nvPr/>
        </p:nvSpPr>
        <p:spPr>
          <a:xfrm>
            <a:off x="4778866" y="4263356"/>
            <a:ext cx="1962163" cy="1962163"/>
          </a:xfrm>
          <a:prstGeom prst="ellipse">
            <a:avLst/>
          </a:prstGeom>
          <a:solidFill>
            <a:schemeClr val="accent2">
              <a:lumMod val="20000"/>
              <a:lumOff val="80000"/>
              <a:alpha val="44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68D54C55-76DB-5774-07DC-E3E7EEA1D96B}"/>
              </a:ext>
            </a:extLst>
          </p:cNvPr>
          <p:cNvSpPr/>
          <p:nvPr/>
        </p:nvSpPr>
        <p:spPr>
          <a:xfrm>
            <a:off x="8927670" y="3695716"/>
            <a:ext cx="608948" cy="62951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315159" y="3909328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146E0A8-D7C0-1F47-4207-A074C4C4CF1C}"/>
              </a:ext>
            </a:extLst>
          </p:cNvPr>
          <p:cNvSpPr txBox="1"/>
          <p:nvPr/>
        </p:nvSpPr>
        <p:spPr>
          <a:xfrm>
            <a:off x="5764700" y="4818940"/>
            <a:ext cx="8790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c.g.c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A173260-951D-E265-579F-C4A78AD0C0FB}"/>
              </a:ext>
            </a:extLst>
          </p:cNvPr>
          <p:cNvSpPr txBox="1"/>
          <p:nvPr/>
        </p:nvSpPr>
        <p:spPr>
          <a:xfrm>
            <a:off x="5420773" y="5040954"/>
            <a:ext cx="245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27E4062-C3D9-9D39-D179-9147D02E3AF3}"/>
              </a:ext>
            </a:extLst>
          </p:cNvPr>
          <p:cNvSpPr txBox="1"/>
          <p:nvPr/>
        </p:nvSpPr>
        <p:spPr>
          <a:xfrm>
            <a:off x="5271296" y="5229997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1F49AAF-B157-573D-E437-5548B8609468}"/>
              </a:ext>
            </a:extLst>
          </p:cNvPr>
          <p:cNvSpPr txBox="1"/>
          <p:nvPr/>
        </p:nvSpPr>
        <p:spPr>
          <a:xfrm>
            <a:off x="4848315" y="4851536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679711-7F5F-14C0-E0D6-9CB5DFEFE2A6}"/>
              </a:ext>
            </a:extLst>
          </p:cNvPr>
          <p:cNvSpPr txBox="1"/>
          <p:nvPr/>
        </p:nvSpPr>
        <p:spPr>
          <a:xfrm>
            <a:off x="1190945" y="4182806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F7AB93-DF69-5680-9786-703EFB52508D}"/>
              </a:ext>
            </a:extLst>
          </p:cNvPr>
          <p:cNvSpPr txBox="1"/>
          <p:nvPr/>
        </p:nvSpPr>
        <p:spPr>
          <a:xfrm>
            <a:off x="1190945" y="3698306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BB8E60-0EDE-2968-5434-D023AFBB3FA7}"/>
              </a:ext>
            </a:extLst>
          </p:cNvPr>
          <p:cNvCxnSpPr>
            <a:cxnSpLocks/>
          </p:cNvCxnSpPr>
          <p:nvPr/>
        </p:nvCxnSpPr>
        <p:spPr>
          <a:xfrm>
            <a:off x="1223593" y="4157059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2843E30-6389-11FF-BCC3-7ADDD4A08B40}"/>
              </a:ext>
            </a:extLst>
          </p:cNvPr>
          <p:cNvSpPr txBox="1"/>
          <p:nvPr/>
        </p:nvSpPr>
        <p:spPr>
          <a:xfrm>
            <a:off x="1484941" y="395289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0BC437A-A269-865D-AD1A-4E1EE4D78E49}"/>
              </a:ext>
            </a:extLst>
          </p:cNvPr>
          <p:cNvCxnSpPr>
            <a:cxnSpLocks/>
          </p:cNvCxnSpPr>
          <p:nvPr/>
        </p:nvCxnSpPr>
        <p:spPr>
          <a:xfrm flipH="1">
            <a:off x="6769881" y="4315983"/>
            <a:ext cx="2137909" cy="521418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ight Triangle 57">
            <a:extLst>
              <a:ext uri="{FF2B5EF4-FFF2-40B4-BE49-F238E27FC236}">
                <a16:creationId xmlns:a16="http://schemas.microsoft.com/office/drawing/2014/main" id="{3F6EFA8A-DB63-576D-CD81-B2D0982F983A}"/>
              </a:ext>
            </a:extLst>
          </p:cNvPr>
          <p:cNvSpPr/>
          <p:nvPr/>
        </p:nvSpPr>
        <p:spPr>
          <a:xfrm>
            <a:off x="5716680" y="5270679"/>
            <a:ext cx="608948" cy="62951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ight Triangle 62">
            <a:extLst>
              <a:ext uri="{FF2B5EF4-FFF2-40B4-BE49-F238E27FC236}">
                <a16:creationId xmlns:a16="http://schemas.microsoft.com/office/drawing/2014/main" id="{90DDE735-C013-150C-79EA-85A94A72AD3B}"/>
              </a:ext>
            </a:extLst>
          </p:cNvPr>
          <p:cNvSpPr/>
          <p:nvPr/>
        </p:nvSpPr>
        <p:spPr>
          <a:xfrm>
            <a:off x="5106182" y="4640984"/>
            <a:ext cx="608948" cy="62951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237886-4B80-5C58-05A4-81A77032E333}"/>
              </a:ext>
            </a:extLst>
          </p:cNvPr>
          <p:cNvSpPr txBox="1"/>
          <p:nvPr/>
        </p:nvSpPr>
        <p:spPr>
          <a:xfrm>
            <a:off x="5471282" y="5478539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FE3BA5D-DC30-9C2E-425A-1734D365965E}"/>
              </a:ext>
            </a:extLst>
          </p:cNvPr>
          <p:cNvSpPr txBox="1"/>
          <p:nvPr/>
        </p:nvSpPr>
        <p:spPr>
          <a:xfrm>
            <a:off x="5881532" y="5854567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EEA42C6-0457-12C2-E399-83F37A0F81A0}"/>
              </a:ext>
            </a:extLst>
          </p:cNvPr>
          <p:cNvCxnSpPr>
            <a:cxnSpLocks/>
          </p:cNvCxnSpPr>
          <p:nvPr/>
        </p:nvCxnSpPr>
        <p:spPr>
          <a:xfrm flipH="1">
            <a:off x="5392268" y="4950451"/>
            <a:ext cx="72390" cy="50691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8D450AD-8C22-37CF-4A27-F8D718FB839B}"/>
              </a:ext>
            </a:extLst>
          </p:cNvPr>
          <p:cNvCxnSpPr>
            <a:cxnSpLocks/>
          </p:cNvCxnSpPr>
          <p:nvPr/>
        </p:nvCxnSpPr>
        <p:spPr>
          <a:xfrm flipH="1">
            <a:off x="6063051" y="5642348"/>
            <a:ext cx="72390" cy="50691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FC463F5-E162-77D6-624A-846E68F242F9}"/>
              </a:ext>
            </a:extLst>
          </p:cNvPr>
          <p:cNvSpPr txBox="1"/>
          <p:nvPr/>
        </p:nvSpPr>
        <p:spPr>
          <a:xfrm>
            <a:off x="5428463" y="4715628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A1AE180-5CAD-C762-180C-8E1FC934A928}"/>
              </a:ext>
            </a:extLst>
          </p:cNvPr>
          <p:cNvSpPr txBox="1"/>
          <p:nvPr/>
        </p:nvSpPr>
        <p:spPr>
          <a:xfrm>
            <a:off x="6124804" y="5449302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B181E8F-3EE7-2B59-3947-4F561DE3F61B}"/>
              </a:ext>
            </a:extLst>
          </p:cNvPr>
          <p:cNvSpPr txBox="1"/>
          <p:nvPr/>
        </p:nvSpPr>
        <p:spPr>
          <a:xfrm>
            <a:off x="3658156" y="4168336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7A1B2EB-1635-08B8-2FF8-A8DF4C8B5B26}"/>
              </a:ext>
            </a:extLst>
          </p:cNvPr>
          <p:cNvSpPr txBox="1"/>
          <p:nvPr/>
        </p:nvSpPr>
        <p:spPr>
          <a:xfrm>
            <a:off x="3658156" y="3683836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BFB03E0-4433-5BAD-E72F-556C369653DB}"/>
              </a:ext>
            </a:extLst>
          </p:cNvPr>
          <p:cNvCxnSpPr>
            <a:cxnSpLocks/>
          </p:cNvCxnSpPr>
          <p:nvPr/>
        </p:nvCxnSpPr>
        <p:spPr>
          <a:xfrm>
            <a:off x="3690804" y="4142589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B4282A03-E12D-12CC-FCC3-C0883369D1FB}"/>
              </a:ext>
            </a:extLst>
          </p:cNvPr>
          <p:cNvSpPr txBox="1"/>
          <p:nvPr/>
        </p:nvSpPr>
        <p:spPr>
          <a:xfrm>
            <a:off x="3369247" y="393499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7910767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7" grpId="0" animBg="1"/>
      <p:bldP spid="49" grpId="0" animBg="1"/>
      <p:bldP spid="52" grpId="0"/>
      <p:bldP spid="56" grpId="0"/>
      <p:bldP spid="57" grpId="0"/>
      <p:bldP spid="58" grpId="0" animBg="1"/>
      <p:bldP spid="63" grpId="0" animBg="1"/>
      <p:bldP spid="64" grpId="0"/>
      <p:bldP spid="65" grpId="0"/>
      <p:bldP spid="76" grpId="0"/>
      <p:bldP spid="78" grpId="0"/>
      <p:bldP spid="79" grpId="0"/>
      <p:bldP spid="80" grpId="0"/>
      <p:bldP spid="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400884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F22395-BF47-9987-F661-3D56AA523039}"/>
              </a:ext>
            </a:extLst>
          </p:cNvPr>
          <p:cNvSpPr txBox="1"/>
          <p:nvPr/>
        </p:nvSpPr>
        <p:spPr>
          <a:xfrm>
            <a:off x="4624931" y="4188781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E55CDC-D21E-93C1-7DF7-32D7A6D3C533}"/>
              </a:ext>
            </a:extLst>
          </p:cNvPr>
          <p:cNvSpPr txBox="1"/>
          <p:nvPr/>
        </p:nvSpPr>
        <p:spPr>
          <a:xfrm>
            <a:off x="4610301" y="3691763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AE4B9A6-D488-32DD-37C2-E78340CD3810}"/>
              </a:ext>
            </a:extLst>
          </p:cNvPr>
          <p:cNvCxnSpPr>
            <a:cxnSpLocks/>
          </p:cNvCxnSpPr>
          <p:nvPr/>
        </p:nvCxnSpPr>
        <p:spPr>
          <a:xfrm>
            <a:off x="4693142" y="4154378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89C7403D-F3CC-CCB3-38F8-2F600688106A}"/>
              </a:ext>
            </a:extLst>
          </p:cNvPr>
          <p:cNvSpPr txBox="1"/>
          <p:nvPr/>
        </p:nvSpPr>
        <p:spPr>
          <a:xfrm>
            <a:off x="5721795" y="3688149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AC2716-0664-8B84-45E4-C3A36C25E28B}"/>
              </a:ext>
            </a:extLst>
          </p:cNvPr>
          <p:cNvSpPr txBox="1"/>
          <p:nvPr/>
        </p:nvSpPr>
        <p:spPr>
          <a:xfrm>
            <a:off x="5739670" y="4188781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019062-6FC5-8FFA-639A-BDA519EA7066}"/>
              </a:ext>
            </a:extLst>
          </p:cNvPr>
          <p:cNvCxnSpPr>
            <a:cxnSpLocks/>
          </p:cNvCxnSpPr>
          <p:nvPr/>
        </p:nvCxnSpPr>
        <p:spPr>
          <a:xfrm>
            <a:off x="5737723" y="4135242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3E69BEC-EFE6-60C6-14FE-8453945CD062}"/>
              </a:ext>
            </a:extLst>
          </p:cNvPr>
          <p:cNvSpPr txBox="1"/>
          <p:nvPr/>
        </p:nvSpPr>
        <p:spPr>
          <a:xfrm>
            <a:off x="5203385" y="3907206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0B885A-4CE4-B8EE-CBBB-DDF7532B1E4D}"/>
              </a:ext>
            </a:extLst>
          </p:cNvPr>
          <p:cNvSpPr txBox="1"/>
          <p:nvPr/>
        </p:nvSpPr>
        <p:spPr>
          <a:xfrm>
            <a:off x="4019581" y="4180996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E6019B-3662-8D71-9A79-5B6AF159FB03}"/>
              </a:ext>
            </a:extLst>
          </p:cNvPr>
          <p:cNvSpPr txBox="1"/>
          <p:nvPr/>
        </p:nvSpPr>
        <p:spPr>
          <a:xfrm>
            <a:off x="4027201" y="3696496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51A9B7-C5DF-9338-E16E-BD4292AE1BD6}"/>
              </a:ext>
            </a:extLst>
          </p:cNvPr>
          <p:cNvCxnSpPr>
            <a:cxnSpLocks/>
          </p:cNvCxnSpPr>
          <p:nvPr/>
        </p:nvCxnSpPr>
        <p:spPr>
          <a:xfrm>
            <a:off x="4052229" y="4155249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48C677C-C75D-C11E-309F-DA0839B7BF07}"/>
              </a:ext>
            </a:extLst>
          </p:cNvPr>
          <p:cNvSpPr txBox="1"/>
          <p:nvPr/>
        </p:nvSpPr>
        <p:spPr>
          <a:xfrm>
            <a:off x="4313577" y="395108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E65145-E5B7-53A5-A9A0-C19BB4A19321}"/>
              </a:ext>
            </a:extLst>
          </p:cNvPr>
          <p:cNvSpPr/>
          <p:nvPr/>
        </p:nvSpPr>
        <p:spPr>
          <a:xfrm>
            <a:off x="3825239" y="3497580"/>
            <a:ext cx="3215791" cy="125053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02F3C8-4C63-E90F-FBAB-A53EC20CE252}"/>
              </a:ext>
            </a:extLst>
          </p:cNvPr>
          <p:cNvSpPr txBox="1"/>
          <p:nvPr/>
        </p:nvSpPr>
        <p:spPr>
          <a:xfrm>
            <a:off x="6554130" y="4180996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ED60617-3746-5404-ADAD-1FA782524ECB}"/>
              </a:ext>
            </a:extLst>
          </p:cNvPr>
          <p:cNvSpPr txBox="1"/>
          <p:nvPr/>
        </p:nvSpPr>
        <p:spPr>
          <a:xfrm>
            <a:off x="6563655" y="3696496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35073A5-E4D0-12C1-2EB6-064777BCB2D8}"/>
              </a:ext>
            </a:extLst>
          </p:cNvPr>
          <p:cNvCxnSpPr>
            <a:cxnSpLocks/>
          </p:cNvCxnSpPr>
          <p:nvPr/>
        </p:nvCxnSpPr>
        <p:spPr>
          <a:xfrm>
            <a:off x="6586778" y="4147629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5714C4EA-D28D-DEC3-72BE-DAF784384431}"/>
              </a:ext>
            </a:extLst>
          </p:cNvPr>
          <p:cNvSpPr txBox="1"/>
          <p:nvPr/>
        </p:nvSpPr>
        <p:spPr>
          <a:xfrm>
            <a:off x="6265221" y="394003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733F9-04F0-33CE-58BE-58F8982BBBC1}"/>
              </a:ext>
            </a:extLst>
          </p:cNvPr>
          <p:cNvSpPr txBox="1"/>
          <p:nvPr/>
        </p:nvSpPr>
        <p:spPr>
          <a:xfrm>
            <a:off x="7923215" y="5067773"/>
            <a:ext cx="269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A33D727-EC8D-DBEE-716C-E418AA6A8D07}"/>
              </a:ext>
            </a:extLst>
          </p:cNvPr>
          <p:cNvSpPr txBox="1"/>
          <p:nvPr/>
        </p:nvSpPr>
        <p:spPr>
          <a:xfrm>
            <a:off x="10410811" y="5062719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604210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5" grpId="0"/>
      <p:bldP spid="16" grpId="0" animBg="1"/>
      <p:bldP spid="27" grpId="0"/>
      <p:bldP spid="37" grpId="0"/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400884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F22395-BF47-9987-F661-3D56AA523039}"/>
              </a:ext>
            </a:extLst>
          </p:cNvPr>
          <p:cNvSpPr txBox="1"/>
          <p:nvPr/>
        </p:nvSpPr>
        <p:spPr>
          <a:xfrm>
            <a:off x="4624931" y="4188781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E55CDC-D21E-93C1-7DF7-32D7A6D3C533}"/>
              </a:ext>
            </a:extLst>
          </p:cNvPr>
          <p:cNvSpPr txBox="1"/>
          <p:nvPr/>
        </p:nvSpPr>
        <p:spPr>
          <a:xfrm>
            <a:off x="4610301" y="3691763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AE4B9A6-D488-32DD-37C2-E78340CD3810}"/>
              </a:ext>
            </a:extLst>
          </p:cNvPr>
          <p:cNvCxnSpPr>
            <a:cxnSpLocks/>
          </p:cNvCxnSpPr>
          <p:nvPr/>
        </p:nvCxnSpPr>
        <p:spPr>
          <a:xfrm>
            <a:off x="4693142" y="4154378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89C7403D-F3CC-CCB3-38F8-2F600688106A}"/>
              </a:ext>
            </a:extLst>
          </p:cNvPr>
          <p:cNvSpPr txBox="1"/>
          <p:nvPr/>
        </p:nvSpPr>
        <p:spPr>
          <a:xfrm>
            <a:off x="5721795" y="3688149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AC2716-0664-8B84-45E4-C3A36C25E28B}"/>
              </a:ext>
            </a:extLst>
          </p:cNvPr>
          <p:cNvSpPr txBox="1"/>
          <p:nvPr/>
        </p:nvSpPr>
        <p:spPr>
          <a:xfrm>
            <a:off x="5739670" y="4188781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019062-6FC5-8FFA-639A-BDA519EA7066}"/>
              </a:ext>
            </a:extLst>
          </p:cNvPr>
          <p:cNvCxnSpPr>
            <a:cxnSpLocks/>
          </p:cNvCxnSpPr>
          <p:nvPr/>
        </p:nvCxnSpPr>
        <p:spPr>
          <a:xfrm>
            <a:off x="5737723" y="4135242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3E69BEC-EFE6-60C6-14FE-8453945CD062}"/>
              </a:ext>
            </a:extLst>
          </p:cNvPr>
          <p:cNvSpPr txBox="1"/>
          <p:nvPr/>
        </p:nvSpPr>
        <p:spPr>
          <a:xfrm>
            <a:off x="5278570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733F9-04F0-33CE-58BE-58F8982BBBC1}"/>
              </a:ext>
            </a:extLst>
          </p:cNvPr>
          <p:cNvSpPr txBox="1"/>
          <p:nvPr/>
        </p:nvSpPr>
        <p:spPr>
          <a:xfrm>
            <a:off x="7923215" y="5067773"/>
            <a:ext cx="269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A33D727-EC8D-DBEE-716C-E418AA6A8D07}"/>
              </a:ext>
            </a:extLst>
          </p:cNvPr>
          <p:cNvSpPr txBox="1"/>
          <p:nvPr/>
        </p:nvSpPr>
        <p:spPr>
          <a:xfrm>
            <a:off x="10410811" y="5062719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3913EEF-6249-B0B1-77E4-ADB05409B0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13603" y="5258293"/>
            <a:ext cx="286696" cy="44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408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400884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733F9-04F0-33CE-58BE-58F8982BBBC1}"/>
              </a:ext>
            </a:extLst>
          </p:cNvPr>
          <p:cNvSpPr txBox="1"/>
          <p:nvPr/>
        </p:nvSpPr>
        <p:spPr>
          <a:xfrm>
            <a:off x="7923215" y="5067773"/>
            <a:ext cx="269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A33D727-EC8D-DBEE-716C-E418AA6A8D07}"/>
              </a:ext>
            </a:extLst>
          </p:cNvPr>
          <p:cNvSpPr txBox="1"/>
          <p:nvPr/>
        </p:nvSpPr>
        <p:spPr>
          <a:xfrm>
            <a:off x="10410811" y="5062719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C0D2C4F-0D6D-F942-1352-C00B948FC8D7}"/>
              </a:ext>
            </a:extLst>
          </p:cNvPr>
          <p:cNvSpPr txBox="1"/>
          <p:nvPr/>
        </p:nvSpPr>
        <p:spPr>
          <a:xfrm>
            <a:off x="1123205" y="5535309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E0D070E-DFB9-4C33-98CE-8BA8F535736D}"/>
              </a:ext>
            </a:extLst>
          </p:cNvPr>
          <p:cNvSpPr txBox="1"/>
          <p:nvPr/>
        </p:nvSpPr>
        <p:spPr>
          <a:xfrm>
            <a:off x="1121300" y="5050809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4FD68A6-073B-3B27-7F0F-F07674496582}"/>
              </a:ext>
            </a:extLst>
          </p:cNvPr>
          <p:cNvCxnSpPr>
            <a:cxnSpLocks/>
          </p:cNvCxnSpPr>
          <p:nvPr/>
        </p:nvCxnSpPr>
        <p:spPr>
          <a:xfrm>
            <a:off x="1146328" y="5509562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D461112A-551F-A0D6-A01C-9340BD3724F6}"/>
              </a:ext>
            </a:extLst>
          </p:cNvPr>
          <p:cNvSpPr txBox="1"/>
          <p:nvPr/>
        </p:nvSpPr>
        <p:spPr>
          <a:xfrm>
            <a:off x="1407676" y="5305396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9BE1D2B-59D2-1987-EAE1-76DD020A7F9C}"/>
              </a:ext>
            </a:extLst>
          </p:cNvPr>
          <p:cNvSpPr txBox="1"/>
          <p:nvPr/>
        </p:nvSpPr>
        <p:spPr>
          <a:xfrm>
            <a:off x="3722030" y="5545923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A3A6DDA-0FB8-F05C-427B-A45579849CA5}"/>
              </a:ext>
            </a:extLst>
          </p:cNvPr>
          <p:cNvSpPr txBox="1"/>
          <p:nvPr/>
        </p:nvSpPr>
        <p:spPr>
          <a:xfrm>
            <a:off x="3712505" y="5061423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BD6483B-618E-16E8-7242-CCA75D8C0746}"/>
              </a:ext>
            </a:extLst>
          </p:cNvPr>
          <p:cNvCxnSpPr>
            <a:cxnSpLocks/>
          </p:cNvCxnSpPr>
          <p:nvPr/>
        </p:nvCxnSpPr>
        <p:spPr>
          <a:xfrm>
            <a:off x="3735628" y="5512556"/>
            <a:ext cx="25242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5E9CA64-AB2A-29C5-A555-56F3AC3327B3}"/>
              </a:ext>
            </a:extLst>
          </p:cNvPr>
          <p:cNvSpPr txBox="1"/>
          <p:nvPr/>
        </p:nvSpPr>
        <p:spPr>
          <a:xfrm>
            <a:off x="3407721" y="5311310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D04BAF1-F8F0-65D4-A927-3BE370079D18}"/>
              </a:ext>
            </a:extLst>
          </p:cNvPr>
          <p:cNvSpPr txBox="1"/>
          <p:nvPr/>
        </p:nvSpPr>
        <p:spPr>
          <a:xfrm>
            <a:off x="4624931" y="4188781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AB1BB47-2D14-DA49-D614-A3F8F42B2BD9}"/>
              </a:ext>
            </a:extLst>
          </p:cNvPr>
          <p:cNvSpPr txBox="1"/>
          <p:nvPr/>
        </p:nvSpPr>
        <p:spPr>
          <a:xfrm>
            <a:off x="4610301" y="3691763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D7A69F7-4739-5E33-BDDA-039B1562BC6D}"/>
              </a:ext>
            </a:extLst>
          </p:cNvPr>
          <p:cNvCxnSpPr>
            <a:cxnSpLocks/>
          </p:cNvCxnSpPr>
          <p:nvPr/>
        </p:nvCxnSpPr>
        <p:spPr>
          <a:xfrm>
            <a:off x="4693142" y="4154378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14A129D7-1025-940A-FBD2-D72E0B11A860}"/>
              </a:ext>
            </a:extLst>
          </p:cNvPr>
          <p:cNvSpPr txBox="1"/>
          <p:nvPr/>
        </p:nvSpPr>
        <p:spPr>
          <a:xfrm>
            <a:off x="5721795" y="3688149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A530020-9982-B45A-7AA6-2637BAA1D82F}"/>
              </a:ext>
            </a:extLst>
          </p:cNvPr>
          <p:cNvSpPr txBox="1"/>
          <p:nvPr/>
        </p:nvSpPr>
        <p:spPr>
          <a:xfrm>
            <a:off x="5739670" y="4188781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EBE9698-7ADC-9229-8D2E-525562FA09D4}"/>
              </a:ext>
            </a:extLst>
          </p:cNvPr>
          <p:cNvCxnSpPr>
            <a:cxnSpLocks/>
          </p:cNvCxnSpPr>
          <p:nvPr/>
        </p:nvCxnSpPr>
        <p:spPr>
          <a:xfrm>
            <a:off x="5737723" y="4135242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5897B5E1-4566-4885-DD8B-105A2E904393}"/>
              </a:ext>
            </a:extLst>
          </p:cNvPr>
          <p:cNvSpPr txBox="1"/>
          <p:nvPr/>
        </p:nvSpPr>
        <p:spPr>
          <a:xfrm>
            <a:off x="5278570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0174836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0" grpId="0"/>
      <p:bldP spid="51" grpId="0"/>
      <p:bldP spid="52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400884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92327" y="5305396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733F9-04F0-33CE-58BE-58F8982BBBC1}"/>
              </a:ext>
            </a:extLst>
          </p:cNvPr>
          <p:cNvSpPr txBox="1"/>
          <p:nvPr/>
        </p:nvSpPr>
        <p:spPr>
          <a:xfrm>
            <a:off x="7923215" y="5067773"/>
            <a:ext cx="269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A33D727-EC8D-DBEE-716C-E418AA6A8D07}"/>
              </a:ext>
            </a:extLst>
          </p:cNvPr>
          <p:cNvSpPr txBox="1"/>
          <p:nvPr/>
        </p:nvSpPr>
        <p:spPr>
          <a:xfrm>
            <a:off x="10410811" y="5062719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#9Slide03 SVND Sari" panose="02000000000000000000" pitchFamily="2" charset="0"/>
              </a:rPr>
              <a:t>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D04BAF1-F8F0-65D4-A927-3BE370079D18}"/>
              </a:ext>
            </a:extLst>
          </p:cNvPr>
          <p:cNvSpPr txBox="1"/>
          <p:nvPr/>
        </p:nvSpPr>
        <p:spPr>
          <a:xfrm>
            <a:off x="4624931" y="4188781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AB1BB47-2D14-DA49-D614-A3F8F42B2BD9}"/>
              </a:ext>
            </a:extLst>
          </p:cNvPr>
          <p:cNvSpPr txBox="1"/>
          <p:nvPr/>
        </p:nvSpPr>
        <p:spPr>
          <a:xfrm>
            <a:off x="4610301" y="3691763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D7A69F7-4739-5E33-BDDA-039B1562BC6D}"/>
              </a:ext>
            </a:extLst>
          </p:cNvPr>
          <p:cNvCxnSpPr>
            <a:cxnSpLocks/>
          </p:cNvCxnSpPr>
          <p:nvPr/>
        </p:nvCxnSpPr>
        <p:spPr>
          <a:xfrm>
            <a:off x="4693142" y="4154378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14A129D7-1025-940A-FBD2-D72E0B11A860}"/>
              </a:ext>
            </a:extLst>
          </p:cNvPr>
          <p:cNvSpPr txBox="1"/>
          <p:nvPr/>
        </p:nvSpPr>
        <p:spPr>
          <a:xfrm>
            <a:off x="5721795" y="3688149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A530020-9982-B45A-7AA6-2637BAA1D82F}"/>
              </a:ext>
            </a:extLst>
          </p:cNvPr>
          <p:cNvSpPr txBox="1"/>
          <p:nvPr/>
        </p:nvSpPr>
        <p:spPr>
          <a:xfrm>
            <a:off x="5739670" y="4188781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EBE9698-7ADC-9229-8D2E-525562FA09D4}"/>
              </a:ext>
            </a:extLst>
          </p:cNvPr>
          <p:cNvCxnSpPr>
            <a:cxnSpLocks/>
          </p:cNvCxnSpPr>
          <p:nvPr/>
        </p:nvCxnSpPr>
        <p:spPr>
          <a:xfrm>
            <a:off x="5737723" y="4135242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5897B5E1-4566-4885-DD8B-105A2E904393}"/>
              </a:ext>
            </a:extLst>
          </p:cNvPr>
          <p:cNvSpPr txBox="1"/>
          <p:nvPr/>
        </p:nvSpPr>
        <p:spPr>
          <a:xfrm>
            <a:off x="5278570" y="3937903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904850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4" name="Google Shape;754;p27"/>
          <p:cNvGrpSpPr/>
          <p:nvPr/>
        </p:nvGrpSpPr>
        <p:grpSpPr>
          <a:xfrm>
            <a:off x="3672663" y="3516784"/>
            <a:ext cx="650974" cy="650974"/>
            <a:chOff x="2005688" y="3510288"/>
            <a:chExt cx="1344600" cy="1344600"/>
          </a:xfrm>
        </p:grpSpPr>
        <p:sp>
          <p:nvSpPr>
            <p:cNvPr id="755" name="Google Shape;755;p27"/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56" name="Google Shape;756;p27"/>
            <p:cNvSpPr/>
            <p:nvPr/>
          </p:nvSpPr>
          <p:spPr>
            <a:xfrm>
              <a:off x="2087838" y="3592448"/>
              <a:ext cx="1180200" cy="1180200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57" name="Google Shape;757;p27"/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grpSp>
        <p:nvGrpSpPr>
          <p:cNvPr id="758" name="Google Shape;758;p27"/>
          <p:cNvGrpSpPr/>
          <p:nvPr/>
        </p:nvGrpSpPr>
        <p:grpSpPr>
          <a:xfrm>
            <a:off x="3660224" y="2330960"/>
            <a:ext cx="676066" cy="676066"/>
            <a:chOff x="5898139" y="1013319"/>
            <a:chExt cx="1196700" cy="1196700"/>
          </a:xfrm>
        </p:grpSpPr>
        <p:sp>
          <p:nvSpPr>
            <p:cNvPr id="759" name="Google Shape;759;p27"/>
            <p:cNvSpPr/>
            <p:nvPr/>
          </p:nvSpPr>
          <p:spPr>
            <a:xfrm>
              <a:off x="5898139" y="1013319"/>
              <a:ext cx="1196700" cy="1196700"/>
            </a:xfrm>
            <a:prstGeom prst="roundRect">
              <a:avLst>
                <a:gd name="adj" fmla="val 17861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60" name="Google Shape;760;p27"/>
            <p:cNvSpPr/>
            <p:nvPr/>
          </p:nvSpPr>
          <p:spPr>
            <a:xfrm>
              <a:off x="5957550" y="1072725"/>
              <a:ext cx="1077600" cy="1077600"/>
            </a:xfrm>
            <a:prstGeom prst="roundRect">
              <a:avLst>
                <a:gd name="adj" fmla="val 17861"/>
              </a:avLst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761" name="Google Shape;761;p27"/>
            <p:cNvSpPr/>
            <p:nvPr/>
          </p:nvSpPr>
          <p:spPr>
            <a:xfrm>
              <a:off x="6032050" y="1147225"/>
              <a:ext cx="928500" cy="928500"/>
            </a:xfrm>
            <a:prstGeom prst="roundRect">
              <a:avLst>
                <a:gd name="adj" fmla="val 17861"/>
              </a:avLst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sp>
        <p:nvSpPr>
          <p:cNvPr id="767" name="Google Shape;767;p27"/>
          <p:cNvSpPr/>
          <p:nvPr/>
        </p:nvSpPr>
        <p:spPr>
          <a:xfrm rot="2700000">
            <a:off x="4740905" y="562541"/>
            <a:ext cx="322441" cy="27944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768" name="Google Shape;768;p27"/>
          <p:cNvSpPr/>
          <p:nvPr/>
        </p:nvSpPr>
        <p:spPr>
          <a:xfrm>
            <a:off x="3128343" y="5578959"/>
            <a:ext cx="332800" cy="333200"/>
          </a:xfrm>
          <a:prstGeom prst="diamond">
            <a:avLst/>
          </a:pr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grpSp>
        <p:nvGrpSpPr>
          <p:cNvPr id="12" name="Google Shape;754;p27">
            <a:extLst>
              <a:ext uri="{FF2B5EF4-FFF2-40B4-BE49-F238E27FC236}">
                <a16:creationId xmlns:a16="http://schemas.microsoft.com/office/drawing/2014/main" id="{3E583318-6CD4-6C45-01A0-F8B0456B0D19}"/>
              </a:ext>
            </a:extLst>
          </p:cNvPr>
          <p:cNvGrpSpPr/>
          <p:nvPr/>
        </p:nvGrpSpPr>
        <p:grpSpPr>
          <a:xfrm>
            <a:off x="3672663" y="4677516"/>
            <a:ext cx="650974" cy="650974"/>
            <a:chOff x="2005688" y="3510288"/>
            <a:chExt cx="1344600" cy="1344600"/>
          </a:xfrm>
        </p:grpSpPr>
        <p:sp>
          <p:nvSpPr>
            <p:cNvPr id="13" name="Google Shape;755;p27">
              <a:extLst>
                <a:ext uri="{FF2B5EF4-FFF2-40B4-BE49-F238E27FC236}">
                  <a16:creationId xmlns:a16="http://schemas.microsoft.com/office/drawing/2014/main" id="{42ACC192-BBC8-9672-95D6-6803C4AD01C3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738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14" name="Google Shape;756;p27">
              <a:extLst>
                <a:ext uri="{FF2B5EF4-FFF2-40B4-BE49-F238E27FC236}">
                  <a16:creationId xmlns:a16="http://schemas.microsoft.com/office/drawing/2014/main" id="{EF047EC5-86AE-9F5F-3B45-0FDAE5688D5C}"/>
                </a:ext>
              </a:extLst>
            </p:cNvPr>
            <p:cNvSpPr/>
            <p:nvPr/>
          </p:nvSpPr>
          <p:spPr>
            <a:xfrm>
              <a:off x="2087838" y="3592448"/>
              <a:ext cx="1180200" cy="1180200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  <p:sp>
          <p:nvSpPr>
            <p:cNvPr id="15" name="Google Shape;757;p27">
              <a:extLst>
                <a:ext uri="{FF2B5EF4-FFF2-40B4-BE49-F238E27FC236}">
                  <a16:creationId xmlns:a16="http://schemas.microsoft.com/office/drawing/2014/main" id="{F2DFDE7F-4AB4-7B1B-8CA7-44BDE0949019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#9Slide03 SVND Sari" panose="02000000000000000000" pitchFamily="2" charset="0"/>
                <a:cs typeface="Arial"/>
                <a:sym typeface="Arial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1738B2B-ADAB-C26A-F6B7-1A6ECB264409}"/>
              </a:ext>
            </a:extLst>
          </p:cNvPr>
          <p:cNvSpPr txBox="1"/>
          <p:nvPr/>
        </p:nvSpPr>
        <p:spPr>
          <a:xfrm>
            <a:off x="4460115" y="2455469"/>
            <a:ext cx="2758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>
                <a:latin typeface="#9Slide03 SVND Sari" panose="02000000000000000000" pitchFamily="2" charset="0"/>
              </a:defRPr>
            </a:lvl1pPr>
          </a:lstStyle>
          <a:p>
            <a:r>
              <a:rPr lang="en-US" dirty="0"/>
              <a:t>ĐOẠN THẲNG TỈ LỆ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A6DD6E-5522-4EE1-EA71-B8232EB93859}"/>
              </a:ext>
            </a:extLst>
          </p:cNvPr>
          <p:cNvSpPr txBox="1"/>
          <p:nvPr/>
        </p:nvSpPr>
        <p:spPr>
          <a:xfrm>
            <a:off x="4460115" y="3625364"/>
            <a:ext cx="472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#9Slide03 SVND Sari" panose="02000000000000000000" pitchFamily="2" charset="0"/>
              </a:rPr>
              <a:t>ĐỊNH LÍ </a:t>
            </a:r>
            <a:r>
              <a:rPr lang="en-US" sz="2400" dirty="0" err="1">
                <a:latin typeface="#9Slide03 SVND Sari" panose="02000000000000000000" pitchFamily="2" charset="0"/>
              </a:rPr>
              <a:t>THALÈS</a:t>
            </a:r>
            <a:r>
              <a:rPr lang="en-US" sz="2400" dirty="0">
                <a:latin typeface="#9Slide03 SVND Sari" panose="02000000000000000000" pitchFamily="2" charset="0"/>
              </a:rPr>
              <a:t> TRONG TAM GIÁC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DBB89D-5D88-7E64-A623-D951E64E257A}"/>
              </a:ext>
            </a:extLst>
          </p:cNvPr>
          <p:cNvSpPr txBox="1"/>
          <p:nvPr/>
        </p:nvSpPr>
        <p:spPr>
          <a:xfrm>
            <a:off x="730459" y="657821"/>
            <a:ext cx="4059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1A5C4B"/>
                </a:solidFill>
                <a:latin typeface="#9Slide03 SVND Sari" panose="02000000000000000000" pitchFamily="2" charset="0"/>
              </a:rPr>
              <a:t>NỘI DUNG BÀI HỌC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86FD85-50C2-55E2-2B11-723E16041000}"/>
              </a:ext>
            </a:extLst>
          </p:cNvPr>
          <p:cNvSpPr txBox="1"/>
          <p:nvPr/>
        </p:nvSpPr>
        <p:spPr>
          <a:xfrm>
            <a:off x="3794383" y="2484217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D86854-39F7-F1C0-AAA1-682FD2FD01FC}"/>
              </a:ext>
            </a:extLst>
          </p:cNvPr>
          <p:cNvSpPr txBox="1"/>
          <p:nvPr/>
        </p:nvSpPr>
        <p:spPr>
          <a:xfrm>
            <a:off x="4460115" y="4795259"/>
            <a:ext cx="2981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#9Slide03 SVND Sari" panose="02000000000000000000" pitchFamily="2" charset="0"/>
              </a:rPr>
              <a:t>ĐỊNH LÍ </a:t>
            </a:r>
            <a:r>
              <a:rPr lang="en-US" sz="2400" dirty="0" err="1">
                <a:latin typeface="#9Slide03 SVND Sari" panose="02000000000000000000" pitchFamily="2" charset="0"/>
              </a:rPr>
              <a:t>THALÈS</a:t>
            </a:r>
            <a:r>
              <a:rPr lang="en-US" sz="2400" dirty="0">
                <a:latin typeface="#9Slide03 SVND Sari" panose="02000000000000000000" pitchFamily="2" charset="0"/>
              </a:rPr>
              <a:t> ĐẢO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AC6380-2453-C986-59E5-BB7E019CF733}"/>
              </a:ext>
            </a:extLst>
          </p:cNvPr>
          <p:cNvSpPr txBox="1"/>
          <p:nvPr/>
        </p:nvSpPr>
        <p:spPr>
          <a:xfrm>
            <a:off x="3773544" y="367153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02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D01DA9-5CAF-FC65-5856-771D17BC1300}"/>
              </a:ext>
            </a:extLst>
          </p:cNvPr>
          <p:cNvSpPr txBox="1"/>
          <p:nvPr/>
        </p:nvSpPr>
        <p:spPr>
          <a:xfrm>
            <a:off x="3774137" y="481831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03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678774-2DF5-BE46-407B-B8852E38E93E}"/>
              </a:ext>
            </a:extLst>
          </p:cNvPr>
          <p:cNvCxnSpPr/>
          <p:nvPr/>
        </p:nvCxnSpPr>
        <p:spPr>
          <a:xfrm>
            <a:off x="3294743" y="2240674"/>
            <a:ext cx="0" cy="333828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" grpId="0" animBg="1"/>
      <p:bldP spid="16" grpId="0"/>
      <p:bldP spid="17" grpId="0"/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3DEE763-862D-58F7-36F0-BF84295FC97E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D5B9DE-3AFA-D27F-5017-3FAE880F5373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848CCD-36C1-0C04-6275-3ACABE936A40}"/>
              </a:ext>
            </a:extLst>
          </p:cNvPr>
          <p:cNvSpPr txBox="1"/>
          <p:nvPr/>
        </p:nvSpPr>
        <p:spPr>
          <a:xfrm>
            <a:off x="4851951" y="1302865"/>
            <a:ext cx="3398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5000"/>
                  </a:schemeClr>
                </a:solidFill>
                <a:latin typeface="#9Slide03 SVND Sari" panose="02000000000000000000" pitchFamily="2" charset="0"/>
              </a:rPr>
              <a:t>Tỉ số của hai đoạn thẳng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4CCED0-C218-375B-CDE7-AF175764BE3C}"/>
              </a:ext>
            </a:extLst>
          </p:cNvPr>
          <p:cNvGrpSpPr/>
          <p:nvPr/>
        </p:nvGrpSpPr>
        <p:grpSpPr>
          <a:xfrm>
            <a:off x="6592519" y="3085372"/>
            <a:ext cx="707905" cy="127000"/>
            <a:chOff x="4676775" y="2324100"/>
            <a:chExt cx="866775" cy="9525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C6EF201-E591-EFAD-4229-BBD2FFA614AE}"/>
                </a:ext>
              </a:extLst>
            </p:cNvPr>
            <p:cNvCxnSpPr/>
            <p:nvPr/>
          </p:nvCxnSpPr>
          <p:spPr>
            <a:xfrm>
              <a:off x="4676775" y="2371725"/>
              <a:ext cx="866775" cy="0"/>
            </a:xfrm>
            <a:prstGeom prst="line">
              <a:avLst/>
            </a:prstGeom>
            <a:ln w="2222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A89F0FF-2889-B814-1EED-05C608A69F4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632325" y="2371725"/>
              <a:ext cx="95250" cy="0"/>
            </a:xfrm>
            <a:prstGeom prst="line">
              <a:avLst/>
            </a:prstGeom>
            <a:ln w="2222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EE4A61F-BDBF-0722-91EB-92F1385D1D1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495925" y="2371725"/>
              <a:ext cx="95250" cy="0"/>
            </a:xfrm>
            <a:prstGeom prst="line">
              <a:avLst/>
            </a:prstGeom>
            <a:ln w="2222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2011003C-37BD-4152-38B3-ADA65EB7850D}"/>
              </a:ext>
            </a:extLst>
          </p:cNvPr>
          <p:cNvGrpSpPr/>
          <p:nvPr/>
        </p:nvGrpSpPr>
        <p:grpSpPr>
          <a:xfrm>
            <a:off x="6592519" y="3948209"/>
            <a:ext cx="1412893" cy="127110"/>
            <a:chOff x="2775577" y="4005604"/>
            <a:chExt cx="2306638" cy="12711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BC95C1D-16DE-8789-4088-B16B7118A08F}"/>
                </a:ext>
              </a:extLst>
            </p:cNvPr>
            <p:cNvGrpSpPr/>
            <p:nvPr/>
          </p:nvGrpSpPr>
          <p:grpSpPr>
            <a:xfrm>
              <a:off x="2775577" y="4005714"/>
              <a:ext cx="1155700" cy="127000"/>
              <a:chOff x="4676775" y="2324100"/>
              <a:chExt cx="866775" cy="9525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B36E8523-7047-CDFE-ED95-8845285029C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A7BE126-EFAF-70E1-E04A-D13DA945E4F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BC70582-5577-AF36-1EDF-25FD7827AA7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88A6B6C-DC9E-B17C-B7CA-FA01C1D387DE}"/>
                </a:ext>
              </a:extLst>
            </p:cNvPr>
            <p:cNvGrpSpPr/>
            <p:nvPr/>
          </p:nvGrpSpPr>
          <p:grpSpPr>
            <a:xfrm>
              <a:off x="3926515" y="4005604"/>
              <a:ext cx="1155700" cy="127000"/>
              <a:chOff x="4676775" y="2324100"/>
              <a:chExt cx="866775" cy="95250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95E75BD-9A88-0222-59D7-3A48000484D1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3D831F4F-56B3-2745-44B0-A2C4A86D3F9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9FD0A18-2FB2-957A-2BB5-7445CA180B98}"/>
              </a:ext>
            </a:extLst>
          </p:cNvPr>
          <p:cNvGrpSpPr/>
          <p:nvPr/>
        </p:nvGrpSpPr>
        <p:grpSpPr>
          <a:xfrm>
            <a:off x="6592519" y="5163581"/>
            <a:ext cx="4234789" cy="127220"/>
            <a:chOff x="3154458" y="4225407"/>
            <a:chExt cx="6913563" cy="127220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054CC3D-05F2-7E10-88E4-584313F0680E}"/>
                </a:ext>
              </a:extLst>
            </p:cNvPr>
            <p:cNvGrpSpPr/>
            <p:nvPr/>
          </p:nvGrpSpPr>
          <p:grpSpPr>
            <a:xfrm>
              <a:off x="3154458" y="4225627"/>
              <a:ext cx="1155700" cy="127000"/>
              <a:chOff x="4676775" y="2324100"/>
              <a:chExt cx="866775" cy="95250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F42979CE-E14C-31F1-7794-2201301F0EE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C79B9A6-9C02-E3EA-0A7E-3395AEB2AA7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BF0C871-0D2C-8216-ED98-47BEBCD00D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DFDD4E5-7CB4-94DA-4822-CE7BAAB8F6E1}"/>
                </a:ext>
              </a:extLst>
            </p:cNvPr>
            <p:cNvGrpSpPr/>
            <p:nvPr/>
          </p:nvGrpSpPr>
          <p:grpSpPr>
            <a:xfrm>
              <a:off x="4305396" y="4225517"/>
              <a:ext cx="1155700" cy="127000"/>
              <a:chOff x="4676775" y="2324100"/>
              <a:chExt cx="866775" cy="95250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7D203984-9839-07D4-66CA-65D129BF61D2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73DA810-625B-7508-1AF0-9E71EFACEF2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9CA41EB-AABD-EE1C-6252-DB35A9AEEA4B}"/>
                </a:ext>
              </a:extLst>
            </p:cNvPr>
            <p:cNvGrpSpPr/>
            <p:nvPr/>
          </p:nvGrpSpPr>
          <p:grpSpPr>
            <a:xfrm>
              <a:off x="5456332" y="4225627"/>
              <a:ext cx="1155700" cy="127000"/>
              <a:chOff x="4676775" y="2324100"/>
              <a:chExt cx="866775" cy="95250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992EBCB-7F3C-7788-6580-6ED67E210E03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9C99D5B-7169-554D-9044-BC8D486891D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AC8F671-76AD-38C6-8DB2-811086855AC3}"/>
                </a:ext>
              </a:extLst>
            </p:cNvPr>
            <p:cNvGrpSpPr/>
            <p:nvPr/>
          </p:nvGrpSpPr>
          <p:grpSpPr>
            <a:xfrm>
              <a:off x="6607270" y="4225517"/>
              <a:ext cx="1155700" cy="127000"/>
              <a:chOff x="4676775" y="2324100"/>
              <a:chExt cx="866775" cy="95250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8DFC199-7841-EA3F-74B2-AABADD2C4AF3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69BBAB9C-CD93-0AEE-B386-7BD169B6656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C1B7005-33A9-06B5-6D75-5C56486A214E}"/>
                </a:ext>
              </a:extLst>
            </p:cNvPr>
            <p:cNvGrpSpPr/>
            <p:nvPr/>
          </p:nvGrpSpPr>
          <p:grpSpPr>
            <a:xfrm>
              <a:off x="7761383" y="4225517"/>
              <a:ext cx="1155700" cy="127000"/>
              <a:chOff x="4676775" y="2324100"/>
              <a:chExt cx="866775" cy="95250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705FD0E9-8F28-6B0F-D91F-613F2CA519DF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1706D56-E197-29EB-0772-B2DABD0AB9E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B1862A7-D9B7-8DEE-C9F8-2DA0ECE86318}"/>
                </a:ext>
              </a:extLst>
            </p:cNvPr>
            <p:cNvGrpSpPr/>
            <p:nvPr/>
          </p:nvGrpSpPr>
          <p:grpSpPr>
            <a:xfrm>
              <a:off x="8912321" y="4225407"/>
              <a:ext cx="1155700" cy="127000"/>
              <a:chOff x="4676775" y="2324100"/>
              <a:chExt cx="866775" cy="95250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12FCB96-5047-FFEA-D2E1-888C86D3D76A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33E01C85-2C30-5564-E105-DD1B7994950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14EA6851-81B2-26BF-6CEA-648198FC8639}"/>
              </a:ext>
            </a:extLst>
          </p:cNvPr>
          <p:cNvSpPr txBox="1"/>
          <p:nvPr/>
        </p:nvSpPr>
        <p:spPr>
          <a:xfrm>
            <a:off x="6139298" y="2933428"/>
            <a:ext cx="4235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34FFFC-DC4D-C421-CE4B-B056714C560F}"/>
              </a:ext>
            </a:extLst>
          </p:cNvPr>
          <p:cNvSpPr txBox="1"/>
          <p:nvPr/>
        </p:nvSpPr>
        <p:spPr>
          <a:xfrm>
            <a:off x="7344147" y="2926529"/>
            <a:ext cx="3818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202DA5-CAB1-E5A1-9375-77290B04E7EC}"/>
              </a:ext>
            </a:extLst>
          </p:cNvPr>
          <p:cNvSpPr txBox="1"/>
          <p:nvPr/>
        </p:nvSpPr>
        <p:spPr>
          <a:xfrm>
            <a:off x="6169021" y="3795585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CFEBFCB-CD41-4200-D34F-265375918D77}"/>
              </a:ext>
            </a:extLst>
          </p:cNvPr>
          <p:cNvSpPr txBox="1"/>
          <p:nvPr/>
        </p:nvSpPr>
        <p:spPr>
          <a:xfrm>
            <a:off x="8061262" y="3795585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2B8197C-F226-DAAC-56A2-5796B5E7B19C}"/>
              </a:ext>
            </a:extLst>
          </p:cNvPr>
          <p:cNvSpPr txBox="1"/>
          <p:nvPr/>
        </p:nvSpPr>
        <p:spPr>
          <a:xfrm>
            <a:off x="6185051" y="502327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301E505-56C1-6EEB-49DC-A14D263C9D13}"/>
              </a:ext>
            </a:extLst>
          </p:cNvPr>
          <p:cNvSpPr txBox="1"/>
          <p:nvPr/>
        </p:nvSpPr>
        <p:spPr>
          <a:xfrm>
            <a:off x="10882687" y="5023272"/>
            <a:ext cx="3690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D9A393E-CA25-9C9A-2A53-496984FA3C7D}"/>
              </a:ext>
            </a:extLst>
          </p:cNvPr>
          <p:cNvSpPr txBox="1"/>
          <p:nvPr/>
        </p:nvSpPr>
        <p:spPr>
          <a:xfrm>
            <a:off x="1183283" y="2182241"/>
            <a:ext cx="91702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Tìm độ dài của đoạn thẳng AB và CD nếu chọn đoạn MN làm đơn vị độ dài.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1E80230-52EB-9E88-95A0-1D75C3AC7893}"/>
              </a:ext>
            </a:extLst>
          </p:cNvPr>
          <p:cNvSpPr txBox="1"/>
          <p:nvPr/>
        </p:nvSpPr>
        <p:spPr>
          <a:xfrm>
            <a:off x="1183283" y="4689264"/>
            <a:ext cx="1965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Đo và tính tỉ số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10FE827-456E-90EB-AFCF-DB3688462259}"/>
              </a:ext>
            </a:extLst>
          </p:cNvPr>
          <p:cNvSpPr txBox="1"/>
          <p:nvPr/>
        </p:nvSpPr>
        <p:spPr>
          <a:xfrm>
            <a:off x="3183943" y="4498219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33240A-855B-C555-5239-B4BE5CCCCED5}"/>
              </a:ext>
            </a:extLst>
          </p:cNvPr>
          <p:cNvSpPr txBox="1"/>
          <p:nvPr/>
        </p:nvSpPr>
        <p:spPr>
          <a:xfrm>
            <a:off x="3208415" y="4930869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2FEF12E-0ECD-BFA2-9D14-874F4DFD1D56}"/>
              </a:ext>
            </a:extLst>
          </p:cNvPr>
          <p:cNvCxnSpPr>
            <a:cxnSpLocks/>
          </p:cNvCxnSpPr>
          <p:nvPr/>
        </p:nvCxnSpPr>
        <p:spPr>
          <a:xfrm>
            <a:off x="3208415" y="4916924"/>
            <a:ext cx="49639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9D9334AE-A03C-E8D7-0862-9751C2611A98}"/>
              </a:ext>
            </a:extLst>
          </p:cNvPr>
          <p:cNvSpPr txBox="1"/>
          <p:nvPr/>
        </p:nvSpPr>
        <p:spPr>
          <a:xfrm>
            <a:off x="1176483" y="5365601"/>
            <a:ext cx="28360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So sánh: hai tỉ số trên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31DD153-6B3E-F9EA-10E3-4296BDDFB8F4}"/>
              </a:ext>
            </a:extLst>
          </p:cNvPr>
          <p:cNvSpPr txBox="1"/>
          <p:nvPr/>
        </p:nvSpPr>
        <p:spPr>
          <a:xfrm>
            <a:off x="1219962" y="2619739"/>
            <a:ext cx="35187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Với các độ dài này, tính tỉ số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E099055-0C11-D9D4-81FA-80F3C005AC11}"/>
              </a:ext>
            </a:extLst>
          </p:cNvPr>
          <p:cNvSpPr txBox="1"/>
          <p:nvPr/>
        </p:nvSpPr>
        <p:spPr>
          <a:xfrm>
            <a:off x="742606" y="4294348"/>
            <a:ext cx="5293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#9Slide03 SVND Sari" panose="02000000000000000000" pitchFamily="2" charset="0"/>
              </a:rPr>
              <a:t>?2.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64DA601-AAB6-DD54-C4B9-4A03F263E93B}"/>
              </a:ext>
            </a:extLst>
          </p:cNvPr>
          <p:cNvSpPr txBox="1"/>
          <p:nvPr/>
        </p:nvSpPr>
        <p:spPr>
          <a:xfrm>
            <a:off x="741946" y="1773234"/>
            <a:ext cx="4780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?1.</a:t>
            </a:r>
          </a:p>
        </p:txBody>
      </p:sp>
      <p:grpSp>
        <p:nvGrpSpPr>
          <p:cNvPr id="29" name="Google Shape;1256;p39">
            <a:extLst>
              <a:ext uri="{FF2B5EF4-FFF2-40B4-BE49-F238E27FC236}">
                <a16:creationId xmlns:a16="http://schemas.microsoft.com/office/drawing/2014/main" id="{568EDAFB-7084-1A49-80A0-D4C819DBB0F9}"/>
              </a:ext>
            </a:extLst>
          </p:cNvPr>
          <p:cNvGrpSpPr/>
          <p:nvPr/>
        </p:nvGrpSpPr>
        <p:grpSpPr>
          <a:xfrm>
            <a:off x="944276" y="1961700"/>
            <a:ext cx="478015" cy="478015"/>
            <a:chOff x="4533725" y="4085275"/>
            <a:chExt cx="270350" cy="270350"/>
          </a:xfrm>
        </p:grpSpPr>
        <p:sp>
          <p:nvSpPr>
            <p:cNvPr id="33" name="Google Shape;1257;p39">
              <a:extLst>
                <a:ext uri="{FF2B5EF4-FFF2-40B4-BE49-F238E27FC236}">
                  <a16:creationId xmlns:a16="http://schemas.microsoft.com/office/drawing/2014/main" id="{8FA71B0E-99D6-F8E1-2961-64A96004505A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7" name="Google Shape;1258;p39">
              <a:extLst>
                <a:ext uri="{FF2B5EF4-FFF2-40B4-BE49-F238E27FC236}">
                  <a16:creationId xmlns:a16="http://schemas.microsoft.com/office/drawing/2014/main" id="{87E7AE81-68F9-7732-3F69-1B8AE9E97D88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41" name="Google Shape;1259;p39">
              <a:extLst>
                <a:ext uri="{FF2B5EF4-FFF2-40B4-BE49-F238E27FC236}">
                  <a16:creationId xmlns:a16="http://schemas.microsoft.com/office/drawing/2014/main" id="{0182141F-19B6-F48A-4696-ACC75F3573B1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53" name="Google Shape;1260;p39">
              <a:extLst>
                <a:ext uri="{FF2B5EF4-FFF2-40B4-BE49-F238E27FC236}">
                  <a16:creationId xmlns:a16="http://schemas.microsoft.com/office/drawing/2014/main" id="{29BBBDAB-3DB3-638B-1867-5C3688254695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grpSp>
        <p:nvGrpSpPr>
          <p:cNvPr id="63" name="Google Shape;1256;p39">
            <a:extLst>
              <a:ext uri="{FF2B5EF4-FFF2-40B4-BE49-F238E27FC236}">
                <a16:creationId xmlns:a16="http://schemas.microsoft.com/office/drawing/2014/main" id="{4AEEE284-4C0E-F913-B200-5A769018F45E}"/>
              </a:ext>
            </a:extLst>
          </p:cNvPr>
          <p:cNvGrpSpPr/>
          <p:nvPr/>
        </p:nvGrpSpPr>
        <p:grpSpPr>
          <a:xfrm>
            <a:off x="937476" y="4474656"/>
            <a:ext cx="478015" cy="478015"/>
            <a:chOff x="4533725" y="4085275"/>
            <a:chExt cx="270350" cy="270350"/>
          </a:xfrm>
        </p:grpSpPr>
        <p:sp>
          <p:nvSpPr>
            <p:cNvPr id="64" name="Google Shape;1257;p39">
              <a:extLst>
                <a:ext uri="{FF2B5EF4-FFF2-40B4-BE49-F238E27FC236}">
                  <a16:creationId xmlns:a16="http://schemas.microsoft.com/office/drawing/2014/main" id="{1882EC58-5B10-10AF-B049-64983EBEEAF9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65" name="Google Shape;1258;p39">
              <a:extLst>
                <a:ext uri="{FF2B5EF4-FFF2-40B4-BE49-F238E27FC236}">
                  <a16:creationId xmlns:a16="http://schemas.microsoft.com/office/drawing/2014/main" id="{CC58FDEC-08ED-5823-56E9-5FBB68B7D9CB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66" name="Google Shape;1259;p39">
              <a:extLst>
                <a:ext uri="{FF2B5EF4-FFF2-40B4-BE49-F238E27FC236}">
                  <a16:creationId xmlns:a16="http://schemas.microsoft.com/office/drawing/2014/main" id="{A6678211-573F-C42E-F2AD-941FD7FFA3BE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67" name="Google Shape;1260;p39">
              <a:extLst>
                <a:ext uri="{FF2B5EF4-FFF2-40B4-BE49-F238E27FC236}">
                  <a16:creationId xmlns:a16="http://schemas.microsoft.com/office/drawing/2014/main" id="{AE580C20-6F65-1F6C-440F-A07F60E2FBA3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D5562385-0689-8A7E-752D-63A202F75B36}"/>
              </a:ext>
            </a:extLst>
          </p:cNvPr>
          <p:cNvSpPr txBox="1"/>
          <p:nvPr/>
        </p:nvSpPr>
        <p:spPr>
          <a:xfrm>
            <a:off x="1863921" y="323368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105DCFB-A55C-D65A-C501-6CAD8298592C}"/>
              </a:ext>
            </a:extLst>
          </p:cNvPr>
          <p:cNvSpPr txBox="1"/>
          <p:nvPr/>
        </p:nvSpPr>
        <p:spPr>
          <a:xfrm>
            <a:off x="1888393" y="3666333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3E690FE-8DA2-CB5A-F15D-E5240B006A4D}"/>
              </a:ext>
            </a:extLst>
          </p:cNvPr>
          <p:cNvCxnSpPr>
            <a:cxnSpLocks/>
          </p:cNvCxnSpPr>
          <p:nvPr/>
        </p:nvCxnSpPr>
        <p:spPr>
          <a:xfrm>
            <a:off x="1883630" y="3647433"/>
            <a:ext cx="49639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7E74163-4174-0714-C376-A3B9CBAE327D}"/>
              </a:ext>
            </a:extLst>
          </p:cNvPr>
          <p:cNvSpPr txBox="1"/>
          <p:nvPr/>
        </p:nvSpPr>
        <p:spPr>
          <a:xfrm>
            <a:off x="2471498" y="3447322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1B7ED18-4E70-4068-3DCC-C1AE3ACA2F9E}"/>
              </a:ext>
            </a:extLst>
          </p:cNvPr>
          <p:cNvCxnSpPr>
            <a:cxnSpLocks/>
          </p:cNvCxnSpPr>
          <p:nvPr/>
        </p:nvCxnSpPr>
        <p:spPr>
          <a:xfrm>
            <a:off x="2878638" y="3645675"/>
            <a:ext cx="353830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D6C0F88C-4D5A-3063-3586-2CCE65F93E37}"/>
              </a:ext>
            </a:extLst>
          </p:cNvPr>
          <p:cNvSpPr txBox="1"/>
          <p:nvPr/>
        </p:nvSpPr>
        <p:spPr>
          <a:xfrm>
            <a:off x="6814864" y="2809305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9D0A30F-393D-02E7-6A1B-1E56287831AD}"/>
              </a:ext>
            </a:extLst>
          </p:cNvPr>
          <p:cNvSpPr txBox="1"/>
          <p:nvPr/>
        </p:nvSpPr>
        <p:spPr>
          <a:xfrm>
            <a:off x="7147817" y="35804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B9FB92A-DE3D-846C-C447-819FAA603B7F}"/>
              </a:ext>
            </a:extLst>
          </p:cNvPr>
          <p:cNvSpPr txBox="1"/>
          <p:nvPr/>
        </p:nvSpPr>
        <p:spPr>
          <a:xfrm>
            <a:off x="8548296" y="48228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6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22E6D85-0381-A22A-7106-5EA3039BE26D}"/>
              </a:ext>
            </a:extLst>
          </p:cNvPr>
          <p:cNvSpPr txBox="1"/>
          <p:nvPr/>
        </p:nvSpPr>
        <p:spPr>
          <a:xfrm>
            <a:off x="2902680" y="3229535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73043D5-3CCF-FBDA-C0A3-EA2388B63FE1}"/>
              </a:ext>
            </a:extLst>
          </p:cNvPr>
          <p:cNvSpPr txBox="1"/>
          <p:nvPr/>
        </p:nvSpPr>
        <p:spPr>
          <a:xfrm>
            <a:off x="2903721" y="366034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6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9FE487B-3177-D4FA-FB58-969D5480E6CB}"/>
              </a:ext>
            </a:extLst>
          </p:cNvPr>
          <p:cNvSpPr txBox="1"/>
          <p:nvPr/>
        </p:nvSpPr>
        <p:spPr>
          <a:xfrm>
            <a:off x="3345654" y="3449631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8200BF7-B454-A2E9-88CD-93DD7304D777}"/>
              </a:ext>
            </a:extLst>
          </p:cNvPr>
          <p:cNvCxnSpPr>
            <a:cxnSpLocks/>
          </p:cNvCxnSpPr>
          <p:nvPr/>
        </p:nvCxnSpPr>
        <p:spPr>
          <a:xfrm>
            <a:off x="3752794" y="3647984"/>
            <a:ext cx="353830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F51ED736-4D08-C73D-C415-53ACD605AE4F}"/>
              </a:ext>
            </a:extLst>
          </p:cNvPr>
          <p:cNvSpPr txBox="1"/>
          <p:nvPr/>
        </p:nvSpPr>
        <p:spPr>
          <a:xfrm>
            <a:off x="3783186" y="3231844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70C577E-EDCA-AF26-F7AF-49786AD0185D}"/>
              </a:ext>
            </a:extLst>
          </p:cNvPr>
          <p:cNvSpPr txBox="1"/>
          <p:nvPr/>
        </p:nvSpPr>
        <p:spPr>
          <a:xfrm>
            <a:off x="3777877" y="366265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F46B279B-141B-3A85-C9F4-F63FBAB1A9C1}"/>
              </a:ext>
            </a:extLst>
          </p:cNvPr>
          <p:cNvGrpSpPr/>
          <p:nvPr/>
        </p:nvGrpSpPr>
        <p:grpSpPr>
          <a:xfrm>
            <a:off x="6455373" y="5378860"/>
            <a:ext cx="5067017" cy="391823"/>
            <a:chOff x="4549627" y="5879111"/>
            <a:chExt cx="5003946" cy="391823"/>
          </a:xfrm>
        </p:grpSpPr>
        <p:sp>
          <p:nvSpPr>
            <p:cNvPr id="101" name="Hình chữ nhật 8">
              <a:extLst>
                <a:ext uri="{FF2B5EF4-FFF2-40B4-BE49-F238E27FC236}">
                  <a16:creationId xmlns:a16="http://schemas.microsoft.com/office/drawing/2014/main" id="{ED37955D-2AA2-EF82-0A64-6840BCCA6054}"/>
                </a:ext>
              </a:extLst>
            </p:cNvPr>
            <p:cNvSpPr/>
            <p:nvPr/>
          </p:nvSpPr>
          <p:spPr>
            <a:xfrm>
              <a:off x="4572001" y="5880970"/>
              <a:ext cx="4981572" cy="358215"/>
            </a:xfrm>
            <a:prstGeom prst="rect">
              <a:avLst/>
            </a:prstGeom>
            <a:solidFill>
              <a:schemeClr val="accent1">
                <a:alpha val="52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cxnSp>
          <p:nvCxnSpPr>
            <p:cNvPr id="102" name="Đường nối Thẳng 11">
              <a:extLst>
                <a:ext uri="{FF2B5EF4-FFF2-40B4-BE49-F238E27FC236}">
                  <a16:creationId xmlns:a16="http://schemas.microsoft.com/office/drawing/2014/main" id="{060728FF-64E2-4949-23C6-95987919A78C}"/>
                </a:ext>
              </a:extLst>
            </p:cNvPr>
            <p:cNvCxnSpPr>
              <a:cxnSpLocks/>
            </p:cNvCxnSpPr>
            <p:nvPr/>
          </p:nvCxnSpPr>
          <p:spPr>
            <a:xfrm>
              <a:off x="4690064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Đường nối Thẳng 12">
              <a:extLst>
                <a:ext uri="{FF2B5EF4-FFF2-40B4-BE49-F238E27FC236}">
                  <a16:creationId xmlns:a16="http://schemas.microsoft.com/office/drawing/2014/main" id="{889D4DE2-E88C-71C6-6E83-92562F4B3A90}"/>
                </a:ext>
              </a:extLst>
            </p:cNvPr>
            <p:cNvCxnSpPr>
              <a:cxnSpLocks/>
            </p:cNvCxnSpPr>
            <p:nvPr/>
          </p:nvCxnSpPr>
          <p:spPr>
            <a:xfrm>
              <a:off x="515583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Đường nối Thẳng 13">
              <a:extLst>
                <a:ext uri="{FF2B5EF4-FFF2-40B4-BE49-F238E27FC236}">
                  <a16:creationId xmlns:a16="http://schemas.microsoft.com/office/drawing/2014/main" id="{0F3EE051-38EB-A08A-DF5D-1E1CF8D840F6}"/>
                </a:ext>
              </a:extLst>
            </p:cNvPr>
            <p:cNvCxnSpPr>
              <a:cxnSpLocks/>
            </p:cNvCxnSpPr>
            <p:nvPr/>
          </p:nvCxnSpPr>
          <p:spPr>
            <a:xfrm>
              <a:off x="5621610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Đường nối Thẳng 14">
              <a:extLst>
                <a:ext uri="{FF2B5EF4-FFF2-40B4-BE49-F238E27FC236}">
                  <a16:creationId xmlns:a16="http://schemas.microsoft.com/office/drawing/2014/main" id="{1A82D942-242C-8F14-47D2-24C24F3E44D4}"/>
                </a:ext>
              </a:extLst>
            </p:cNvPr>
            <p:cNvCxnSpPr>
              <a:cxnSpLocks/>
            </p:cNvCxnSpPr>
            <p:nvPr/>
          </p:nvCxnSpPr>
          <p:spPr>
            <a:xfrm>
              <a:off x="6087383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Đường nối Thẳng 15">
              <a:extLst>
                <a:ext uri="{FF2B5EF4-FFF2-40B4-BE49-F238E27FC236}">
                  <a16:creationId xmlns:a16="http://schemas.microsoft.com/office/drawing/2014/main" id="{D2BCD17D-E652-5A35-3483-2C15EE5463F3}"/>
                </a:ext>
              </a:extLst>
            </p:cNvPr>
            <p:cNvCxnSpPr>
              <a:cxnSpLocks/>
            </p:cNvCxnSpPr>
            <p:nvPr/>
          </p:nvCxnSpPr>
          <p:spPr>
            <a:xfrm>
              <a:off x="6553156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Đường nối Thẳng 16">
              <a:extLst>
                <a:ext uri="{FF2B5EF4-FFF2-40B4-BE49-F238E27FC236}">
                  <a16:creationId xmlns:a16="http://schemas.microsoft.com/office/drawing/2014/main" id="{BF6612A6-0091-9AEB-EB08-AFC920628051}"/>
                </a:ext>
              </a:extLst>
            </p:cNvPr>
            <p:cNvCxnSpPr>
              <a:cxnSpLocks/>
            </p:cNvCxnSpPr>
            <p:nvPr/>
          </p:nvCxnSpPr>
          <p:spPr>
            <a:xfrm>
              <a:off x="701892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Đường nối Thẳng 17">
              <a:extLst>
                <a:ext uri="{FF2B5EF4-FFF2-40B4-BE49-F238E27FC236}">
                  <a16:creationId xmlns:a16="http://schemas.microsoft.com/office/drawing/2014/main" id="{B7C41400-DFA8-FF5F-3AD3-5FE2D3CCD460}"/>
                </a:ext>
              </a:extLst>
            </p:cNvPr>
            <p:cNvCxnSpPr>
              <a:cxnSpLocks/>
            </p:cNvCxnSpPr>
            <p:nvPr/>
          </p:nvCxnSpPr>
          <p:spPr>
            <a:xfrm>
              <a:off x="4783219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Đường nối Thẳng 19">
              <a:extLst>
                <a:ext uri="{FF2B5EF4-FFF2-40B4-BE49-F238E27FC236}">
                  <a16:creationId xmlns:a16="http://schemas.microsoft.com/office/drawing/2014/main" id="{4398C830-EBF4-AD68-1F70-C8554EB8176B}"/>
                </a:ext>
              </a:extLst>
            </p:cNvPr>
            <p:cNvCxnSpPr>
              <a:cxnSpLocks/>
            </p:cNvCxnSpPr>
            <p:nvPr/>
          </p:nvCxnSpPr>
          <p:spPr>
            <a:xfrm>
              <a:off x="487637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Đường nối Thẳng 20">
              <a:extLst>
                <a:ext uri="{FF2B5EF4-FFF2-40B4-BE49-F238E27FC236}">
                  <a16:creationId xmlns:a16="http://schemas.microsoft.com/office/drawing/2014/main" id="{D89823A4-1832-4626-ED6B-275829866933}"/>
                </a:ext>
              </a:extLst>
            </p:cNvPr>
            <p:cNvCxnSpPr>
              <a:cxnSpLocks/>
            </p:cNvCxnSpPr>
            <p:nvPr/>
          </p:nvCxnSpPr>
          <p:spPr>
            <a:xfrm>
              <a:off x="4969529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Đường nối Thẳng 23">
              <a:extLst>
                <a:ext uri="{FF2B5EF4-FFF2-40B4-BE49-F238E27FC236}">
                  <a16:creationId xmlns:a16="http://schemas.microsoft.com/office/drawing/2014/main" id="{7354C9A6-0BEE-0D3F-7032-A5503157FFD1}"/>
                </a:ext>
              </a:extLst>
            </p:cNvPr>
            <p:cNvCxnSpPr>
              <a:cxnSpLocks/>
            </p:cNvCxnSpPr>
            <p:nvPr/>
          </p:nvCxnSpPr>
          <p:spPr>
            <a:xfrm>
              <a:off x="506268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Đường nối Thẳng 24">
              <a:extLst>
                <a:ext uri="{FF2B5EF4-FFF2-40B4-BE49-F238E27FC236}">
                  <a16:creationId xmlns:a16="http://schemas.microsoft.com/office/drawing/2014/main" id="{B7AF97AC-73CD-95D7-3278-C293E7AB856B}"/>
                </a:ext>
              </a:extLst>
            </p:cNvPr>
            <p:cNvCxnSpPr>
              <a:cxnSpLocks/>
            </p:cNvCxnSpPr>
            <p:nvPr/>
          </p:nvCxnSpPr>
          <p:spPr>
            <a:xfrm>
              <a:off x="524899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Đường nối Thẳng 25">
              <a:extLst>
                <a:ext uri="{FF2B5EF4-FFF2-40B4-BE49-F238E27FC236}">
                  <a16:creationId xmlns:a16="http://schemas.microsoft.com/office/drawing/2014/main" id="{47F7E15F-B163-97AA-7525-7D0BF671589D}"/>
                </a:ext>
              </a:extLst>
            </p:cNvPr>
            <p:cNvCxnSpPr>
              <a:cxnSpLocks/>
            </p:cNvCxnSpPr>
            <p:nvPr/>
          </p:nvCxnSpPr>
          <p:spPr>
            <a:xfrm>
              <a:off x="5342147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Đường nối Thẳng 26">
              <a:extLst>
                <a:ext uri="{FF2B5EF4-FFF2-40B4-BE49-F238E27FC236}">
                  <a16:creationId xmlns:a16="http://schemas.microsoft.com/office/drawing/2014/main" id="{F9FA448D-73F6-39BE-C067-3E052C32CC43}"/>
                </a:ext>
              </a:extLst>
            </p:cNvPr>
            <p:cNvCxnSpPr>
              <a:cxnSpLocks/>
            </p:cNvCxnSpPr>
            <p:nvPr/>
          </p:nvCxnSpPr>
          <p:spPr>
            <a:xfrm>
              <a:off x="543530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Đường nối Thẳng 27">
              <a:extLst>
                <a:ext uri="{FF2B5EF4-FFF2-40B4-BE49-F238E27FC236}">
                  <a16:creationId xmlns:a16="http://schemas.microsoft.com/office/drawing/2014/main" id="{C5DEF348-DF65-F725-618D-A66EAECF2409}"/>
                </a:ext>
              </a:extLst>
            </p:cNvPr>
            <p:cNvCxnSpPr>
              <a:cxnSpLocks/>
            </p:cNvCxnSpPr>
            <p:nvPr/>
          </p:nvCxnSpPr>
          <p:spPr>
            <a:xfrm>
              <a:off x="5528457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Đường nối Thẳng 28">
              <a:extLst>
                <a:ext uri="{FF2B5EF4-FFF2-40B4-BE49-F238E27FC236}">
                  <a16:creationId xmlns:a16="http://schemas.microsoft.com/office/drawing/2014/main" id="{32FF181E-4C56-6582-40BB-02E3715AE8D3}"/>
                </a:ext>
              </a:extLst>
            </p:cNvPr>
            <p:cNvCxnSpPr>
              <a:cxnSpLocks/>
            </p:cNvCxnSpPr>
            <p:nvPr/>
          </p:nvCxnSpPr>
          <p:spPr>
            <a:xfrm>
              <a:off x="5714765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Đường nối Thẳng 29">
              <a:extLst>
                <a:ext uri="{FF2B5EF4-FFF2-40B4-BE49-F238E27FC236}">
                  <a16:creationId xmlns:a16="http://schemas.microsoft.com/office/drawing/2014/main" id="{31B9ACB3-6C5A-D79B-521F-12C4486BDA35}"/>
                </a:ext>
              </a:extLst>
            </p:cNvPr>
            <p:cNvCxnSpPr>
              <a:cxnSpLocks/>
            </p:cNvCxnSpPr>
            <p:nvPr/>
          </p:nvCxnSpPr>
          <p:spPr>
            <a:xfrm>
              <a:off x="580792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Đường nối Thẳng 30">
              <a:extLst>
                <a:ext uri="{FF2B5EF4-FFF2-40B4-BE49-F238E27FC236}">
                  <a16:creationId xmlns:a16="http://schemas.microsoft.com/office/drawing/2014/main" id="{F8451DBB-9429-5A13-CBD7-4A664F0EAE31}"/>
                </a:ext>
              </a:extLst>
            </p:cNvPr>
            <p:cNvCxnSpPr>
              <a:cxnSpLocks/>
            </p:cNvCxnSpPr>
            <p:nvPr/>
          </p:nvCxnSpPr>
          <p:spPr>
            <a:xfrm>
              <a:off x="5901075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Đường nối Thẳng 671">
              <a:extLst>
                <a:ext uri="{FF2B5EF4-FFF2-40B4-BE49-F238E27FC236}">
                  <a16:creationId xmlns:a16="http://schemas.microsoft.com/office/drawing/2014/main" id="{9793ED58-D5BC-A7BB-3A80-B8420D9146BB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3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Đường nối Thẳng 676">
              <a:extLst>
                <a:ext uri="{FF2B5EF4-FFF2-40B4-BE49-F238E27FC236}">
                  <a16:creationId xmlns:a16="http://schemas.microsoft.com/office/drawing/2014/main" id="{E202D786-B1BF-4C41-FEE5-524F83AFB2D2}"/>
                </a:ext>
              </a:extLst>
            </p:cNvPr>
            <p:cNvCxnSpPr>
              <a:cxnSpLocks/>
            </p:cNvCxnSpPr>
            <p:nvPr/>
          </p:nvCxnSpPr>
          <p:spPr>
            <a:xfrm>
              <a:off x="618053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Đường nối Thẳng 677">
              <a:extLst>
                <a:ext uri="{FF2B5EF4-FFF2-40B4-BE49-F238E27FC236}">
                  <a16:creationId xmlns:a16="http://schemas.microsoft.com/office/drawing/2014/main" id="{B8C13401-D913-5226-091B-CA7E593793A8}"/>
                </a:ext>
              </a:extLst>
            </p:cNvPr>
            <p:cNvCxnSpPr>
              <a:cxnSpLocks/>
            </p:cNvCxnSpPr>
            <p:nvPr/>
          </p:nvCxnSpPr>
          <p:spPr>
            <a:xfrm>
              <a:off x="6273693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Đường nối Thẳng 679">
              <a:extLst>
                <a:ext uri="{FF2B5EF4-FFF2-40B4-BE49-F238E27FC236}">
                  <a16:creationId xmlns:a16="http://schemas.microsoft.com/office/drawing/2014/main" id="{236B9638-8E0E-9DE0-BCD9-1BF3F34AD1F6}"/>
                </a:ext>
              </a:extLst>
            </p:cNvPr>
            <p:cNvCxnSpPr>
              <a:cxnSpLocks/>
            </p:cNvCxnSpPr>
            <p:nvPr/>
          </p:nvCxnSpPr>
          <p:spPr>
            <a:xfrm>
              <a:off x="636684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Đường nối Thẳng 680">
              <a:extLst>
                <a:ext uri="{FF2B5EF4-FFF2-40B4-BE49-F238E27FC236}">
                  <a16:creationId xmlns:a16="http://schemas.microsoft.com/office/drawing/2014/main" id="{02414721-A258-D91D-2FC9-5F4F5E845DC5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03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Đường nối Thẳng 681">
              <a:extLst>
                <a:ext uri="{FF2B5EF4-FFF2-40B4-BE49-F238E27FC236}">
                  <a16:creationId xmlns:a16="http://schemas.microsoft.com/office/drawing/2014/main" id="{0851A769-CF62-6A44-664D-A85225C72BD7}"/>
                </a:ext>
              </a:extLst>
            </p:cNvPr>
            <p:cNvCxnSpPr>
              <a:cxnSpLocks/>
            </p:cNvCxnSpPr>
            <p:nvPr/>
          </p:nvCxnSpPr>
          <p:spPr>
            <a:xfrm>
              <a:off x="664631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Đường nối Thẳng 683">
              <a:extLst>
                <a:ext uri="{FF2B5EF4-FFF2-40B4-BE49-F238E27FC236}">
                  <a16:creationId xmlns:a16="http://schemas.microsoft.com/office/drawing/2014/main" id="{F257F170-019F-DFA6-7034-8D22570906E2}"/>
                </a:ext>
              </a:extLst>
            </p:cNvPr>
            <p:cNvCxnSpPr>
              <a:cxnSpLocks/>
            </p:cNvCxnSpPr>
            <p:nvPr/>
          </p:nvCxnSpPr>
          <p:spPr>
            <a:xfrm>
              <a:off x="673946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Đường nối Thẳng 686">
              <a:extLst>
                <a:ext uri="{FF2B5EF4-FFF2-40B4-BE49-F238E27FC236}">
                  <a16:creationId xmlns:a16="http://schemas.microsoft.com/office/drawing/2014/main" id="{AE175214-9723-25CA-6D46-B5A71F2FF9FD}"/>
                </a:ext>
              </a:extLst>
            </p:cNvPr>
            <p:cNvCxnSpPr>
              <a:cxnSpLocks/>
            </p:cNvCxnSpPr>
            <p:nvPr/>
          </p:nvCxnSpPr>
          <p:spPr>
            <a:xfrm>
              <a:off x="683261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Đường nối Thẳng 693">
              <a:extLst>
                <a:ext uri="{FF2B5EF4-FFF2-40B4-BE49-F238E27FC236}">
                  <a16:creationId xmlns:a16="http://schemas.microsoft.com/office/drawing/2014/main" id="{CB512487-4F04-EF99-7DCF-C54FFCDB399B}"/>
                </a:ext>
              </a:extLst>
            </p:cNvPr>
            <p:cNvCxnSpPr>
              <a:cxnSpLocks/>
            </p:cNvCxnSpPr>
            <p:nvPr/>
          </p:nvCxnSpPr>
          <p:spPr>
            <a:xfrm>
              <a:off x="692577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Hộp Văn bản 694">
              <a:extLst>
                <a:ext uri="{FF2B5EF4-FFF2-40B4-BE49-F238E27FC236}">
                  <a16:creationId xmlns:a16="http://schemas.microsoft.com/office/drawing/2014/main" id="{50D0495F-5007-A0AF-C110-82A5B1FC35B5}"/>
                </a:ext>
              </a:extLst>
            </p:cNvPr>
            <p:cNvSpPr txBox="1"/>
            <p:nvPr/>
          </p:nvSpPr>
          <p:spPr>
            <a:xfrm>
              <a:off x="4549627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0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96" name="Hộp Văn bản 694">
              <a:extLst>
                <a:ext uri="{FF2B5EF4-FFF2-40B4-BE49-F238E27FC236}">
                  <a16:creationId xmlns:a16="http://schemas.microsoft.com/office/drawing/2014/main" id="{D9833C64-25C5-84C4-348B-3F39C68534CF}"/>
                </a:ext>
              </a:extLst>
            </p:cNvPr>
            <p:cNvSpPr txBox="1"/>
            <p:nvPr/>
          </p:nvSpPr>
          <p:spPr>
            <a:xfrm>
              <a:off x="5482201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2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97" name="Hộp Văn bản 694">
              <a:extLst>
                <a:ext uri="{FF2B5EF4-FFF2-40B4-BE49-F238E27FC236}">
                  <a16:creationId xmlns:a16="http://schemas.microsoft.com/office/drawing/2014/main" id="{855DE232-BB74-3E01-6A94-CC8E16229192}"/>
                </a:ext>
              </a:extLst>
            </p:cNvPr>
            <p:cNvSpPr txBox="1"/>
            <p:nvPr/>
          </p:nvSpPr>
          <p:spPr>
            <a:xfrm>
              <a:off x="5015914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1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98" name="Hộp Văn bản 694">
              <a:extLst>
                <a:ext uri="{FF2B5EF4-FFF2-40B4-BE49-F238E27FC236}">
                  <a16:creationId xmlns:a16="http://schemas.microsoft.com/office/drawing/2014/main" id="{AE6684A2-12AE-2446-9D0E-7A50983FB9AD}"/>
                </a:ext>
              </a:extLst>
            </p:cNvPr>
            <p:cNvSpPr txBox="1"/>
            <p:nvPr/>
          </p:nvSpPr>
          <p:spPr>
            <a:xfrm>
              <a:off x="5948488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3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99" name="Hộp Văn bản 694">
              <a:extLst>
                <a:ext uri="{FF2B5EF4-FFF2-40B4-BE49-F238E27FC236}">
                  <a16:creationId xmlns:a16="http://schemas.microsoft.com/office/drawing/2014/main" id="{17A66552-FE67-B816-F27C-4515960902F5}"/>
                </a:ext>
              </a:extLst>
            </p:cNvPr>
            <p:cNvSpPr txBox="1"/>
            <p:nvPr/>
          </p:nvSpPr>
          <p:spPr>
            <a:xfrm>
              <a:off x="6414775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4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100" name="Hộp Văn bản 694">
              <a:extLst>
                <a:ext uri="{FF2B5EF4-FFF2-40B4-BE49-F238E27FC236}">
                  <a16:creationId xmlns:a16="http://schemas.microsoft.com/office/drawing/2014/main" id="{224B8045-042D-BA72-B4F6-70B7533D8E67}"/>
                </a:ext>
              </a:extLst>
            </p:cNvPr>
            <p:cNvSpPr txBox="1"/>
            <p:nvPr/>
          </p:nvSpPr>
          <p:spPr>
            <a:xfrm>
              <a:off x="6881062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5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cxnSp>
          <p:nvCxnSpPr>
            <p:cNvPr id="128" name="Đường nối Thẳng 16">
              <a:extLst>
                <a:ext uri="{FF2B5EF4-FFF2-40B4-BE49-F238E27FC236}">
                  <a16:creationId xmlns:a16="http://schemas.microsoft.com/office/drawing/2014/main" id="{79CDE4EF-343E-E8F8-C103-6E00B6F43C72}"/>
                </a:ext>
              </a:extLst>
            </p:cNvPr>
            <p:cNvCxnSpPr>
              <a:cxnSpLocks/>
            </p:cNvCxnSpPr>
            <p:nvPr/>
          </p:nvCxnSpPr>
          <p:spPr>
            <a:xfrm>
              <a:off x="7479302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Đường nối Thẳng 681">
              <a:extLst>
                <a:ext uri="{FF2B5EF4-FFF2-40B4-BE49-F238E27FC236}">
                  <a16:creationId xmlns:a16="http://schemas.microsoft.com/office/drawing/2014/main" id="{91BB5B6E-FA41-0C8D-167F-8A6E2E1F1DC4}"/>
                </a:ext>
              </a:extLst>
            </p:cNvPr>
            <p:cNvCxnSpPr>
              <a:cxnSpLocks/>
            </p:cNvCxnSpPr>
            <p:nvPr/>
          </p:nvCxnSpPr>
          <p:spPr>
            <a:xfrm>
              <a:off x="7106685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Đường nối Thẳng 683">
              <a:extLst>
                <a:ext uri="{FF2B5EF4-FFF2-40B4-BE49-F238E27FC236}">
                  <a16:creationId xmlns:a16="http://schemas.microsoft.com/office/drawing/2014/main" id="{B06221A8-C537-3207-914A-A24A9269DA5E}"/>
                </a:ext>
              </a:extLst>
            </p:cNvPr>
            <p:cNvCxnSpPr>
              <a:cxnSpLocks/>
            </p:cNvCxnSpPr>
            <p:nvPr/>
          </p:nvCxnSpPr>
          <p:spPr>
            <a:xfrm>
              <a:off x="7199839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Đường nối Thẳng 686">
              <a:extLst>
                <a:ext uri="{FF2B5EF4-FFF2-40B4-BE49-F238E27FC236}">
                  <a16:creationId xmlns:a16="http://schemas.microsoft.com/office/drawing/2014/main" id="{F26E9912-D6E2-4565-4FF2-6E21C1F4FC5D}"/>
                </a:ext>
              </a:extLst>
            </p:cNvPr>
            <p:cNvCxnSpPr>
              <a:cxnSpLocks/>
            </p:cNvCxnSpPr>
            <p:nvPr/>
          </p:nvCxnSpPr>
          <p:spPr>
            <a:xfrm>
              <a:off x="7292993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Đường nối Thẳng 693">
              <a:extLst>
                <a:ext uri="{FF2B5EF4-FFF2-40B4-BE49-F238E27FC236}">
                  <a16:creationId xmlns:a16="http://schemas.microsoft.com/office/drawing/2014/main" id="{E525E557-83EA-32D6-DA83-71066DE00F09}"/>
                </a:ext>
              </a:extLst>
            </p:cNvPr>
            <p:cNvCxnSpPr>
              <a:cxnSpLocks/>
            </p:cNvCxnSpPr>
            <p:nvPr/>
          </p:nvCxnSpPr>
          <p:spPr>
            <a:xfrm>
              <a:off x="7386147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Đường nối Thẳng 16">
              <a:extLst>
                <a:ext uri="{FF2B5EF4-FFF2-40B4-BE49-F238E27FC236}">
                  <a16:creationId xmlns:a16="http://schemas.microsoft.com/office/drawing/2014/main" id="{A2006C0B-4739-E500-4AB4-76289FFC905C}"/>
                </a:ext>
              </a:extLst>
            </p:cNvPr>
            <p:cNvCxnSpPr>
              <a:cxnSpLocks/>
            </p:cNvCxnSpPr>
            <p:nvPr/>
          </p:nvCxnSpPr>
          <p:spPr>
            <a:xfrm>
              <a:off x="7946027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Đường nối Thẳng 681">
              <a:extLst>
                <a:ext uri="{FF2B5EF4-FFF2-40B4-BE49-F238E27FC236}">
                  <a16:creationId xmlns:a16="http://schemas.microsoft.com/office/drawing/2014/main" id="{59373B56-1A9C-EB2C-D76A-E4A940B9AF26}"/>
                </a:ext>
              </a:extLst>
            </p:cNvPr>
            <p:cNvCxnSpPr>
              <a:cxnSpLocks/>
            </p:cNvCxnSpPr>
            <p:nvPr/>
          </p:nvCxnSpPr>
          <p:spPr>
            <a:xfrm>
              <a:off x="7573410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Đường nối Thẳng 683">
              <a:extLst>
                <a:ext uri="{FF2B5EF4-FFF2-40B4-BE49-F238E27FC236}">
                  <a16:creationId xmlns:a16="http://schemas.microsoft.com/office/drawing/2014/main" id="{9F6C34DF-78C8-FC0F-24D4-3C7999531AFA}"/>
                </a:ext>
              </a:extLst>
            </p:cNvPr>
            <p:cNvCxnSpPr>
              <a:cxnSpLocks/>
            </p:cNvCxnSpPr>
            <p:nvPr/>
          </p:nvCxnSpPr>
          <p:spPr>
            <a:xfrm>
              <a:off x="7666564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Đường nối Thẳng 686">
              <a:extLst>
                <a:ext uri="{FF2B5EF4-FFF2-40B4-BE49-F238E27FC236}">
                  <a16:creationId xmlns:a16="http://schemas.microsoft.com/office/drawing/2014/main" id="{E4D2AE1F-9A0F-FD45-5434-AD6A62F4014B}"/>
                </a:ext>
              </a:extLst>
            </p:cNvPr>
            <p:cNvCxnSpPr>
              <a:cxnSpLocks/>
            </p:cNvCxnSpPr>
            <p:nvPr/>
          </p:nvCxnSpPr>
          <p:spPr>
            <a:xfrm>
              <a:off x="7759718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Đường nối Thẳng 693">
              <a:extLst>
                <a:ext uri="{FF2B5EF4-FFF2-40B4-BE49-F238E27FC236}">
                  <a16:creationId xmlns:a16="http://schemas.microsoft.com/office/drawing/2014/main" id="{2638A2EB-5616-85B8-59B1-5362615F8AA3}"/>
                </a:ext>
              </a:extLst>
            </p:cNvPr>
            <p:cNvCxnSpPr>
              <a:cxnSpLocks/>
            </p:cNvCxnSpPr>
            <p:nvPr/>
          </p:nvCxnSpPr>
          <p:spPr>
            <a:xfrm>
              <a:off x="7852872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Hộp Văn bản 694">
              <a:extLst>
                <a:ext uri="{FF2B5EF4-FFF2-40B4-BE49-F238E27FC236}">
                  <a16:creationId xmlns:a16="http://schemas.microsoft.com/office/drawing/2014/main" id="{D8A5DEF2-7D77-5CB7-EC4F-9103A809F00D}"/>
                </a:ext>
              </a:extLst>
            </p:cNvPr>
            <p:cNvSpPr txBox="1"/>
            <p:nvPr/>
          </p:nvSpPr>
          <p:spPr>
            <a:xfrm>
              <a:off x="7347349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6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139" name="Hộp Văn bản 694">
              <a:extLst>
                <a:ext uri="{FF2B5EF4-FFF2-40B4-BE49-F238E27FC236}">
                  <a16:creationId xmlns:a16="http://schemas.microsoft.com/office/drawing/2014/main" id="{F1685C33-FF0A-4143-2EB2-8C9D2FD8FABA}"/>
                </a:ext>
              </a:extLst>
            </p:cNvPr>
            <p:cNvSpPr txBox="1"/>
            <p:nvPr/>
          </p:nvSpPr>
          <p:spPr>
            <a:xfrm>
              <a:off x="7813634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7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cxnSp>
          <p:nvCxnSpPr>
            <p:cNvPr id="188" name="Đường nối Thẳng 16">
              <a:extLst>
                <a:ext uri="{FF2B5EF4-FFF2-40B4-BE49-F238E27FC236}">
                  <a16:creationId xmlns:a16="http://schemas.microsoft.com/office/drawing/2014/main" id="{F5E07A4F-D724-4D85-8BFA-E8C7718C10DD}"/>
                </a:ext>
              </a:extLst>
            </p:cNvPr>
            <p:cNvCxnSpPr>
              <a:cxnSpLocks/>
            </p:cNvCxnSpPr>
            <p:nvPr/>
          </p:nvCxnSpPr>
          <p:spPr>
            <a:xfrm>
              <a:off x="840957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Đường nối Thẳng 681">
              <a:extLst>
                <a:ext uri="{FF2B5EF4-FFF2-40B4-BE49-F238E27FC236}">
                  <a16:creationId xmlns:a16="http://schemas.microsoft.com/office/drawing/2014/main" id="{3E1882FE-1BBE-AC55-9BE8-5E965C3250F5}"/>
                </a:ext>
              </a:extLst>
            </p:cNvPr>
            <p:cNvCxnSpPr>
              <a:cxnSpLocks/>
            </p:cNvCxnSpPr>
            <p:nvPr/>
          </p:nvCxnSpPr>
          <p:spPr>
            <a:xfrm>
              <a:off x="803696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Đường nối Thẳng 683">
              <a:extLst>
                <a:ext uri="{FF2B5EF4-FFF2-40B4-BE49-F238E27FC236}">
                  <a16:creationId xmlns:a16="http://schemas.microsoft.com/office/drawing/2014/main" id="{A0F602C9-ED86-0D31-D900-55E1EB1A63B2}"/>
                </a:ext>
              </a:extLst>
            </p:cNvPr>
            <p:cNvCxnSpPr>
              <a:cxnSpLocks/>
            </p:cNvCxnSpPr>
            <p:nvPr/>
          </p:nvCxnSpPr>
          <p:spPr>
            <a:xfrm>
              <a:off x="813011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Đường nối Thẳng 686">
              <a:extLst>
                <a:ext uri="{FF2B5EF4-FFF2-40B4-BE49-F238E27FC236}">
                  <a16:creationId xmlns:a16="http://schemas.microsoft.com/office/drawing/2014/main" id="{AF48045D-94AC-4F5C-9B8C-5D8E7F3F58DB}"/>
                </a:ext>
              </a:extLst>
            </p:cNvPr>
            <p:cNvCxnSpPr>
              <a:cxnSpLocks/>
            </p:cNvCxnSpPr>
            <p:nvPr/>
          </p:nvCxnSpPr>
          <p:spPr>
            <a:xfrm>
              <a:off x="822326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Đường nối Thẳng 693">
              <a:extLst>
                <a:ext uri="{FF2B5EF4-FFF2-40B4-BE49-F238E27FC236}">
                  <a16:creationId xmlns:a16="http://schemas.microsoft.com/office/drawing/2014/main" id="{9F007C73-3CF2-8686-0297-0EC67CC49991}"/>
                </a:ext>
              </a:extLst>
            </p:cNvPr>
            <p:cNvCxnSpPr>
              <a:cxnSpLocks/>
            </p:cNvCxnSpPr>
            <p:nvPr/>
          </p:nvCxnSpPr>
          <p:spPr>
            <a:xfrm>
              <a:off x="831642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Đường nối Thẳng 16">
              <a:extLst>
                <a:ext uri="{FF2B5EF4-FFF2-40B4-BE49-F238E27FC236}">
                  <a16:creationId xmlns:a16="http://schemas.microsoft.com/office/drawing/2014/main" id="{15C3509B-8520-22FA-8969-518112590AA2}"/>
                </a:ext>
              </a:extLst>
            </p:cNvPr>
            <p:cNvCxnSpPr>
              <a:cxnSpLocks/>
            </p:cNvCxnSpPr>
            <p:nvPr/>
          </p:nvCxnSpPr>
          <p:spPr>
            <a:xfrm>
              <a:off x="8869952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Đường nối Thẳng 681">
              <a:extLst>
                <a:ext uri="{FF2B5EF4-FFF2-40B4-BE49-F238E27FC236}">
                  <a16:creationId xmlns:a16="http://schemas.microsoft.com/office/drawing/2014/main" id="{90A27405-8239-7663-6176-29E854259258}"/>
                </a:ext>
              </a:extLst>
            </p:cNvPr>
            <p:cNvCxnSpPr>
              <a:cxnSpLocks/>
            </p:cNvCxnSpPr>
            <p:nvPr/>
          </p:nvCxnSpPr>
          <p:spPr>
            <a:xfrm>
              <a:off x="8497335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Đường nối Thẳng 683">
              <a:extLst>
                <a:ext uri="{FF2B5EF4-FFF2-40B4-BE49-F238E27FC236}">
                  <a16:creationId xmlns:a16="http://schemas.microsoft.com/office/drawing/2014/main" id="{CD805C38-B798-E898-CA35-83FD70E12A37}"/>
                </a:ext>
              </a:extLst>
            </p:cNvPr>
            <p:cNvCxnSpPr>
              <a:cxnSpLocks/>
            </p:cNvCxnSpPr>
            <p:nvPr/>
          </p:nvCxnSpPr>
          <p:spPr>
            <a:xfrm>
              <a:off x="8590489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Đường nối Thẳng 686">
              <a:extLst>
                <a:ext uri="{FF2B5EF4-FFF2-40B4-BE49-F238E27FC236}">
                  <a16:creationId xmlns:a16="http://schemas.microsoft.com/office/drawing/2014/main" id="{CBB6C72F-5259-79B7-BE9C-EA550553F273}"/>
                </a:ext>
              </a:extLst>
            </p:cNvPr>
            <p:cNvCxnSpPr>
              <a:cxnSpLocks/>
            </p:cNvCxnSpPr>
            <p:nvPr/>
          </p:nvCxnSpPr>
          <p:spPr>
            <a:xfrm>
              <a:off x="8683643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Đường nối Thẳng 693">
              <a:extLst>
                <a:ext uri="{FF2B5EF4-FFF2-40B4-BE49-F238E27FC236}">
                  <a16:creationId xmlns:a16="http://schemas.microsoft.com/office/drawing/2014/main" id="{B036AD48-143C-96D7-96FC-2E04661F9355}"/>
                </a:ext>
              </a:extLst>
            </p:cNvPr>
            <p:cNvCxnSpPr>
              <a:cxnSpLocks/>
            </p:cNvCxnSpPr>
            <p:nvPr/>
          </p:nvCxnSpPr>
          <p:spPr>
            <a:xfrm>
              <a:off x="8776797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Đường nối Thẳng 16">
              <a:extLst>
                <a:ext uri="{FF2B5EF4-FFF2-40B4-BE49-F238E27FC236}">
                  <a16:creationId xmlns:a16="http://schemas.microsoft.com/office/drawing/2014/main" id="{79BC157A-B06C-485D-A2B1-2B258382C2D4}"/>
                </a:ext>
              </a:extLst>
            </p:cNvPr>
            <p:cNvCxnSpPr>
              <a:cxnSpLocks/>
            </p:cNvCxnSpPr>
            <p:nvPr/>
          </p:nvCxnSpPr>
          <p:spPr>
            <a:xfrm>
              <a:off x="9336677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Đường nối Thẳng 681">
              <a:extLst>
                <a:ext uri="{FF2B5EF4-FFF2-40B4-BE49-F238E27FC236}">
                  <a16:creationId xmlns:a16="http://schemas.microsoft.com/office/drawing/2014/main" id="{C53DE976-1258-A58C-21B3-86489286528A}"/>
                </a:ext>
              </a:extLst>
            </p:cNvPr>
            <p:cNvCxnSpPr>
              <a:cxnSpLocks/>
            </p:cNvCxnSpPr>
            <p:nvPr/>
          </p:nvCxnSpPr>
          <p:spPr>
            <a:xfrm>
              <a:off x="8964060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Đường nối Thẳng 683">
              <a:extLst>
                <a:ext uri="{FF2B5EF4-FFF2-40B4-BE49-F238E27FC236}">
                  <a16:creationId xmlns:a16="http://schemas.microsoft.com/office/drawing/2014/main" id="{1D32118A-0DBF-858F-09DD-EC6C21B0BC16}"/>
                </a:ext>
              </a:extLst>
            </p:cNvPr>
            <p:cNvCxnSpPr>
              <a:cxnSpLocks/>
            </p:cNvCxnSpPr>
            <p:nvPr/>
          </p:nvCxnSpPr>
          <p:spPr>
            <a:xfrm>
              <a:off x="9057214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Đường nối Thẳng 686">
              <a:extLst>
                <a:ext uri="{FF2B5EF4-FFF2-40B4-BE49-F238E27FC236}">
                  <a16:creationId xmlns:a16="http://schemas.microsoft.com/office/drawing/2014/main" id="{8EA35342-EBE0-75FC-83BC-11FB5F69108F}"/>
                </a:ext>
              </a:extLst>
            </p:cNvPr>
            <p:cNvCxnSpPr>
              <a:cxnSpLocks/>
            </p:cNvCxnSpPr>
            <p:nvPr/>
          </p:nvCxnSpPr>
          <p:spPr>
            <a:xfrm>
              <a:off x="9150368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Đường nối Thẳng 693">
              <a:extLst>
                <a:ext uri="{FF2B5EF4-FFF2-40B4-BE49-F238E27FC236}">
                  <a16:creationId xmlns:a16="http://schemas.microsoft.com/office/drawing/2014/main" id="{D75DB878-14B4-A099-95AB-70D9A6351F22}"/>
                </a:ext>
              </a:extLst>
            </p:cNvPr>
            <p:cNvCxnSpPr>
              <a:cxnSpLocks/>
            </p:cNvCxnSpPr>
            <p:nvPr/>
          </p:nvCxnSpPr>
          <p:spPr>
            <a:xfrm>
              <a:off x="9243522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Hộp Văn bản 694">
              <a:extLst>
                <a:ext uri="{FF2B5EF4-FFF2-40B4-BE49-F238E27FC236}">
                  <a16:creationId xmlns:a16="http://schemas.microsoft.com/office/drawing/2014/main" id="{F1A6AB2C-A6B8-60C7-D3CE-D5410F64052A}"/>
                </a:ext>
              </a:extLst>
            </p:cNvPr>
            <p:cNvSpPr txBox="1"/>
            <p:nvPr/>
          </p:nvSpPr>
          <p:spPr>
            <a:xfrm>
              <a:off x="8268247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8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04" name="Hộp Văn bản 694">
              <a:extLst>
                <a:ext uri="{FF2B5EF4-FFF2-40B4-BE49-F238E27FC236}">
                  <a16:creationId xmlns:a16="http://schemas.microsoft.com/office/drawing/2014/main" id="{E2B8AFC3-00CC-7BA6-E724-47ECF97A75FF}"/>
                </a:ext>
              </a:extLst>
            </p:cNvPr>
            <p:cNvSpPr txBox="1"/>
            <p:nvPr/>
          </p:nvSpPr>
          <p:spPr>
            <a:xfrm>
              <a:off x="8727926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9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05" name="Hộp Văn bản 694">
              <a:extLst>
                <a:ext uri="{FF2B5EF4-FFF2-40B4-BE49-F238E27FC236}">
                  <a16:creationId xmlns:a16="http://schemas.microsoft.com/office/drawing/2014/main" id="{22F6B506-6822-843B-7F97-3D0AB1775FA2}"/>
                </a:ext>
              </a:extLst>
            </p:cNvPr>
            <p:cNvSpPr txBox="1"/>
            <p:nvPr/>
          </p:nvSpPr>
          <p:spPr>
            <a:xfrm>
              <a:off x="9124286" y="5963156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10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A6AE2C01-20CD-860D-4177-9B517B243C22}"/>
              </a:ext>
            </a:extLst>
          </p:cNvPr>
          <p:cNvGrpSpPr/>
          <p:nvPr/>
        </p:nvGrpSpPr>
        <p:grpSpPr>
          <a:xfrm>
            <a:off x="6456050" y="4153162"/>
            <a:ext cx="5067017" cy="391823"/>
            <a:chOff x="4549627" y="5879111"/>
            <a:chExt cx="5003946" cy="391823"/>
          </a:xfrm>
        </p:grpSpPr>
        <p:sp>
          <p:nvSpPr>
            <p:cNvPr id="208" name="Hình chữ nhật 8">
              <a:extLst>
                <a:ext uri="{FF2B5EF4-FFF2-40B4-BE49-F238E27FC236}">
                  <a16:creationId xmlns:a16="http://schemas.microsoft.com/office/drawing/2014/main" id="{0EEB1DAF-A636-EE2B-E5C4-93F4690E154E}"/>
                </a:ext>
              </a:extLst>
            </p:cNvPr>
            <p:cNvSpPr/>
            <p:nvPr/>
          </p:nvSpPr>
          <p:spPr>
            <a:xfrm>
              <a:off x="4572001" y="5880970"/>
              <a:ext cx="4981572" cy="358215"/>
            </a:xfrm>
            <a:prstGeom prst="rect">
              <a:avLst/>
            </a:prstGeom>
            <a:solidFill>
              <a:schemeClr val="accent1">
                <a:alpha val="52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cxnSp>
          <p:nvCxnSpPr>
            <p:cNvPr id="209" name="Đường nối Thẳng 11">
              <a:extLst>
                <a:ext uri="{FF2B5EF4-FFF2-40B4-BE49-F238E27FC236}">
                  <a16:creationId xmlns:a16="http://schemas.microsoft.com/office/drawing/2014/main" id="{2D20D0C4-D9D6-82B0-F84C-94A8858627F7}"/>
                </a:ext>
              </a:extLst>
            </p:cNvPr>
            <p:cNvCxnSpPr>
              <a:cxnSpLocks/>
            </p:cNvCxnSpPr>
            <p:nvPr/>
          </p:nvCxnSpPr>
          <p:spPr>
            <a:xfrm>
              <a:off x="4690064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Đường nối Thẳng 12">
              <a:extLst>
                <a:ext uri="{FF2B5EF4-FFF2-40B4-BE49-F238E27FC236}">
                  <a16:creationId xmlns:a16="http://schemas.microsoft.com/office/drawing/2014/main" id="{D366159D-ED38-CD3B-7F62-8A485C9E1984}"/>
                </a:ext>
              </a:extLst>
            </p:cNvPr>
            <p:cNvCxnSpPr>
              <a:cxnSpLocks/>
            </p:cNvCxnSpPr>
            <p:nvPr/>
          </p:nvCxnSpPr>
          <p:spPr>
            <a:xfrm>
              <a:off x="515583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Đường nối Thẳng 13">
              <a:extLst>
                <a:ext uri="{FF2B5EF4-FFF2-40B4-BE49-F238E27FC236}">
                  <a16:creationId xmlns:a16="http://schemas.microsoft.com/office/drawing/2014/main" id="{F86BD459-952D-98E1-6010-878D0515EE0A}"/>
                </a:ext>
              </a:extLst>
            </p:cNvPr>
            <p:cNvCxnSpPr>
              <a:cxnSpLocks/>
            </p:cNvCxnSpPr>
            <p:nvPr/>
          </p:nvCxnSpPr>
          <p:spPr>
            <a:xfrm>
              <a:off x="5621610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Đường nối Thẳng 14">
              <a:extLst>
                <a:ext uri="{FF2B5EF4-FFF2-40B4-BE49-F238E27FC236}">
                  <a16:creationId xmlns:a16="http://schemas.microsoft.com/office/drawing/2014/main" id="{1EBECB4F-DF9B-23CF-480E-AB89C836D5A7}"/>
                </a:ext>
              </a:extLst>
            </p:cNvPr>
            <p:cNvCxnSpPr>
              <a:cxnSpLocks/>
            </p:cNvCxnSpPr>
            <p:nvPr/>
          </p:nvCxnSpPr>
          <p:spPr>
            <a:xfrm>
              <a:off x="6087383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Đường nối Thẳng 15">
              <a:extLst>
                <a:ext uri="{FF2B5EF4-FFF2-40B4-BE49-F238E27FC236}">
                  <a16:creationId xmlns:a16="http://schemas.microsoft.com/office/drawing/2014/main" id="{47FB6746-756D-5F9C-2DFF-91C6F632E2D6}"/>
                </a:ext>
              </a:extLst>
            </p:cNvPr>
            <p:cNvCxnSpPr>
              <a:cxnSpLocks/>
            </p:cNvCxnSpPr>
            <p:nvPr/>
          </p:nvCxnSpPr>
          <p:spPr>
            <a:xfrm>
              <a:off x="6553156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Đường nối Thẳng 16">
              <a:extLst>
                <a:ext uri="{FF2B5EF4-FFF2-40B4-BE49-F238E27FC236}">
                  <a16:creationId xmlns:a16="http://schemas.microsoft.com/office/drawing/2014/main" id="{F6EA2637-5A85-2228-7B9E-57399D537FA7}"/>
                </a:ext>
              </a:extLst>
            </p:cNvPr>
            <p:cNvCxnSpPr>
              <a:cxnSpLocks/>
            </p:cNvCxnSpPr>
            <p:nvPr/>
          </p:nvCxnSpPr>
          <p:spPr>
            <a:xfrm>
              <a:off x="701892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Đường nối Thẳng 17">
              <a:extLst>
                <a:ext uri="{FF2B5EF4-FFF2-40B4-BE49-F238E27FC236}">
                  <a16:creationId xmlns:a16="http://schemas.microsoft.com/office/drawing/2014/main" id="{98F9FFC9-3846-9DAD-3DB7-A1E8C29047EA}"/>
                </a:ext>
              </a:extLst>
            </p:cNvPr>
            <p:cNvCxnSpPr>
              <a:cxnSpLocks/>
            </p:cNvCxnSpPr>
            <p:nvPr/>
          </p:nvCxnSpPr>
          <p:spPr>
            <a:xfrm>
              <a:off x="4783219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Đường nối Thẳng 19">
              <a:extLst>
                <a:ext uri="{FF2B5EF4-FFF2-40B4-BE49-F238E27FC236}">
                  <a16:creationId xmlns:a16="http://schemas.microsoft.com/office/drawing/2014/main" id="{2C306277-2D17-8A92-9F16-C73FD2D2F30E}"/>
                </a:ext>
              </a:extLst>
            </p:cNvPr>
            <p:cNvCxnSpPr>
              <a:cxnSpLocks/>
            </p:cNvCxnSpPr>
            <p:nvPr/>
          </p:nvCxnSpPr>
          <p:spPr>
            <a:xfrm>
              <a:off x="487637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Đường nối Thẳng 20">
              <a:extLst>
                <a:ext uri="{FF2B5EF4-FFF2-40B4-BE49-F238E27FC236}">
                  <a16:creationId xmlns:a16="http://schemas.microsoft.com/office/drawing/2014/main" id="{660AF6EA-28C1-E24F-216B-89F2D3590559}"/>
                </a:ext>
              </a:extLst>
            </p:cNvPr>
            <p:cNvCxnSpPr>
              <a:cxnSpLocks/>
            </p:cNvCxnSpPr>
            <p:nvPr/>
          </p:nvCxnSpPr>
          <p:spPr>
            <a:xfrm>
              <a:off x="4969529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Đường nối Thẳng 23">
              <a:extLst>
                <a:ext uri="{FF2B5EF4-FFF2-40B4-BE49-F238E27FC236}">
                  <a16:creationId xmlns:a16="http://schemas.microsoft.com/office/drawing/2014/main" id="{6446F13E-E7B4-AD94-5A16-976E1C530442}"/>
                </a:ext>
              </a:extLst>
            </p:cNvPr>
            <p:cNvCxnSpPr>
              <a:cxnSpLocks/>
            </p:cNvCxnSpPr>
            <p:nvPr/>
          </p:nvCxnSpPr>
          <p:spPr>
            <a:xfrm>
              <a:off x="506268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Đường nối Thẳng 24">
              <a:extLst>
                <a:ext uri="{FF2B5EF4-FFF2-40B4-BE49-F238E27FC236}">
                  <a16:creationId xmlns:a16="http://schemas.microsoft.com/office/drawing/2014/main" id="{5071E13F-301B-1BFE-D467-35BEF6140F8A}"/>
                </a:ext>
              </a:extLst>
            </p:cNvPr>
            <p:cNvCxnSpPr>
              <a:cxnSpLocks/>
            </p:cNvCxnSpPr>
            <p:nvPr/>
          </p:nvCxnSpPr>
          <p:spPr>
            <a:xfrm>
              <a:off x="524899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Đường nối Thẳng 25">
              <a:extLst>
                <a:ext uri="{FF2B5EF4-FFF2-40B4-BE49-F238E27FC236}">
                  <a16:creationId xmlns:a16="http://schemas.microsoft.com/office/drawing/2014/main" id="{6D21A9DF-35F0-B3F7-E8BA-AF3B5F6CC73F}"/>
                </a:ext>
              </a:extLst>
            </p:cNvPr>
            <p:cNvCxnSpPr>
              <a:cxnSpLocks/>
            </p:cNvCxnSpPr>
            <p:nvPr/>
          </p:nvCxnSpPr>
          <p:spPr>
            <a:xfrm>
              <a:off x="5342147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Đường nối Thẳng 26">
              <a:extLst>
                <a:ext uri="{FF2B5EF4-FFF2-40B4-BE49-F238E27FC236}">
                  <a16:creationId xmlns:a16="http://schemas.microsoft.com/office/drawing/2014/main" id="{8A60D2AA-26C2-5E31-A774-07530FF3EAC7}"/>
                </a:ext>
              </a:extLst>
            </p:cNvPr>
            <p:cNvCxnSpPr>
              <a:cxnSpLocks/>
            </p:cNvCxnSpPr>
            <p:nvPr/>
          </p:nvCxnSpPr>
          <p:spPr>
            <a:xfrm>
              <a:off x="543530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Đường nối Thẳng 27">
              <a:extLst>
                <a:ext uri="{FF2B5EF4-FFF2-40B4-BE49-F238E27FC236}">
                  <a16:creationId xmlns:a16="http://schemas.microsoft.com/office/drawing/2014/main" id="{11B7659A-A194-4995-3CE3-329230C7FB7E}"/>
                </a:ext>
              </a:extLst>
            </p:cNvPr>
            <p:cNvCxnSpPr>
              <a:cxnSpLocks/>
            </p:cNvCxnSpPr>
            <p:nvPr/>
          </p:nvCxnSpPr>
          <p:spPr>
            <a:xfrm>
              <a:off x="5528457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Đường nối Thẳng 28">
              <a:extLst>
                <a:ext uri="{FF2B5EF4-FFF2-40B4-BE49-F238E27FC236}">
                  <a16:creationId xmlns:a16="http://schemas.microsoft.com/office/drawing/2014/main" id="{BA954231-2925-9B1C-5E3A-8B5C296D10CB}"/>
                </a:ext>
              </a:extLst>
            </p:cNvPr>
            <p:cNvCxnSpPr>
              <a:cxnSpLocks/>
            </p:cNvCxnSpPr>
            <p:nvPr/>
          </p:nvCxnSpPr>
          <p:spPr>
            <a:xfrm>
              <a:off x="5714765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Đường nối Thẳng 29">
              <a:extLst>
                <a:ext uri="{FF2B5EF4-FFF2-40B4-BE49-F238E27FC236}">
                  <a16:creationId xmlns:a16="http://schemas.microsoft.com/office/drawing/2014/main" id="{07B631CB-090F-5832-855B-5667255069D0}"/>
                </a:ext>
              </a:extLst>
            </p:cNvPr>
            <p:cNvCxnSpPr>
              <a:cxnSpLocks/>
            </p:cNvCxnSpPr>
            <p:nvPr/>
          </p:nvCxnSpPr>
          <p:spPr>
            <a:xfrm>
              <a:off x="580792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Đường nối Thẳng 30">
              <a:extLst>
                <a:ext uri="{FF2B5EF4-FFF2-40B4-BE49-F238E27FC236}">
                  <a16:creationId xmlns:a16="http://schemas.microsoft.com/office/drawing/2014/main" id="{F9D21C71-1994-EC5C-4334-A70D41AE42F2}"/>
                </a:ext>
              </a:extLst>
            </p:cNvPr>
            <p:cNvCxnSpPr>
              <a:cxnSpLocks/>
            </p:cNvCxnSpPr>
            <p:nvPr/>
          </p:nvCxnSpPr>
          <p:spPr>
            <a:xfrm>
              <a:off x="5901075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Đường nối Thẳng 671">
              <a:extLst>
                <a:ext uri="{FF2B5EF4-FFF2-40B4-BE49-F238E27FC236}">
                  <a16:creationId xmlns:a16="http://schemas.microsoft.com/office/drawing/2014/main" id="{0F22E392-4234-7F1D-985B-4E9C4F0A3251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3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Đường nối Thẳng 676">
              <a:extLst>
                <a:ext uri="{FF2B5EF4-FFF2-40B4-BE49-F238E27FC236}">
                  <a16:creationId xmlns:a16="http://schemas.microsoft.com/office/drawing/2014/main" id="{49A2CADE-8C0B-2B0E-B0B2-78A9008DCF09}"/>
                </a:ext>
              </a:extLst>
            </p:cNvPr>
            <p:cNvCxnSpPr>
              <a:cxnSpLocks/>
            </p:cNvCxnSpPr>
            <p:nvPr/>
          </p:nvCxnSpPr>
          <p:spPr>
            <a:xfrm>
              <a:off x="618053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Đường nối Thẳng 677">
              <a:extLst>
                <a:ext uri="{FF2B5EF4-FFF2-40B4-BE49-F238E27FC236}">
                  <a16:creationId xmlns:a16="http://schemas.microsoft.com/office/drawing/2014/main" id="{C3EE3202-B05B-FAA8-7FA3-E5E35CDB39D2}"/>
                </a:ext>
              </a:extLst>
            </p:cNvPr>
            <p:cNvCxnSpPr>
              <a:cxnSpLocks/>
            </p:cNvCxnSpPr>
            <p:nvPr/>
          </p:nvCxnSpPr>
          <p:spPr>
            <a:xfrm>
              <a:off x="6273693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Đường nối Thẳng 679">
              <a:extLst>
                <a:ext uri="{FF2B5EF4-FFF2-40B4-BE49-F238E27FC236}">
                  <a16:creationId xmlns:a16="http://schemas.microsoft.com/office/drawing/2014/main" id="{813264BE-7CE4-B176-FACF-3F937693D96A}"/>
                </a:ext>
              </a:extLst>
            </p:cNvPr>
            <p:cNvCxnSpPr>
              <a:cxnSpLocks/>
            </p:cNvCxnSpPr>
            <p:nvPr/>
          </p:nvCxnSpPr>
          <p:spPr>
            <a:xfrm>
              <a:off x="636684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Đường nối Thẳng 680">
              <a:extLst>
                <a:ext uri="{FF2B5EF4-FFF2-40B4-BE49-F238E27FC236}">
                  <a16:creationId xmlns:a16="http://schemas.microsoft.com/office/drawing/2014/main" id="{78110B55-81A8-1141-BEC8-1F3720A61A44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03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Đường nối Thẳng 681">
              <a:extLst>
                <a:ext uri="{FF2B5EF4-FFF2-40B4-BE49-F238E27FC236}">
                  <a16:creationId xmlns:a16="http://schemas.microsoft.com/office/drawing/2014/main" id="{387BBB4A-E13C-60DB-53C1-E389F837603C}"/>
                </a:ext>
              </a:extLst>
            </p:cNvPr>
            <p:cNvCxnSpPr>
              <a:cxnSpLocks/>
            </p:cNvCxnSpPr>
            <p:nvPr/>
          </p:nvCxnSpPr>
          <p:spPr>
            <a:xfrm>
              <a:off x="664631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Đường nối Thẳng 683">
              <a:extLst>
                <a:ext uri="{FF2B5EF4-FFF2-40B4-BE49-F238E27FC236}">
                  <a16:creationId xmlns:a16="http://schemas.microsoft.com/office/drawing/2014/main" id="{BCFE1787-E9E7-BD48-E8BF-8F9D52D6B85D}"/>
                </a:ext>
              </a:extLst>
            </p:cNvPr>
            <p:cNvCxnSpPr>
              <a:cxnSpLocks/>
            </p:cNvCxnSpPr>
            <p:nvPr/>
          </p:nvCxnSpPr>
          <p:spPr>
            <a:xfrm>
              <a:off x="673946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Đường nối Thẳng 686">
              <a:extLst>
                <a:ext uri="{FF2B5EF4-FFF2-40B4-BE49-F238E27FC236}">
                  <a16:creationId xmlns:a16="http://schemas.microsoft.com/office/drawing/2014/main" id="{832FAD40-A277-1965-E524-26AFB995B117}"/>
                </a:ext>
              </a:extLst>
            </p:cNvPr>
            <p:cNvCxnSpPr>
              <a:cxnSpLocks/>
            </p:cNvCxnSpPr>
            <p:nvPr/>
          </p:nvCxnSpPr>
          <p:spPr>
            <a:xfrm>
              <a:off x="683261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Đường nối Thẳng 693">
              <a:extLst>
                <a:ext uri="{FF2B5EF4-FFF2-40B4-BE49-F238E27FC236}">
                  <a16:creationId xmlns:a16="http://schemas.microsoft.com/office/drawing/2014/main" id="{1DDE3180-0280-4C93-4580-B523B6B16BB2}"/>
                </a:ext>
              </a:extLst>
            </p:cNvPr>
            <p:cNvCxnSpPr>
              <a:cxnSpLocks/>
            </p:cNvCxnSpPr>
            <p:nvPr/>
          </p:nvCxnSpPr>
          <p:spPr>
            <a:xfrm>
              <a:off x="692577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Hộp Văn bản 694">
              <a:extLst>
                <a:ext uri="{FF2B5EF4-FFF2-40B4-BE49-F238E27FC236}">
                  <a16:creationId xmlns:a16="http://schemas.microsoft.com/office/drawing/2014/main" id="{1DA840B2-4FBC-C0D1-9BD3-79DEFE73405E}"/>
                </a:ext>
              </a:extLst>
            </p:cNvPr>
            <p:cNvSpPr txBox="1"/>
            <p:nvPr/>
          </p:nvSpPr>
          <p:spPr>
            <a:xfrm>
              <a:off x="4549627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0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36" name="Hộp Văn bản 694">
              <a:extLst>
                <a:ext uri="{FF2B5EF4-FFF2-40B4-BE49-F238E27FC236}">
                  <a16:creationId xmlns:a16="http://schemas.microsoft.com/office/drawing/2014/main" id="{507FB30B-F6A3-BCFF-BE04-9E187E5E5EB5}"/>
                </a:ext>
              </a:extLst>
            </p:cNvPr>
            <p:cNvSpPr txBox="1"/>
            <p:nvPr/>
          </p:nvSpPr>
          <p:spPr>
            <a:xfrm>
              <a:off x="5482201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2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37" name="Hộp Văn bản 694">
              <a:extLst>
                <a:ext uri="{FF2B5EF4-FFF2-40B4-BE49-F238E27FC236}">
                  <a16:creationId xmlns:a16="http://schemas.microsoft.com/office/drawing/2014/main" id="{4D45FEA4-D714-122C-C78D-3CC144B308A7}"/>
                </a:ext>
              </a:extLst>
            </p:cNvPr>
            <p:cNvSpPr txBox="1"/>
            <p:nvPr/>
          </p:nvSpPr>
          <p:spPr>
            <a:xfrm>
              <a:off x="5015914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1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38" name="Hộp Văn bản 694">
              <a:extLst>
                <a:ext uri="{FF2B5EF4-FFF2-40B4-BE49-F238E27FC236}">
                  <a16:creationId xmlns:a16="http://schemas.microsoft.com/office/drawing/2014/main" id="{A1346A76-B10B-FB58-57B8-2F0FD6AA46FB}"/>
                </a:ext>
              </a:extLst>
            </p:cNvPr>
            <p:cNvSpPr txBox="1"/>
            <p:nvPr/>
          </p:nvSpPr>
          <p:spPr>
            <a:xfrm>
              <a:off x="5948488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3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39" name="Hộp Văn bản 694">
              <a:extLst>
                <a:ext uri="{FF2B5EF4-FFF2-40B4-BE49-F238E27FC236}">
                  <a16:creationId xmlns:a16="http://schemas.microsoft.com/office/drawing/2014/main" id="{FE1208EE-6C93-8479-2609-FCDDB4C44BB7}"/>
                </a:ext>
              </a:extLst>
            </p:cNvPr>
            <p:cNvSpPr txBox="1"/>
            <p:nvPr/>
          </p:nvSpPr>
          <p:spPr>
            <a:xfrm>
              <a:off x="6414775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4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40" name="Hộp Văn bản 694">
              <a:extLst>
                <a:ext uri="{FF2B5EF4-FFF2-40B4-BE49-F238E27FC236}">
                  <a16:creationId xmlns:a16="http://schemas.microsoft.com/office/drawing/2014/main" id="{C99CA3B4-32FA-6855-6DD4-94FF3B48870D}"/>
                </a:ext>
              </a:extLst>
            </p:cNvPr>
            <p:cNvSpPr txBox="1"/>
            <p:nvPr/>
          </p:nvSpPr>
          <p:spPr>
            <a:xfrm>
              <a:off x="6881062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5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cxnSp>
          <p:nvCxnSpPr>
            <p:cNvPr id="241" name="Đường nối Thẳng 16">
              <a:extLst>
                <a:ext uri="{FF2B5EF4-FFF2-40B4-BE49-F238E27FC236}">
                  <a16:creationId xmlns:a16="http://schemas.microsoft.com/office/drawing/2014/main" id="{64CD19E4-FD09-AA63-EEA8-B7950732EC5F}"/>
                </a:ext>
              </a:extLst>
            </p:cNvPr>
            <p:cNvCxnSpPr>
              <a:cxnSpLocks/>
            </p:cNvCxnSpPr>
            <p:nvPr/>
          </p:nvCxnSpPr>
          <p:spPr>
            <a:xfrm>
              <a:off x="7479302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Đường nối Thẳng 681">
              <a:extLst>
                <a:ext uri="{FF2B5EF4-FFF2-40B4-BE49-F238E27FC236}">
                  <a16:creationId xmlns:a16="http://schemas.microsoft.com/office/drawing/2014/main" id="{F7D33F3D-4E51-BAD8-3F34-3C5A5DBF754B}"/>
                </a:ext>
              </a:extLst>
            </p:cNvPr>
            <p:cNvCxnSpPr>
              <a:cxnSpLocks/>
            </p:cNvCxnSpPr>
            <p:nvPr/>
          </p:nvCxnSpPr>
          <p:spPr>
            <a:xfrm>
              <a:off x="7106685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Đường nối Thẳng 683">
              <a:extLst>
                <a:ext uri="{FF2B5EF4-FFF2-40B4-BE49-F238E27FC236}">
                  <a16:creationId xmlns:a16="http://schemas.microsoft.com/office/drawing/2014/main" id="{FD62BBD0-D365-0BA6-B61B-170CFD7C3CFB}"/>
                </a:ext>
              </a:extLst>
            </p:cNvPr>
            <p:cNvCxnSpPr>
              <a:cxnSpLocks/>
            </p:cNvCxnSpPr>
            <p:nvPr/>
          </p:nvCxnSpPr>
          <p:spPr>
            <a:xfrm>
              <a:off x="7199839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Đường nối Thẳng 686">
              <a:extLst>
                <a:ext uri="{FF2B5EF4-FFF2-40B4-BE49-F238E27FC236}">
                  <a16:creationId xmlns:a16="http://schemas.microsoft.com/office/drawing/2014/main" id="{A45B1EE2-E703-DF1B-E349-DD3B05D0D014}"/>
                </a:ext>
              </a:extLst>
            </p:cNvPr>
            <p:cNvCxnSpPr>
              <a:cxnSpLocks/>
            </p:cNvCxnSpPr>
            <p:nvPr/>
          </p:nvCxnSpPr>
          <p:spPr>
            <a:xfrm>
              <a:off x="7292993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Đường nối Thẳng 693">
              <a:extLst>
                <a:ext uri="{FF2B5EF4-FFF2-40B4-BE49-F238E27FC236}">
                  <a16:creationId xmlns:a16="http://schemas.microsoft.com/office/drawing/2014/main" id="{4AF4EE47-9E54-FDBD-537C-A74989F0AA5A}"/>
                </a:ext>
              </a:extLst>
            </p:cNvPr>
            <p:cNvCxnSpPr>
              <a:cxnSpLocks/>
            </p:cNvCxnSpPr>
            <p:nvPr/>
          </p:nvCxnSpPr>
          <p:spPr>
            <a:xfrm>
              <a:off x="7386147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Đường nối Thẳng 16">
              <a:extLst>
                <a:ext uri="{FF2B5EF4-FFF2-40B4-BE49-F238E27FC236}">
                  <a16:creationId xmlns:a16="http://schemas.microsoft.com/office/drawing/2014/main" id="{A6C018BE-783A-056E-B802-7F9B03DC103A}"/>
                </a:ext>
              </a:extLst>
            </p:cNvPr>
            <p:cNvCxnSpPr>
              <a:cxnSpLocks/>
            </p:cNvCxnSpPr>
            <p:nvPr/>
          </p:nvCxnSpPr>
          <p:spPr>
            <a:xfrm>
              <a:off x="7946027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Đường nối Thẳng 681">
              <a:extLst>
                <a:ext uri="{FF2B5EF4-FFF2-40B4-BE49-F238E27FC236}">
                  <a16:creationId xmlns:a16="http://schemas.microsoft.com/office/drawing/2014/main" id="{BECDF519-D649-EAEE-0CB1-26AAFC39FD88}"/>
                </a:ext>
              </a:extLst>
            </p:cNvPr>
            <p:cNvCxnSpPr>
              <a:cxnSpLocks/>
            </p:cNvCxnSpPr>
            <p:nvPr/>
          </p:nvCxnSpPr>
          <p:spPr>
            <a:xfrm>
              <a:off x="7573410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Đường nối Thẳng 683">
              <a:extLst>
                <a:ext uri="{FF2B5EF4-FFF2-40B4-BE49-F238E27FC236}">
                  <a16:creationId xmlns:a16="http://schemas.microsoft.com/office/drawing/2014/main" id="{12BE0942-8966-E9B4-B1CA-201DB6BE3ED1}"/>
                </a:ext>
              </a:extLst>
            </p:cNvPr>
            <p:cNvCxnSpPr>
              <a:cxnSpLocks/>
            </p:cNvCxnSpPr>
            <p:nvPr/>
          </p:nvCxnSpPr>
          <p:spPr>
            <a:xfrm>
              <a:off x="7666564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Đường nối Thẳng 686">
              <a:extLst>
                <a:ext uri="{FF2B5EF4-FFF2-40B4-BE49-F238E27FC236}">
                  <a16:creationId xmlns:a16="http://schemas.microsoft.com/office/drawing/2014/main" id="{03491322-7C77-8B42-D547-37855A41EA09}"/>
                </a:ext>
              </a:extLst>
            </p:cNvPr>
            <p:cNvCxnSpPr>
              <a:cxnSpLocks/>
            </p:cNvCxnSpPr>
            <p:nvPr/>
          </p:nvCxnSpPr>
          <p:spPr>
            <a:xfrm>
              <a:off x="7759718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Đường nối Thẳng 693">
              <a:extLst>
                <a:ext uri="{FF2B5EF4-FFF2-40B4-BE49-F238E27FC236}">
                  <a16:creationId xmlns:a16="http://schemas.microsoft.com/office/drawing/2014/main" id="{8245CA7E-B442-BF2D-6D1E-2994D4338EBB}"/>
                </a:ext>
              </a:extLst>
            </p:cNvPr>
            <p:cNvCxnSpPr>
              <a:cxnSpLocks/>
            </p:cNvCxnSpPr>
            <p:nvPr/>
          </p:nvCxnSpPr>
          <p:spPr>
            <a:xfrm>
              <a:off x="7852872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Hộp Văn bản 694">
              <a:extLst>
                <a:ext uri="{FF2B5EF4-FFF2-40B4-BE49-F238E27FC236}">
                  <a16:creationId xmlns:a16="http://schemas.microsoft.com/office/drawing/2014/main" id="{6769253D-B3B3-ABAD-FE2F-9680CCBDE76F}"/>
                </a:ext>
              </a:extLst>
            </p:cNvPr>
            <p:cNvSpPr txBox="1"/>
            <p:nvPr/>
          </p:nvSpPr>
          <p:spPr>
            <a:xfrm>
              <a:off x="7347349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6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52" name="Hộp Văn bản 694">
              <a:extLst>
                <a:ext uri="{FF2B5EF4-FFF2-40B4-BE49-F238E27FC236}">
                  <a16:creationId xmlns:a16="http://schemas.microsoft.com/office/drawing/2014/main" id="{928EA2B5-D3C9-107A-60E6-C264042BD59C}"/>
                </a:ext>
              </a:extLst>
            </p:cNvPr>
            <p:cNvSpPr txBox="1"/>
            <p:nvPr/>
          </p:nvSpPr>
          <p:spPr>
            <a:xfrm>
              <a:off x="7813634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7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cxnSp>
          <p:nvCxnSpPr>
            <p:cNvPr id="253" name="Đường nối Thẳng 16">
              <a:extLst>
                <a:ext uri="{FF2B5EF4-FFF2-40B4-BE49-F238E27FC236}">
                  <a16:creationId xmlns:a16="http://schemas.microsoft.com/office/drawing/2014/main" id="{CA8EAE2D-D70E-EDCA-8E63-E10E641A4A57}"/>
                </a:ext>
              </a:extLst>
            </p:cNvPr>
            <p:cNvCxnSpPr>
              <a:cxnSpLocks/>
            </p:cNvCxnSpPr>
            <p:nvPr/>
          </p:nvCxnSpPr>
          <p:spPr>
            <a:xfrm>
              <a:off x="8409577" y="5880970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Đường nối Thẳng 681">
              <a:extLst>
                <a:ext uri="{FF2B5EF4-FFF2-40B4-BE49-F238E27FC236}">
                  <a16:creationId xmlns:a16="http://schemas.microsoft.com/office/drawing/2014/main" id="{C528092B-BA31-3358-DD1C-6738861C58D2}"/>
                </a:ext>
              </a:extLst>
            </p:cNvPr>
            <p:cNvCxnSpPr>
              <a:cxnSpLocks/>
            </p:cNvCxnSpPr>
            <p:nvPr/>
          </p:nvCxnSpPr>
          <p:spPr>
            <a:xfrm>
              <a:off x="8036960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Đường nối Thẳng 683">
              <a:extLst>
                <a:ext uri="{FF2B5EF4-FFF2-40B4-BE49-F238E27FC236}">
                  <a16:creationId xmlns:a16="http://schemas.microsoft.com/office/drawing/2014/main" id="{03914DAC-91D9-6F0A-4D71-E7D0CD6A6D20}"/>
                </a:ext>
              </a:extLst>
            </p:cNvPr>
            <p:cNvCxnSpPr>
              <a:cxnSpLocks/>
            </p:cNvCxnSpPr>
            <p:nvPr/>
          </p:nvCxnSpPr>
          <p:spPr>
            <a:xfrm>
              <a:off x="8130114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Đường nối Thẳng 686">
              <a:extLst>
                <a:ext uri="{FF2B5EF4-FFF2-40B4-BE49-F238E27FC236}">
                  <a16:creationId xmlns:a16="http://schemas.microsoft.com/office/drawing/2014/main" id="{43A2BF29-BA84-A594-046C-1A8B45174101}"/>
                </a:ext>
              </a:extLst>
            </p:cNvPr>
            <p:cNvCxnSpPr>
              <a:cxnSpLocks/>
            </p:cNvCxnSpPr>
            <p:nvPr/>
          </p:nvCxnSpPr>
          <p:spPr>
            <a:xfrm>
              <a:off x="8223268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Đường nối Thẳng 693">
              <a:extLst>
                <a:ext uri="{FF2B5EF4-FFF2-40B4-BE49-F238E27FC236}">
                  <a16:creationId xmlns:a16="http://schemas.microsoft.com/office/drawing/2014/main" id="{48955D11-33D6-8A9D-32E1-CA8C2CBB8F85}"/>
                </a:ext>
              </a:extLst>
            </p:cNvPr>
            <p:cNvCxnSpPr>
              <a:cxnSpLocks/>
            </p:cNvCxnSpPr>
            <p:nvPr/>
          </p:nvCxnSpPr>
          <p:spPr>
            <a:xfrm>
              <a:off x="8316422" y="5880970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Đường nối Thẳng 16">
              <a:extLst>
                <a:ext uri="{FF2B5EF4-FFF2-40B4-BE49-F238E27FC236}">
                  <a16:creationId xmlns:a16="http://schemas.microsoft.com/office/drawing/2014/main" id="{31CB12ED-C041-5DB1-4AF2-929F5E5B6827}"/>
                </a:ext>
              </a:extLst>
            </p:cNvPr>
            <p:cNvCxnSpPr>
              <a:cxnSpLocks/>
            </p:cNvCxnSpPr>
            <p:nvPr/>
          </p:nvCxnSpPr>
          <p:spPr>
            <a:xfrm>
              <a:off x="8869952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Đường nối Thẳng 681">
              <a:extLst>
                <a:ext uri="{FF2B5EF4-FFF2-40B4-BE49-F238E27FC236}">
                  <a16:creationId xmlns:a16="http://schemas.microsoft.com/office/drawing/2014/main" id="{D922796D-6E2F-ED7C-D6FA-FCE0674E685D}"/>
                </a:ext>
              </a:extLst>
            </p:cNvPr>
            <p:cNvCxnSpPr>
              <a:cxnSpLocks/>
            </p:cNvCxnSpPr>
            <p:nvPr/>
          </p:nvCxnSpPr>
          <p:spPr>
            <a:xfrm>
              <a:off x="8497335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Đường nối Thẳng 683">
              <a:extLst>
                <a:ext uri="{FF2B5EF4-FFF2-40B4-BE49-F238E27FC236}">
                  <a16:creationId xmlns:a16="http://schemas.microsoft.com/office/drawing/2014/main" id="{14A8DCFD-31D5-27B6-D420-B355B1F8560F}"/>
                </a:ext>
              </a:extLst>
            </p:cNvPr>
            <p:cNvCxnSpPr>
              <a:cxnSpLocks/>
            </p:cNvCxnSpPr>
            <p:nvPr/>
          </p:nvCxnSpPr>
          <p:spPr>
            <a:xfrm>
              <a:off x="8590489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Đường nối Thẳng 686">
              <a:extLst>
                <a:ext uri="{FF2B5EF4-FFF2-40B4-BE49-F238E27FC236}">
                  <a16:creationId xmlns:a16="http://schemas.microsoft.com/office/drawing/2014/main" id="{95309ABC-07F3-E4A8-3E59-EA88C8FEC5E0}"/>
                </a:ext>
              </a:extLst>
            </p:cNvPr>
            <p:cNvCxnSpPr>
              <a:cxnSpLocks/>
            </p:cNvCxnSpPr>
            <p:nvPr/>
          </p:nvCxnSpPr>
          <p:spPr>
            <a:xfrm>
              <a:off x="8683643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Đường nối Thẳng 693">
              <a:extLst>
                <a:ext uri="{FF2B5EF4-FFF2-40B4-BE49-F238E27FC236}">
                  <a16:creationId xmlns:a16="http://schemas.microsoft.com/office/drawing/2014/main" id="{EB778272-5AAB-39FD-B304-E8ED6EBB915D}"/>
                </a:ext>
              </a:extLst>
            </p:cNvPr>
            <p:cNvCxnSpPr>
              <a:cxnSpLocks/>
            </p:cNvCxnSpPr>
            <p:nvPr/>
          </p:nvCxnSpPr>
          <p:spPr>
            <a:xfrm>
              <a:off x="8776797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Đường nối Thẳng 16">
              <a:extLst>
                <a:ext uri="{FF2B5EF4-FFF2-40B4-BE49-F238E27FC236}">
                  <a16:creationId xmlns:a16="http://schemas.microsoft.com/office/drawing/2014/main" id="{95017E08-9419-76CC-06A8-E0FB5D65D667}"/>
                </a:ext>
              </a:extLst>
            </p:cNvPr>
            <p:cNvCxnSpPr>
              <a:cxnSpLocks/>
            </p:cNvCxnSpPr>
            <p:nvPr/>
          </p:nvCxnSpPr>
          <p:spPr>
            <a:xfrm>
              <a:off x="9336677" y="5879111"/>
              <a:ext cx="0" cy="881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Đường nối Thẳng 681">
              <a:extLst>
                <a:ext uri="{FF2B5EF4-FFF2-40B4-BE49-F238E27FC236}">
                  <a16:creationId xmlns:a16="http://schemas.microsoft.com/office/drawing/2014/main" id="{087A8EC0-0E57-6581-5E2F-57B84CC37DCD}"/>
                </a:ext>
              </a:extLst>
            </p:cNvPr>
            <p:cNvCxnSpPr>
              <a:cxnSpLocks/>
            </p:cNvCxnSpPr>
            <p:nvPr/>
          </p:nvCxnSpPr>
          <p:spPr>
            <a:xfrm>
              <a:off x="8964060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Đường nối Thẳng 683">
              <a:extLst>
                <a:ext uri="{FF2B5EF4-FFF2-40B4-BE49-F238E27FC236}">
                  <a16:creationId xmlns:a16="http://schemas.microsoft.com/office/drawing/2014/main" id="{8C164E4E-5C8F-E2B6-8E2E-F8B0B16D8DD2}"/>
                </a:ext>
              </a:extLst>
            </p:cNvPr>
            <p:cNvCxnSpPr>
              <a:cxnSpLocks/>
            </p:cNvCxnSpPr>
            <p:nvPr/>
          </p:nvCxnSpPr>
          <p:spPr>
            <a:xfrm>
              <a:off x="9057214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Đường nối Thẳng 686">
              <a:extLst>
                <a:ext uri="{FF2B5EF4-FFF2-40B4-BE49-F238E27FC236}">
                  <a16:creationId xmlns:a16="http://schemas.microsoft.com/office/drawing/2014/main" id="{4AE2E699-5BBB-8BF2-3B0A-0D750090AFF4}"/>
                </a:ext>
              </a:extLst>
            </p:cNvPr>
            <p:cNvCxnSpPr>
              <a:cxnSpLocks/>
            </p:cNvCxnSpPr>
            <p:nvPr/>
          </p:nvCxnSpPr>
          <p:spPr>
            <a:xfrm>
              <a:off x="9150368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Đường nối Thẳng 693">
              <a:extLst>
                <a:ext uri="{FF2B5EF4-FFF2-40B4-BE49-F238E27FC236}">
                  <a16:creationId xmlns:a16="http://schemas.microsoft.com/office/drawing/2014/main" id="{BDCF6E38-2CD9-27BE-DF71-BB60848CB198}"/>
                </a:ext>
              </a:extLst>
            </p:cNvPr>
            <p:cNvCxnSpPr>
              <a:cxnSpLocks/>
            </p:cNvCxnSpPr>
            <p:nvPr/>
          </p:nvCxnSpPr>
          <p:spPr>
            <a:xfrm>
              <a:off x="9243522" y="5879111"/>
              <a:ext cx="0" cy="5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8" name="Hộp Văn bản 694">
              <a:extLst>
                <a:ext uri="{FF2B5EF4-FFF2-40B4-BE49-F238E27FC236}">
                  <a16:creationId xmlns:a16="http://schemas.microsoft.com/office/drawing/2014/main" id="{08161845-7C9A-FBB2-04E1-416676AFBBBE}"/>
                </a:ext>
              </a:extLst>
            </p:cNvPr>
            <p:cNvSpPr txBox="1"/>
            <p:nvPr/>
          </p:nvSpPr>
          <p:spPr>
            <a:xfrm>
              <a:off x="8268247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8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69" name="Hộp Văn bản 694">
              <a:extLst>
                <a:ext uri="{FF2B5EF4-FFF2-40B4-BE49-F238E27FC236}">
                  <a16:creationId xmlns:a16="http://schemas.microsoft.com/office/drawing/2014/main" id="{44C8EC2B-7064-6AA4-67B5-39362D324941}"/>
                </a:ext>
              </a:extLst>
            </p:cNvPr>
            <p:cNvSpPr txBox="1"/>
            <p:nvPr/>
          </p:nvSpPr>
          <p:spPr>
            <a:xfrm>
              <a:off x="8727926" y="596315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9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  <p:sp>
          <p:nvSpPr>
            <p:cNvPr id="270" name="Hộp Văn bản 694">
              <a:extLst>
                <a:ext uri="{FF2B5EF4-FFF2-40B4-BE49-F238E27FC236}">
                  <a16:creationId xmlns:a16="http://schemas.microsoft.com/office/drawing/2014/main" id="{E8BEE2D3-9DE2-F20C-1281-39C788757D43}"/>
                </a:ext>
              </a:extLst>
            </p:cNvPr>
            <p:cNvSpPr txBox="1"/>
            <p:nvPr/>
          </p:nvSpPr>
          <p:spPr>
            <a:xfrm>
              <a:off x="9124286" y="5963156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1A5C4B"/>
                  </a:solidFill>
                  <a:latin typeface="#9Slide03 SVNAvo" panose="02040603050506020204" pitchFamily="18" charset="0"/>
                </a:rPr>
                <a:t>10</a:t>
              </a:r>
              <a:endParaRPr lang="vi-VN" sz="1400" dirty="0">
                <a:solidFill>
                  <a:srgbClr val="1A5C4B"/>
                </a:solidFill>
              </a:endParaRPr>
            </a:p>
          </p:txBody>
        </p:sp>
      </p:grpSp>
      <p:sp>
        <p:nvSpPr>
          <p:cNvPr id="271" name="TextBox 270">
            <a:extLst>
              <a:ext uri="{FF2B5EF4-FFF2-40B4-BE49-F238E27FC236}">
                <a16:creationId xmlns:a16="http://schemas.microsoft.com/office/drawing/2014/main" id="{D4F7BBA0-ABFC-878C-F408-11A4583F8CE5}"/>
              </a:ext>
            </a:extLst>
          </p:cNvPr>
          <p:cNvSpPr txBox="1"/>
          <p:nvPr/>
        </p:nvSpPr>
        <p:spPr>
          <a:xfrm>
            <a:off x="3768180" y="4713771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0C49E432-660D-30C5-60FF-3579F29C9D5B}"/>
              </a:ext>
            </a:extLst>
          </p:cNvPr>
          <p:cNvCxnSpPr>
            <a:cxnSpLocks/>
          </p:cNvCxnSpPr>
          <p:nvPr/>
        </p:nvCxnSpPr>
        <p:spPr>
          <a:xfrm>
            <a:off x="4175320" y="4912124"/>
            <a:ext cx="353830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86E80B81-8956-980E-6C38-99A0851D42CF}"/>
              </a:ext>
            </a:extLst>
          </p:cNvPr>
          <p:cNvSpPr txBox="1"/>
          <p:nvPr/>
        </p:nvSpPr>
        <p:spPr>
          <a:xfrm>
            <a:off x="4199362" y="4495984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92561BB9-E70B-853E-D14A-8B4A92225EC6}"/>
              </a:ext>
            </a:extLst>
          </p:cNvPr>
          <p:cNvSpPr txBox="1"/>
          <p:nvPr/>
        </p:nvSpPr>
        <p:spPr>
          <a:xfrm>
            <a:off x="4200403" y="492679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9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59ACD4A1-F7B5-0492-9D5B-45E6685AC686}"/>
              </a:ext>
            </a:extLst>
          </p:cNvPr>
          <p:cNvSpPr txBox="1"/>
          <p:nvPr/>
        </p:nvSpPr>
        <p:spPr>
          <a:xfrm>
            <a:off x="4642336" y="4716080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98C20201-671B-213C-0890-A1FA6476274B}"/>
              </a:ext>
            </a:extLst>
          </p:cNvPr>
          <p:cNvCxnSpPr>
            <a:cxnSpLocks/>
          </p:cNvCxnSpPr>
          <p:nvPr/>
        </p:nvCxnSpPr>
        <p:spPr>
          <a:xfrm>
            <a:off x="5049476" y="4914433"/>
            <a:ext cx="353830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TextBox 276">
            <a:extLst>
              <a:ext uri="{FF2B5EF4-FFF2-40B4-BE49-F238E27FC236}">
                <a16:creationId xmlns:a16="http://schemas.microsoft.com/office/drawing/2014/main" id="{06BF4416-6C28-F7C0-D77E-824535B371F1}"/>
              </a:ext>
            </a:extLst>
          </p:cNvPr>
          <p:cNvSpPr txBox="1"/>
          <p:nvPr/>
        </p:nvSpPr>
        <p:spPr>
          <a:xfrm>
            <a:off x="5079868" y="4498293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6CC5C12A-32A5-1178-41EF-864AEB727AAF}"/>
              </a:ext>
            </a:extLst>
          </p:cNvPr>
          <p:cNvSpPr txBox="1"/>
          <p:nvPr/>
        </p:nvSpPr>
        <p:spPr>
          <a:xfrm>
            <a:off x="5074559" y="49291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4094CB64-4D88-0554-9F62-8F8C1770F0F7}"/>
              </a:ext>
            </a:extLst>
          </p:cNvPr>
          <p:cNvSpPr txBox="1"/>
          <p:nvPr/>
        </p:nvSpPr>
        <p:spPr>
          <a:xfrm>
            <a:off x="3851968" y="5365798"/>
            <a:ext cx="15584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bằng nhau.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9EAA6FE7-43BD-9161-3367-1F7F9FB48298}"/>
              </a:ext>
            </a:extLst>
          </p:cNvPr>
          <p:cNvCxnSpPr>
            <a:cxnSpLocks/>
          </p:cNvCxnSpPr>
          <p:nvPr/>
        </p:nvCxnSpPr>
        <p:spPr>
          <a:xfrm>
            <a:off x="5979841" y="2860273"/>
            <a:ext cx="0" cy="3290628"/>
          </a:xfrm>
          <a:prstGeom prst="line">
            <a:avLst/>
          </a:prstGeom>
          <a:ln w="6350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7EB1E611-F35E-8365-931F-8FA70174E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1988" y="1659078"/>
            <a:ext cx="286696" cy="444382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66EDDF0-153D-EA8F-818C-B43AA543C1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1706" y="4168045"/>
            <a:ext cx="286696" cy="44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20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5" grpId="0"/>
      <p:bldP spid="59" grpId="0"/>
      <p:bldP spid="61" grpId="0"/>
      <p:bldP spid="60" grpId="0"/>
      <p:bldP spid="71" grpId="0"/>
      <p:bldP spid="72" grpId="0"/>
      <p:bldP spid="74" grpId="0"/>
      <p:bldP spid="77" grpId="0"/>
      <p:bldP spid="78" grpId="0"/>
      <p:bldP spid="79" grpId="0"/>
      <p:bldP spid="81" grpId="0"/>
      <p:bldP spid="82" grpId="0"/>
      <p:bldP spid="83" grpId="0"/>
      <p:bldP spid="85" grpId="0"/>
      <p:bldP spid="86" grpId="0"/>
      <p:bldP spid="271" grpId="0"/>
      <p:bldP spid="273" grpId="0"/>
      <p:bldP spid="274" grpId="0"/>
      <p:bldP spid="275" grpId="0"/>
      <p:bldP spid="277" grpId="0"/>
      <p:bldP spid="278" grpId="0"/>
      <p:bldP spid="2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9D9334AE-A03C-E8D7-0862-9751C2611A98}"/>
              </a:ext>
            </a:extLst>
          </p:cNvPr>
          <p:cNvSpPr txBox="1"/>
          <p:nvPr/>
        </p:nvSpPr>
        <p:spPr>
          <a:xfrm>
            <a:off x="1535109" y="4251458"/>
            <a:ext cx="1600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NHẬN XÉT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219DC-F16E-E743-FF5E-5027F8E00A35}"/>
              </a:ext>
            </a:extLst>
          </p:cNvPr>
          <p:cNvSpPr txBox="1"/>
          <p:nvPr/>
        </p:nvSpPr>
        <p:spPr>
          <a:xfrm>
            <a:off x="1542248" y="4800187"/>
            <a:ext cx="9811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Khi ta thay đổi đơn vị đo, tỉ số độ dài của hai đoạn thẳng AB và CD không thay đổi.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62A8F-ECB3-58DF-933A-6287FE3035B2}"/>
              </a:ext>
            </a:extLst>
          </p:cNvPr>
          <p:cNvSpPr txBox="1"/>
          <p:nvPr/>
        </p:nvSpPr>
        <p:spPr>
          <a:xfrm>
            <a:off x="1542248" y="5678792"/>
            <a:ext cx="6036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Tỉ số đó là tỉ số của hai đoạn thẳng AB và CD.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84D1AF-2BBE-6A39-7747-5FD857BE57DD}"/>
              </a:ext>
            </a:extLst>
          </p:cNvPr>
          <p:cNvSpPr txBox="1"/>
          <p:nvPr/>
        </p:nvSpPr>
        <p:spPr>
          <a:xfrm>
            <a:off x="1538315" y="1858074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ĐỊNH NGHĨA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F30C29-76E2-4DC0-6A17-207E30E5288D}"/>
              </a:ext>
            </a:extLst>
          </p:cNvPr>
          <p:cNvSpPr txBox="1"/>
          <p:nvPr/>
        </p:nvSpPr>
        <p:spPr>
          <a:xfrm>
            <a:off x="1538315" y="2355758"/>
            <a:ext cx="9976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Tỉ số của hai đoạn thẳng là tỉ số độ dài của chúng theo cùng một đơn vị đo.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148319C-9A83-3439-E36B-713216A370A2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2645D3-3A9D-44BC-1E7E-FC82B5940C9A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grpSp>
        <p:nvGrpSpPr>
          <p:cNvPr id="6" name="Google Shape;889;p32">
            <a:extLst>
              <a:ext uri="{FF2B5EF4-FFF2-40B4-BE49-F238E27FC236}">
                <a16:creationId xmlns:a16="http://schemas.microsoft.com/office/drawing/2014/main" id="{A70F6B7D-0FA0-5B6E-D173-1A095C937408}"/>
              </a:ext>
            </a:extLst>
          </p:cNvPr>
          <p:cNvGrpSpPr/>
          <p:nvPr/>
        </p:nvGrpSpPr>
        <p:grpSpPr>
          <a:xfrm rot="1515674">
            <a:off x="849837" y="1749686"/>
            <a:ext cx="695312" cy="695312"/>
            <a:chOff x="2005688" y="3510288"/>
            <a:chExt cx="1344600" cy="1344600"/>
          </a:xfrm>
        </p:grpSpPr>
        <p:sp>
          <p:nvSpPr>
            <p:cNvPr id="7" name="Google Shape;890;p32">
              <a:extLst>
                <a:ext uri="{FF2B5EF4-FFF2-40B4-BE49-F238E27FC236}">
                  <a16:creationId xmlns:a16="http://schemas.microsoft.com/office/drawing/2014/main" id="{6C88C141-1E24-5485-E097-7CB54D3489E7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2;p32">
              <a:extLst>
                <a:ext uri="{FF2B5EF4-FFF2-40B4-BE49-F238E27FC236}">
                  <a16:creationId xmlns:a16="http://schemas.microsoft.com/office/drawing/2014/main" id="{586EC560-9B52-E516-D04F-231A7CD9C46F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A131AF-0501-FF42-9FA2-3D704E3646D6}"/>
              </a:ext>
            </a:extLst>
          </p:cNvPr>
          <p:cNvGrpSpPr/>
          <p:nvPr/>
        </p:nvGrpSpPr>
        <p:grpSpPr>
          <a:xfrm>
            <a:off x="1056956" y="1948857"/>
            <a:ext cx="331831" cy="329851"/>
            <a:chOff x="725975" y="2144669"/>
            <a:chExt cx="468475" cy="465680"/>
          </a:xfrm>
        </p:grpSpPr>
        <p:sp>
          <p:nvSpPr>
            <p:cNvPr id="11" name="Google Shape;903;p32">
              <a:extLst>
                <a:ext uri="{FF2B5EF4-FFF2-40B4-BE49-F238E27FC236}">
                  <a16:creationId xmlns:a16="http://schemas.microsoft.com/office/drawing/2014/main" id="{0C0E62BE-605F-3114-8852-DF2D91E398AE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04;p32">
              <a:extLst>
                <a:ext uri="{FF2B5EF4-FFF2-40B4-BE49-F238E27FC236}">
                  <a16:creationId xmlns:a16="http://schemas.microsoft.com/office/drawing/2014/main" id="{52C735D6-45CE-DA77-BB3D-90855D275FEE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06;p32">
              <a:extLst>
                <a:ext uri="{FF2B5EF4-FFF2-40B4-BE49-F238E27FC236}">
                  <a16:creationId xmlns:a16="http://schemas.microsoft.com/office/drawing/2014/main" id="{819DA159-D9FB-A537-E489-D48B543B953E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07;p32">
              <a:extLst>
                <a:ext uri="{FF2B5EF4-FFF2-40B4-BE49-F238E27FC236}">
                  <a16:creationId xmlns:a16="http://schemas.microsoft.com/office/drawing/2014/main" id="{6ECEED88-2C48-518D-8430-4AD72BEACD44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08;p32">
              <a:extLst>
                <a:ext uri="{FF2B5EF4-FFF2-40B4-BE49-F238E27FC236}">
                  <a16:creationId xmlns:a16="http://schemas.microsoft.com/office/drawing/2014/main" id="{34CE4436-A0E4-842D-B31C-17995F8AF5BD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09;p32">
              <a:extLst>
                <a:ext uri="{FF2B5EF4-FFF2-40B4-BE49-F238E27FC236}">
                  <a16:creationId xmlns:a16="http://schemas.microsoft.com/office/drawing/2014/main" id="{B55E61CE-DD02-B97A-B8AB-238883EF04F2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10;p32">
              <a:extLst>
                <a:ext uri="{FF2B5EF4-FFF2-40B4-BE49-F238E27FC236}">
                  <a16:creationId xmlns:a16="http://schemas.microsoft.com/office/drawing/2014/main" id="{479DDE21-54C5-7C76-E6F3-32D1F379C65B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11;p32">
              <a:extLst>
                <a:ext uri="{FF2B5EF4-FFF2-40B4-BE49-F238E27FC236}">
                  <a16:creationId xmlns:a16="http://schemas.microsoft.com/office/drawing/2014/main" id="{BC8AF3B7-E1E6-4B17-A5A0-9FB2530AE160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12;p32">
              <a:extLst>
                <a:ext uri="{FF2B5EF4-FFF2-40B4-BE49-F238E27FC236}">
                  <a16:creationId xmlns:a16="http://schemas.microsoft.com/office/drawing/2014/main" id="{BDDB4552-F5C3-D2F7-5721-97E305697ED5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16;p32">
              <a:extLst>
                <a:ext uri="{FF2B5EF4-FFF2-40B4-BE49-F238E27FC236}">
                  <a16:creationId xmlns:a16="http://schemas.microsoft.com/office/drawing/2014/main" id="{76939491-E18A-49B1-9928-64A349CA3615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17;p32">
              <a:extLst>
                <a:ext uri="{FF2B5EF4-FFF2-40B4-BE49-F238E27FC236}">
                  <a16:creationId xmlns:a16="http://schemas.microsoft.com/office/drawing/2014/main" id="{407642FD-3FA4-BC6A-E888-4A132F53227D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19;p32">
              <a:extLst>
                <a:ext uri="{FF2B5EF4-FFF2-40B4-BE49-F238E27FC236}">
                  <a16:creationId xmlns:a16="http://schemas.microsoft.com/office/drawing/2014/main" id="{D435437B-9D6E-8074-370B-6A459D5A5A37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889;p32">
            <a:extLst>
              <a:ext uri="{FF2B5EF4-FFF2-40B4-BE49-F238E27FC236}">
                <a16:creationId xmlns:a16="http://schemas.microsoft.com/office/drawing/2014/main" id="{9DBEA159-D9AC-0EA2-965D-89D6C5F97474}"/>
              </a:ext>
            </a:extLst>
          </p:cNvPr>
          <p:cNvGrpSpPr/>
          <p:nvPr/>
        </p:nvGrpSpPr>
        <p:grpSpPr>
          <a:xfrm rot="1515674">
            <a:off x="853770" y="4109265"/>
            <a:ext cx="695312" cy="695312"/>
            <a:chOff x="2005688" y="3510288"/>
            <a:chExt cx="1344600" cy="1344600"/>
          </a:xfrm>
        </p:grpSpPr>
        <p:sp>
          <p:nvSpPr>
            <p:cNvPr id="25" name="Google Shape;890;p32">
              <a:extLst>
                <a:ext uri="{FF2B5EF4-FFF2-40B4-BE49-F238E27FC236}">
                  <a16:creationId xmlns:a16="http://schemas.microsoft.com/office/drawing/2014/main" id="{729FC305-F9EC-A632-6807-99F3C3A9E08A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92;p32">
              <a:extLst>
                <a:ext uri="{FF2B5EF4-FFF2-40B4-BE49-F238E27FC236}">
                  <a16:creationId xmlns:a16="http://schemas.microsoft.com/office/drawing/2014/main" id="{76EB09FF-52E3-AD6D-5F42-D424037B2A3C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3DC6F29-3313-E729-4247-E1D1F2C6ABA3}"/>
              </a:ext>
            </a:extLst>
          </p:cNvPr>
          <p:cNvGrpSpPr/>
          <p:nvPr/>
        </p:nvGrpSpPr>
        <p:grpSpPr>
          <a:xfrm>
            <a:off x="1060889" y="4308436"/>
            <a:ext cx="331831" cy="329851"/>
            <a:chOff x="725975" y="2144669"/>
            <a:chExt cx="468475" cy="465680"/>
          </a:xfrm>
        </p:grpSpPr>
        <p:sp>
          <p:nvSpPr>
            <p:cNvPr id="28" name="Google Shape;903;p32">
              <a:extLst>
                <a:ext uri="{FF2B5EF4-FFF2-40B4-BE49-F238E27FC236}">
                  <a16:creationId xmlns:a16="http://schemas.microsoft.com/office/drawing/2014/main" id="{E6695390-5D48-CAE7-6F80-34DC8A453CC9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04;p32">
              <a:extLst>
                <a:ext uri="{FF2B5EF4-FFF2-40B4-BE49-F238E27FC236}">
                  <a16:creationId xmlns:a16="http://schemas.microsoft.com/office/drawing/2014/main" id="{7BB110B5-B1CA-4050-54DB-A75AA62DA999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06;p32">
              <a:extLst>
                <a:ext uri="{FF2B5EF4-FFF2-40B4-BE49-F238E27FC236}">
                  <a16:creationId xmlns:a16="http://schemas.microsoft.com/office/drawing/2014/main" id="{747B2B0D-AD8C-785D-60A9-9EC88137B80D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07;p32">
              <a:extLst>
                <a:ext uri="{FF2B5EF4-FFF2-40B4-BE49-F238E27FC236}">
                  <a16:creationId xmlns:a16="http://schemas.microsoft.com/office/drawing/2014/main" id="{3C2DAE37-866F-6E94-0F5E-C40A1B3BC270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08;p32">
              <a:extLst>
                <a:ext uri="{FF2B5EF4-FFF2-40B4-BE49-F238E27FC236}">
                  <a16:creationId xmlns:a16="http://schemas.microsoft.com/office/drawing/2014/main" id="{23C69C2C-3471-8C0D-B928-2F337272D7DA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09;p32">
              <a:extLst>
                <a:ext uri="{FF2B5EF4-FFF2-40B4-BE49-F238E27FC236}">
                  <a16:creationId xmlns:a16="http://schemas.microsoft.com/office/drawing/2014/main" id="{4C47258B-D2F8-79BD-F390-1C10577CCFE1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10;p32">
              <a:extLst>
                <a:ext uri="{FF2B5EF4-FFF2-40B4-BE49-F238E27FC236}">
                  <a16:creationId xmlns:a16="http://schemas.microsoft.com/office/drawing/2014/main" id="{BBB53DED-D583-9A34-57F3-23657A6EE716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11;p32">
              <a:extLst>
                <a:ext uri="{FF2B5EF4-FFF2-40B4-BE49-F238E27FC236}">
                  <a16:creationId xmlns:a16="http://schemas.microsoft.com/office/drawing/2014/main" id="{AE7FA22B-DC54-0BBD-D8A7-0832F8E71A01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12;p32">
              <a:extLst>
                <a:ext uri="{FF2B5EF4-FFF2-40B4-BE49-F238E27FC236}">
                  <a16:creationId xmlns:a16="http://schemas.microsoft.com/office/drawing/2014/main" id="{8380377B-79D2-FC72-88FC-D2F396082270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16;p32">
              <a:extLst>
                <a:ext uri="{FF2B5EF4-FFF2-40B4-BE49-F238E27FC236}">
                  <a16:creationId xmlns:a16="http://schemas.microsoft.com/office/drawing/2014/main" id="{537732BC-7EB4-858C-3421-A18201802688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17;p32">
              <a:extLst>
                <a:ext uri="{FF2B5EF4-FFF2-40B4-BE49-F238E27FC236}">
                  <a16:creationId xmlns:a16="http://schemas.microsoft.com/office/drawing/2014/main" id="{48703DED-7254-F85E-D41E-2C6268628A5F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19;p32">
              <a:extLst>
                <a:ext uri="{FF2B5EF4-FFF2-40B4-BE49-F238E27FC236}">
                  <a16:creationId xmlns:a16="http://schemas.microsoft.com/office/drawing/2014/main" id="{BA3B97DF-DFAC-5DB4-C355-8DF4289537F9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7CA6CF8-0BB1-565E-CEAE-3BE6C0EFC7B4}"/>
              </a:ext>
            </a:extLst>
          </p:cNvPr>
          <p:cNvGrpSpPr/>
          <p:nvPr/>
        </p:nvGrpSpPr>
        <p:grpSpPr>
          <a:xfrm>
            <a:off x="4204919" y="3252607"/>
            <a:ext cx="1412893" cy="127110"/>
            <a:chOff x="2775577" y="4005604"/>
            <a:chExt cx="2306638" cy="12711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8870A1E-A82B-2195-9A2C-31ED6B174CC2}"/>
                </a:ext>
              </a:extLst>
            </p:cNvPr>
            <p:cNvGrpSpPr/>
            <p:nvPr/>
          </p:nvGrpSpPr>
          <p:grpSpPr>
            <a:xfrm>
              <a:off x="2775577" y="4005714"/>
              <a:ext cx="1155700" cy="127000"/>
              <a:chOff x="4676775" y="2324100"/>
              <a:chExt cx="866775" cy="95250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8461B532-1969-79B0-AE29-4AF9A643F3D6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5661F342-341D-E66D-E84C-0FADC6E9409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D5D3F8A-2ACF-5450-6B3D-EF1E1B34AB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98E4444-F7C1-76FB-2554-F5B88584C94E}"/>
                </a:ext>
              </a:extLst>
            </p:cNvPr>
            <p:cNvGrpSpPr/>
            <p:nvPr/>
          </p:nvGrpSpPr>
          <p:grpSpPr>
            <a:xfrm>
              <a:off x="3926515" y="4005604"/>
              <a:ext cx="1155700" cy="127000"/>
              <a:chOff x="4676775" y="2324100"/>
              <a:chExt cx="866775" cy="95250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D76A76C-F40E-FBC5-1F6A-D1ECCAC2C8F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F92935C9-BE0E-4F7D-5048-02E0EF7E28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BEBBDC9-0526-6F7E-373E-87A16BDA9A1F}"/>
              </a:ext>
            </a:extLst>
          </p:cNvPr>
          <p:cNvGrpSpPr/>
          <p:nvPr/>
        </p:nvGrpSpPr>
        <p:grpSpPr>
          <a:xfrm>
            <a:off x="4204919" y="3782341"/>
            <a:ext cx="4234789" cy="127220"/>
            <a:chOff x="3154458" y="4225407"/>
            <a:chExt cx="6913563" cy="12722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B0DD5B3-BC1A-6367-F265-2B5E8F803090}"/>
                </a:ext>
              </a:extLst>
            </p:cNvPr>
            <p:cNvGrpSpPr/>
            <p:nvPr/>
          </p:nvGrpSpPr>
          <p:grpSpPr>
            <a:xfrm>
              <a:off x="3154458" y="4225627"/>
              <a:ext cx="1155700" cy="127000"/>
              <a:chOff x="4676775" y="2324100"/>
              <a:chExt cx="866775" cy="95250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A1E5E73-C4B5-0246-63AE-BA8C7EDBE3BE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2E632402-DA38-CB87-A77B-B0EF353BD40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13CEF16-0C30-02F4-1856-ED59548028C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44D885A-8A7F-AEB5-F51A-AA7096FCA83A}"/>
                </a:ext>
              </a:extLst>
            </p:cNvPr>
            <p:cNvGrpSpPr/>
            <p:nvPr/>
          </p:nvGrpSpPr>
          <p:grpSpPr>
            <a:xfrm>
              <a:off x="4305396" y="4225517"/>
              <a:ext cx="1155700" cy="127000"/>
              <a:chOff x="4676775" y="2324100"/>
              <a:chExt cx="866775" cy="95250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7E83D26F-A4D3-8793-E348-BCA187FFFF17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0CA12D28-8570-FF75-7411-E149D4A4CD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9586A8E-E161-F853-D39E-CA8956E49694}"/>
                </a:ext>
              </a:extLst>
            </p:cNvPr>
            <p:cNvGrpSpPr/>
            <p:nvPr/>
          </p:nvGrpSpPr>
          <p:grpSpPr>
            <a:xfrm>
              <a:off x="5456332" y="4225627"/>
              <a:ext cx="1155700" cy="127000"/>
              <a:chOff x="4676775" y="2324100"/>
              <a:chExt cx="866775" cy="95250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4704246-4F71-D94F-BE9E-782D2A31D8DB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9F8F07D-C329-3AAA-B3ED-64C669A909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B550FFE-BDF0-DEF9-3783-AABB3E3EEB27}"/>
                </a:ext>
              </a:extLst>
            </p:cNvPr>
            <p:cNvGrpSpPr/>
            <p:nvPr/>
          </p:nvGrpSpPr>
          <p:grpSpPr>
            <a:xfrm>
              <a:off x="6607270" y="4225517"/>
              <a:ext cx="1155700" cy="127000"/>
              <a:chOff x="4676775" y="2324100"/>
              <a:chExt cx="866775" cy="95250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F0AE1B10-894D-8B5C-2415-6F70603A7B54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4D3D0B9D-483C-51D8-DAB5-6FA99D7455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FC93D7-44DE-BD03-C3EA-8BF99D1BA051}"/>
                </a:ext>
              </a:extLst>
            </p:cNvPr>
            <p:cNvGrpSpPr/>
            <p:nvPr/>
          </p:nvGrpSpPr>
          <p:grpSpPr>
            <a:xfrm>
              <a:off x="7761383" y="4225517"/>
              <a:ext cx="1155700" cy="127000"/>
              <a:chOff x="4676775" y="2324100"/>
              <a:chExt cx="866775" cy="95250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89E4082-C6EE-D5BD-E00E-008EB5F7D58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32C2D07-C5D3-9CB8-1C2D-8FAB5BB0E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F6BF728-14CA-EAAD-043C-287FC4328951}"/>
                </a:ext>
              </a:extLst>
            </p:cNvPr>
            <p:cNvGrpSpPr/>
            <p:nvPr/>
          </p:nvGrpSpPr>
          <p:grpSpPr>
            <a:xfrm>
              <a:off x="8912321" y="4225407"/>
              <a:ext cx="1155700" cy="127000"/>
              <a:chOff x="4676775" y="2324100"/>
              <a:chExt cx="866775" cy="95250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B0430ECF-10EB-6EC0-85DC-CDDB61659B74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B041310F-CA7B-E2B3-F1AF-F785C90072E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18F52B8E-84E2-F434-A4C0-39CEC96341F8}"/>
              </a:ext>
            </a:extLst>
          </p:cNvPr>
          <p:cNvSpPr txBox="1"/>
          <p:nvPr/>
        </p:nvSpPr>
        <p:spPr>
          <a:xfrm>
            <a:off x="4760217" y="288479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204F651-21EC-B858-D2F1-AB8BAF5657B2}"/>
              </a:ext>
            </a:extLst>
          </p:cNvPr>
          <p:cNvSpPr txBox="1"/>
          <p:nvPr/>
        </p:nvSpPr>
        <p:spPr>
          <a:xfrm>
            <a:off x="6160696" y="344158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954489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" grpId="0"/>
      <p:bldP spid="5" grpId="0"/>
      <p:bldP spid="17" grpId="0"/>
      <p:bldP spid="73" grpId="0"/>
      <p:bldP spid="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9D9334AE-A03C-E8D7-0862-9751C2611A98}"/>
              </a:ext>
            </a:extLst>
          </p:cNvPr>
          <p:cNvSpPr txBox="1"/>
          <p:nvPr/>
        </p:nvSpPr>
        <p:spPr>
          <a:xfrm>
            <a:off x="1535109" y="4251458"/>
            <a:ext cx="1600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NHẬN XÉT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219DC-F16E-E743-FF5E-5027F8E00A35}"/>
              </a:ext>
            </a:extLst>
          </p:cNvPr>
          <p:cNvSpPr txBox="1"/>
          <p:nvPr/>
        </p:nvSpPr>
        <p:spPr>
          <a:xfrm>
            <a:off x="1542248" y="4800187"/>
            <a:ext cx="9811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Khi ta thay đổi đơn vị đo, tỉ số độ dài của hai đoạn thẳng AB và CD không thay đổi.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62A8F-ECB3-58DF-933A-6287FE3035B2}"/>
              </a:ext>
            </a:extLst>
          </p:cNvPr>
          <p:cNvSpPr txBox="1"/>
          <p:nvPr/>
        </p:nvSpPr>
        <p:spPr>
          <a:xfrm>
            <a:off x="1542248" y="5678792"/>
            <a:ext cx="6036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Tỉ số đó là tỉ số của hai đoạn thẳng AB và CD.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84D1AF-2BBE-6A39-7747-5FD857BE57DD}"/>
              </a:ext>
            </a:extLst>
          </p:cNvPr>
          <p:cNvSpPr txBox="1"/>
          <p:nvPr/>
        </p:nvSpPr>
        <p:spPr>
          <a:xfrm>
            <a:off x="1538315" y="1858074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ĐỊNH NGHĨA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F30C29-76E2-4DC0-6A17-207E30E5288D}"/>
              </a:ext>
            </a:extLst>
          </p:cNvPr>
          <p:cNvSpPr txBox="1"/>
          <p:nvPr/>
        </p:nvSpPr>
        <p:spPr>
          <a:xfrm>
            <a:off x="1538315" y="2355758"/>
            <a:ext cx="9976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Tỉ số của hai đoạn thẳng là tỉ số độ dài của chúng theo cùng một đơn vị đo.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148319C-9A83-3439-E36B-713216A370A2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2645D3-3A9D-44BC-1E7E-FC82B5940C9A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grpSp>
        <p:nvGrpSpPr>
          <p:cNvPr id="6" name="Google Shape;889;p32">
            <a:extLst>
              <a:ext uri="{FF2B5EF4-FFF2-40B4-BE49-F238E27FC236}">
                <a16:creationId xmlns:a16="http://schemas.microsoft.com/office/drawing/2014/main" id="{A70F6B7D-0FA0-5B6E-D173-1A095C937408}"/>
              </a:ext>
            </a:extLst>
          </p:cNvPr>
          <p:cNvGrpSpPr/>
          <p:nvPr/>
        </p:nvGrpSpPr>
        <p:grpSpPr>
          <a:xfrm rot="1515674">
            <a:off x="849837" y="1749686"/>
            <a:ext cx="695312" cy="695312"/>
            <a:chOff x="2005688" y="3510288"/>
            <a:chExt cx="1344600" cy="1344600"/>
          </a:xfrm>
        </p:grpSpPr>
        <p:sp>
          <p:nvSpPr>
            <p:cNvPr id="7" name="Google Shape;890;p32">
              <a:extLst>
                <a:ext uri="{FF2B5EF4-FFF2-40B4-BE49-F238E27FC236}">
                  <a16:creationId xmlns:a16="http://schemas.microsoft.com/office/drawing/2014/main" id="{6C88C141-1E24-5485-E097-7CB54D3489E7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2;p32">
              <a:extLst>
                <a:ext uri="{FF2B5EF4-FFF2-40B4-BE49-F238E27FC236}">
                  <a16:creationId xmlns:a16="http://schemas.microsoft.com/office/drawing/2014/main" id="{586EC560-9B52-E516-D04F-231A7CD9C46F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A131AF-0501-FF42-9FA2-3D704E3646D6}"/>
              </a:ext>
            </a:extLst>
          </p:cNvPr>
          <p:cNvGrpSpPr/>
          <p:nvPr/>
        </p:nvGrpSpPr>
        <p:grpSpPr>
          <a:xfrm>
            <a:off x="1056956" y="1948857"/>
            <a:ext cx="331831" cy="329851"/>
            <a:chOff x="725975" y="2144669"/>
            <a:chExt cx="468475" cy="465680"/>
          </a:xfrm>
        </p:grpSpPr>
        <p:sp>
          <p:nvSpPr>
            <p:cNvPr id="11" name="Google Shape;903;p32">
              <a:extLst>
                <a:ext uri="{FF2B5EF4-FFF2-40B4-BE49-F238E27FC236}">
                  <a16:creationId xmlns:a16="http://schemas.microsoft.com/office/drawing/2014/main" id="{0C0E62BE-605F-3114-8852-DF2D91E398AE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04;p32">
              <a:extLst>
                <a:ext uri="{FF2B5EF4-FFF2-40B4-BE49-F238E27FC236}">
                  <a16:creationId xmlns:a16="http://schemas.microsoft.com/office/drawing/2014/main" id="{52C735D6-45CE-DA77-BB3D-90855D275FEE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06;p32">
              <a:extLst>
                <a:ext uri="{FF2B5EF4-FFF2-40B4-BE49-F238E27FC236}">
                  <a16:creationId xmlns:a16="http://schemas.microsoft.com/office/drawing/2014/main" id="{819DA159-D9FB-A537-E489-D48B543B953E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07;p32">
              <a:extLst>
                <a:ext uri="{FF2B5EF4-FFF2-40B4-BE49-F238E27FC236}">
                  <a16:creationId xmlns:a16="http://schemas.microsoft.com/office/drawing/2014/main" id="{6ECEED88-2C48-518D-8430-4AD72BEACD44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08;p32">
              <a:extLst>
                <a:ext uri="{FF2B5EF4-FFF2-40B4-BE49-F238E27FC236}">
                  <a16:creationId xmlns:a16="http://schemas.microsoft.com/office/drawing/2014/main" id="{34CE4436-A0E4-842D-B31C-17995F8AF5BD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09;p32">
              <a:extLst>
                <a:ext uri="{FF2B5EF4-FFF2-40B4-BE49-F238E27FC236}">
                  <a16:creationId xmlns:a16="http://schemas.microsoft.com/office/drawing/2014/main" id="{B55E61CE-DD02-B97A-B8AB-238883EF04F2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10;p32">
              <a:extLst>
                <a:ext uri="{FF2B5EF4-FFF2-40B4-BE49-F238E27FC236}">
                  <a16:creationId xmlns:a16="http://schemas.microsoft.com/office/drawing/2014/main" id="{479DDE21-54C5-7C76-E6F3-32D1F379C65B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11;p32">
              <a:extLst>
                <a:ext uri="{FF2B5EF4-FFF2-40B4-BE49-F238E27FC236}">
                  <a16:creationId xmlns:a16="http://schemas.microsoft.com/office/drawing/2014/main" id="{BC8AF3B7-E1E6-4B17-A5A0-9FB2530AE160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12;p32">
              <a:extLst>
                <a:ext uri="{FF2B5EF4-FFF2-40B4-BE49-F238E27FC236}">
                  <a16:creationId xmlns:a16="http://schemas.microsoft.com/office/drawing/2014/main" id="{BDDB4552-F5C3-D2F7-5721-97E305697ED5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16;p32">
              <a:extLst>
                <a:ext uri="{FF2B5EF4-FFF2-40B4-BE49-F238E27FC236}">
                  <a16:creationId xmlns:a16="http://schemas.microsoft.com/office/drawing/2014/main" id="{76939491-E18A-49B1-9928-64A349CA3615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17;p32">
              <a:extLst>
                <a:ext uri="{FF2B5EF4-FFF2-40B4-BE49-F238E27FC236}">
                  <a16:creationId xmlns:a16="http://schemas.microsoft.com/office/drawing/2014/main" id="{407642FD-3FA4-BC6A-E888-4A132F53227D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19;p32">
              <a:extLst>
                <a:ext uri="{FF2B5EF4-FFF2-40B4-BE49-F238E27FC236}">
                  <a16:creationId xmlns:a16="http://schemas.microsoft.com/office/drawing/2014/main" id="{D435437B-9D6E-8074-370B-6A459D5A5A37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889;p32">
            <a:extLst>
              <a:ext uri="{FF2B5EF4-FFF2-40B4-BE49-F238E27FC236}">
                <a16:creationId xmlns:a16="http://schemas.microsoft.com/office/drawing/2014/main" id="{9DBEA159-D9AC-0EA2-965D-89D6C5F97474}"/>
              </a:ext>
            </a:extLst>
          </p:cNvPr>
          <p:cNvGrpSpPr/>
          <p:nvPr/>
        </p:nvGrpSpPr>
        <p:grpSpPr>
          <a:xfrm rot="1515674">
            <a:off x="853770" y="4109265"/>
            <a:ext cx="695312" cy="695312"/>
            <a:chOff x="2005688" y="3510288"/>
            <a:chExt cx="1344600" cy="1344600"/>
          </a:xfrm>
        </p:grpSpPr>
        <p:sp>
          <p:nvSpPr>
            <p:cNvPr id="25" name="Google Shape;890;p32">
              <a:extLst>
                <a:ext uri="{FF2B5EF4-FFF2-40B4-BE49-F238E27FC236}">
                  <a16:creationId xmlns:a16="http://schemas.microsoft.com/office/drawing/2014/main" id="{729FC305-F9EC-A632-6807-99F3C3A9E08A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92;p32">
              <a:extLst>
                <a:ext uri="{FF2B5EF4-FFF2-40B4-BE49-F238E27FC236}">
                  <a16:creationId xmlns:a16="http://schemas.microsoft.com/office/drawing/2014/main" id="{76EB09FF-52E3-AD6D-5F42-D424037B2A3C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3DC6F29-3313-E729-4247-E1D1F2C6ABA3}"/>
              </a:ext>
            </a:extLst>
          </p:cNvPr>
          <p:cNvGrpSpPr/>
          <p:nvPr/>
        </p:nvGrpSpPr>
        <p:grpSpPr>
          <a:xfrm>
            <a:off x="1060889" y="4308436"/>
            <a:ext cx="331831" cy="329851"/>
            <a:chOff x="725975" y="2144669"/>
            <a:chExt cx="468475" cy="465680"/>
          </a:xfrm>
        </p:grpSpPr>
        <p:sp>
          <p:nvSpPr>
            <p:cNvPr id="28" name="Google Shape;903;p32">
              <a:extLst>
                <a:ext uri="{FF2B5EF4-FFF2-40B4-BE49-F238E27FC236}">
                  <a16:creationId xmlns:a16="http://schemas.microsoft.com/office/drawing/2014/main" id="{E6695390-5D48-CAE7-6F80-34DC8A453CC9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04;p32">
              <a:extLst>
                <a:ext uri="{FF2B5EF4-FFF2-40B4-BE49-F238E27FC236}">
                  <a16:creationId xmlns:a16="http://schemas.microsoft.com/office/drawing/2014/main" id="{7BB110B5-B1CA-4050-54DB-A75AA62DA999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06;p32">
              <a:extLst>
                <a:ext uri="{FF2B5EF4-FFF2-40B4-BE49-F238E27FC236}">
                  <a16:creationId xmlns:a16="http://schemas.microsoft.com/office/drawing/2014/main" id="{747B2B0D-AD8C-785D-60A9-9EC88137B80D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07;p32">
              <a:extLst>
                <a:ext uri="{FF2B5EF4-FFF2-40B4-BE49-F238E27FC236}">
                  <a16:creationId xmlns:a16="http://schemas.microsoft.com/office/drawing/2014/main" id="{3C2DAE37-866F-6E94-0F5E-C40A1B3BC270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08;p32">
              <a:extLst>
                <a:ext uri="{FF2B5EF4-FFF2-40B4-BE49-F238E27FC236}">
                  <a16:creationId xmlns:a16="http://schemas.microsoft.com/office/drawing/2014/main" id="{23C69C2C-3471-8C0D-B928-2F337272D7DA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09;p32">
              <a:extLst>
                <a:ext uri="{FF2B5EF4-FFF2-40B4-BE49-F238E27FC236}">
                  <a16:creationId xmlns:a16="http://schemas.microsoft.com/office/drawing/2014/main" id="{4C47258B-D2F8-79BD-F390-1C10577CCFE1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10;p32">
              <a:extLst>
                <a:ext uri="{FF2B5EF4-FFF2-40B4-BE49-F238E27FC236}">
                  <a16:creationId xmlns:a16="http://schemas.microsoft.com/office/drawing/2014/main" id="{BBB53DED-D583-9A34-57F3-23657A6EE716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11;p32">
              <a:extLst>
                <a:ext uri="{FF2B5EF4-FFF2-40B4-BE49-F238E27FC236}">
                  <a16:creationId xmlns:a16="http://schemas.microsoft.com/office/drawing/2014/main" id="{AE7FA22B-DC54-0BBD-D8A7-0832F8E71A01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12;p32">
              <a:extLst>
                <a:ext uri="{FF2B5EF4-FFF2-40B4-BE49-F238E27FC236}">
                  <a16:creationId xmlns:a16="http://schemas.microsoft.com/office/drawing/2014/main" id="{8380377B-79D2-FC72-88FC-D2F396082270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16;p32">
              <a:extLst>
                <a:ext uri="{FF2B5EF4-FFF2-40B4-BE49-F238E27FC236}">
                  <a16:creationId xmlns:a16="http://schemas.microsoft.com/office/drawing/2014/main" id="{537732BC-7EB4-858C-3421-A18201802688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17;p32">
              <a:extLst>
                <a:ext uri="{FF2B5EF4-FFF2-40B4-BE49-F238E27FC236}">
                  <a16:creationId xmlns:a16="http://schemas.microsoft.com/office/drawing/2014/main" id="{48703DED-7254-F85E-D41E-2C6268628A5F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19;p32">
              <a:extLst>
                <a:ext uri="{FF2B5EF4-FFF2-40B4-BE49-F238E27FC236}">
                  <a16:creationId xmlns:a16="http://schemas.microsoft.com/office/drawing/2014/main" id="{BA3B97DF-DFAC-5DB4-C355-8DF4289537F9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7CA6CF8-0BB1-565E-CEAE-3BE6C0EFC7B4}"/>
              </a:ext>
            </a:extLst>
          </p:cNvPr>
          <p:cNvGrpSpPr/>
          <p:nvPr/>
        </p:nvGrpSpPr>
        <p:grpSpPr>
          <a:xfrm>
            <a:off x="4204919" y="3252607"/>
            <a:ext cx="1412893" cy="127110"/>
            <a:chOff x="2775577" y="4005604"/>
            <a:chExt cx="2306638" cy="12711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8870A1E-A82B-2195-9A2C-31ED6B174CC2}"/>
                </a:ext>
              </a:extLst>
            </p:cNvPr>
            <p:cNvGrpSpPr/>
            <p:nvPr/>
          </p:nvGrpSpPr>
          <p:grpSpPr>
            <a:xfrm>
              <a:off x="2775577" y="4005714"/>
              <a:ext cx="1155700" cy="127000"/>
              <a:chOff x="4676775" y="2324100"/>
              <a:chExt cx="866775" cy="95250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8461B532-1969-79B0-AE29-4AF9A643F3D6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5661F342-341D-E66D-E84C-0FADC6E9409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D5D3F8A-2ACF-5450-6B3D-EF1E1B34AB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98E4444-F7C1-76FB-2554-F5B88584C94E}"/>
                </a:ext>
              </a:extLst>
            </p:cNvPr>
            <p:cNvGrpSpPr/>
            <p:nvPr/>
          </p:nvGrpSpPr>
          <p:grpSpPr>
            <a:xfrm>
              <a:off x="3926515" y="4005604"/>
              <a:ext cx="1155700" cy="127000"/>
              <a:chOff x="4676775" y="2324100"/>
              <a:chExt cx="866775" cy="95250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D76A76C-F40E-FBC5-1F6A-D1ECCAC2C8F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F92935C9-BE0E-4F7D-5048-02E0EF7E28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BEBBDC9-0526-6F7E-373E-87A16BDA9A1F}"/>
              </a:ext>
            </a:extLst>
          </p:cNvPr>
          <p:cNvGrpSpPr/>
          <p:nvPr/>
        </p:nvGrpSpPr>
        <p:grpSpPr>
          <a:xfrm>
            <a:off x="4204919" y="3881401"/>
            <a:ext cx="4234789" cy="127220"/>
            <a:chOff x="3154458" y="4225407"/>
            <a:chExt cx="6913563" cy="12722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B0DD5B3-BC1A-6367-F265-2B5E8F803090}"/>
                </a:ext>
              </a:extLst>
            </p:cNvPr>
            <p:cNvGrpSpPr/>
            <p:nvPr/>
          </p:nvGrpSpPr>
          <p:grpSpPr>
            <a:xfrm>
              <a:off x="3154458" y="4225627"/>
              <a:ext cx="1155700" cy="127000"/>
              <a:chOff x="4676775" y="2324100"/>
              <a:chExt cx="866775" cy="95250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A1E5E73-C4B5-0246-63AE-BA8C7EDBE3BE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2E632402-DA38-CB87-A77B-B0EF353BD40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13CEF16-0C30-02F4-1856-ED59548028C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44D885A-8A7F-AEB5-F51A-AA7096FCA83A}"/>
                </a:ext>
              </a:extLst>
            </p:cNvPr>
            <p:cNvGrpSpPr/>
            <p:nvPr/>
          </p:nvGrpSpPr>
          <p:grpSpPr>
            <a:xfrm>
              <a:off x="4305396" y="4225517"/>
              <a:ext cx="1155700" cy="127000"/>
              <a:chOff x="4676775" y="2324100"/>
              <a:chExt cx="866775" cy="95250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7E83D26F-A4D3-8793-E348-BCA187FFFF17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0CA12D28-8570-FF75-7411-E149D4A4CD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9586A8E-E161-F853-D39E-CA8956E49694}"/>
                </a:ext>
              </a:extLst>
            </p:cNvPr>
            <p:cNvGrpSpPr/>
            <p:nvPr/>
          </p:nvGrpSpPr>
          <p:grpSpPr>
            <a:xfrm>
              <a:off x="5456332" y="4225627"/>
              <a:ext cx="1155700" cy="127000"/>
              <a:chOff x="4676775" y="2324100"/>
              <a:chExt cx="866775" cy="95250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4704246-4F71-D94F-BE9E-782D2A31D8DB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9F8F07D-C329-3AAA-B3ED-64C669A909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B550FFE-BDF0-DEF9-3783-AABB3E3EEB27}"/>
                </a:ext>
              </a:extLst>
            </p:cNvPr>
            <p:cNvGrpSpPr/>
            <p:nvPr/>
          </p:nvGrpSpPr>
          <p:grpSpPr>
            <a:xfrm>
              <a:off x="6607270" y="4225517"/>
              <a:ext cx="1155700" cy="127000"/>
              <a:chOff x="4676775" y="2324100"/>
              <a:chExt cx="866775" cy="95250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F0AE1B10-894D-8B5C-2415-6F70603A7B54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4D3D0B9D-483C-51D8-DAB5-6FA99D7455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FC93D7-44DE-BD03-C3EA-8BF99D1BA051}"/>
                </a:ext>
              </a:extLst>
            </p:cNvPr>
            <p:cNvGrpSpPr/>
            <p:nvPr/>
          </p:nvGrpSpPr>
          <p:grpSpPr>
            <a:xfrm>
              <a:off x="7761383" y="4225517"/>
              <a:ext cx="1155700" cy="127000"/>
              <a:chOff x="4676775" y="2324100"/>
              <a:chExt cx="866775" cy="95250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89E4082-C6EE-D5BD-E00E-008EB5F7D589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32C2D07-C5D3-9CB8-1C2D-8FAB5BB0E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F6BF728-14CA-EAAD-043C-287FC4328951}"/>
                </a:ext>
              </a:extLst>
            </p:cNvPr>
            <p:cNvGrpSpPr/>
            <p:nvPr/>
          </p:nvGrpSpPr>
          <p:grpSpPr>
            <a:xfrm>
              <a:off x="8912321" y="4225407"/>
              <a:ext cx="1155700" cy="127000"/>
              <a:chOff x="4676775" y="2324100"/>
              <a:chExt cx="866775" cy="95250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B0430ECF-10EB-6EC0-85DC-CDDB61659B74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B041310F-CA7B-E2B3-F1AF-F785C90072E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2222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18F52B8E-84E2-F434-A4C0-39CEC96341F8}"/>
              </a:ext>
            </a:extLst>
          </p:cNvPr>
          <p:cNvSpPr txBox="1"/>
          <p:nvPr/>
        </p:nvSpPr>
        <p:spPr>
          <a:xfrm>
            <a:off x="4598149" y="2915025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3 cm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204F651-21EC-B858-D2F1-AB8BAF5657B2}"/>
              </a:ext>
            </a:extLst>
          </p:cNvPr>
          <p:cNvSpPr txBox="1"/>
          <p:nvPr/>
        </p:nvSpPr>
        <p:spPr>
          <a:xfrm>
            <a:off x="5998040" y="3565738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#9Slide03 SVND Sari" panose="02000000000000000000" pitchFamily="2" charset="0"/>
              </a:rPr>
              <a:t>9 cm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41C7AF6-3499-2972-790D-4A31663CC6AD}"/>
              </a:ext>
            </a:extLst>
          </p:cNvPr>
          <p:cNvSpPr txBox="1"/>
          <p:nvPr/>
        </p:nvSpPr>
        <p:spPr>
          <a:xfrm>
            <a:off x="3804200" y="3053524"/>
            <a:ext cx="391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3278B10-9F0D-7FC0-E33D-ECF6D18402AD}"/>
              </a:ext>
            </a:extLst>
          </p:cNvPr>
          <p:cNvSpPr txBox="1"/>
          <p:nvPr/>
        </p:nvSpPr>
        <p:spPr>
          <a:xfrm>
            <a:off x="5628446" y="305352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32264FD-F0CA-912E-5CFA-3169AB90B3C2}"/>
              </a:ext>
            </a:extLst>
          </p:cNvPr>
          <p:cNvSpPr txBox="1"/>
          <p:nvPr/>
        </p:nvSpPr>
        <p:spPr>
          <a:xfrm>
            <a:off x="3804200" y="370423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4CCF1FB-8ADA-EA68-11A1-EF77BC294547}"/>
              </a:ext>
            </a:extLst>
          </p:cNvPr>
          <p:cNvSpPr txBox="1"/>
          <p:nvPr/>
        </p:nvSpPr>
        <p:spPr>
          <a:xfrm>
            <a:off x="8442323" y="3704237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328720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09BAA459-D8C1-2828-35BD-A3165DB93AEC}"/>
              </a:ext>
            </a:extLst>
          </p:cNvPr>
          <p:cNvSpPr/>
          <p:nvPr/>
        </p:nvSpPr>
        <p:spPr>
          <a:xfrm>
            <a:off x="1849122" y="4244036"/>
            <a:ext cx="3587649" cy="68298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  <a:alpha val="44000"/>
            </a:schemeClr>
          </a:solidFill>
          <a:ln w="12700">
            <a:solidFill>
              <a:schemeClr val="accent3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D9334AE-A03C-E8D7-0862-9751C2611A98}"/>
              </a:ext>
            </a:extLst>
          </p:cNvPr>
          <p:cNvSpPr txBox="1"/>
          <p:nvPr/>
        </p:nvSpPr>
        <p:spPr>
          <a:xfrm>
            <a:off x="1948513" y="4359173"/>
            <a:ext cx="3381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MN = 3 cm và PQ = 9 cm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219DC-F16E-E743-FF5E-5027F8E00A35}"/>
              </a:ext>
            </a:extLst>
          </p:cNvPr>
          <p:cNvSpPr txBox="1"/>
          <p:nvPr/>
        </p:nvSpPr>
        <p:spPr>
          <a:xfrm>
            <a:off x="2583541" y="5144668"/>
            <a:ext cx="660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MN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F30C29-76E2-4DC0-6A17-207E30E5288D}"/>
              </a:ext>
            </a:extLst>
          </p:cNvPr>
          <p:cNvSpPr txBox="1"/>
          <p:nvPr/>
        </p:nvSpPr>
        <p:spPr>
          <a:xfrm>
            <a:off x="1260273" y="3608730"/>
            <a:ext cx="6946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Tìm tỉ số của các cặp đoạn thẳng có độ dài như sau: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A35B98-FCD4-63AD-C6DB-77149590E6B0}"/>
              </a:ext>
            </a:extLst>
          </p:cNvPr>
          <p:cNvSpPr txBox="1"/>
          <p:nvPr/>
        </p:nvSpPr>
        <p:spPr>
          <a:xfrm>
            <a:off x="2639539" y="5593152"/>
            <a:ext cx="580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PQ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6E0338-BB9F-6071-C620-66601A27E6F0}"/>
              </a:ext>
            </a:extLst>
          </p:cNvPr>
          <p:cNvSpPr txBox="1"/>
          <p:nvPr/>
        </p:nvSpPr>
        <p:spPr>
          <a:xfrm>
            <a:off x="3240986" y="5375501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7F82E-0777-783B-5F35-32E7EC1ABFB6}"/>
              </a:ext>
            </a:extLst>
          </p:cNvPr>
          <p:cNvSpPr txBox="1"/>
          <p:nvPr/>
        </p:nvSpPr>
        <p:spPr>
          <a:xfrm>
            <a:off x="3602483" y="5144667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7613F-ADCA-0845-A09A-75D79E7C83CB}"/>
              </a:ext>
            </a:extLst>
          </p:cNvPr>
          <p:cNvSpPr txBox="1"/>
          <p:nvPr/>
        </p:nvSpPr>
        <p:spPr>
          <a:xfrm>
            <a:off x="3608709" y="5606332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C51174-7AA1-98F2-C36B-E80B0AF55AD5}"/>
              </a:ext>
            </a:extLst>
          </p:cNvPr>
          <p:cNvSpPr txBox="1"/>
          <p:nvPr/>
        </p:nvSpPr>
        <p:spPr>
          <a:xfrm>
            <a:off x="3971405" y="5375501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5401BE-EC85-D597-9448-8C0E9CDF7B06}"/>
              </a:ext>
            </a:extLst>
          </p:cNvPr>
          <p:cNvSpPr txBox="1"/>
          <p:nvPr/>
        </p:nvSpPr>
        <p:spPr>
          <a:xfrm>
            <a:off x="4365006" y="5144666"/>
            <a:ext cx="290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684969-C4B8-17F0-F371-589D8F81F0DA}"/>
              </a:ext>
            </a:extLst>
          </p:cNvPr>
          <p:cNvSpPr txBox="1"/>
          <p:nvPr/>
        </p:nvSpPr>
        <p:spPr>
          <a:xfrm>
            <a:off x="4355061" y="5606332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6C1B0C9-4FB7-70E4-5BFD-CBB43F5BE8EF}"/>
              </a:ext>
            </a:extLst>
          </p:cNvPr>
          <p:cNvCxnSpPr>
            <a:cxnSpLocks/>
          </p:cNvCxnSpPr>
          <p:nvPr/>
        </p:nvCxnSpPr>
        <p:spPr>
          <a:xfrm>
            <a:off x="3651094" y="5591450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85A818B-2EB5-E12F-F7B6-BB865B00C92E}"/>
              </a:ext>
            </a:extLst>
          </p:cNvPr>
          <p:cNvCxnSpPr>
            <a:cxnSpLocks/>
          </p:cNvCxnSpPr>
          <p:nvPr/>
        </p:nvCxnSpPr>
        <p:spPr>
          <a:xfrm>
            <a:off x="4385040" y="5591450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4D02BA7-3158-0C27-ED8E-A51E6F1AFD4D}"/>
              </a:ext>
            </a:extLst>
          </p:cNvPr>
          <p:cNvSpPr txBox="1"/>
          <p:nvPr/>
        </p:nvSpPr>
        <p:spPr>
          <a:xfrm>
            <a:off x="7259032" y="5144666"/>
            <a:ext cx="50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EF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F9E527-8FB0-7727-3C1F-518D270BBBB7}"/>
              </a:ext>
            </a:extLst>
          </p:cNvPr>
          <p:cNvSpPr txBox="1"/>
          <p:nvPr/>
        </p:nvSpPr>
        <p:spPr>
          <a:xfrm>
            <a:off x="7238233" y="5591450"/>
            <a:ext cx="56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HK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9F6EC0-08B2-85A3-A2F0-00491F9AFEEB}"/>
              </a:ext>
            </a:extLst>
          </p:cNvPr>
          <p:cNvSpPr txBox="1"/>
          <p:nvPr/>
        </p:nvSpPr>
        <p:spPr>
          <a:xfrm>
            <a:off x="7825213" y="5375498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89533-A6B3-65A4-16E8-AABBB3103AF9}"/>
              </a:ext>
            </a:extLst>
          </p:cNvPr>
          <p:cNvSpPr txBox="1"/>
          <p:nvPr/>
        </p:nvSpPr>
        <p:spPr>
          <a:xfrm>
            <a:off x="8339748" y="5144666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25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75FD4A-4EF3-0950-0800-2DB6F6EDB195}"/>
              </a:ext>
            </a:extLst>
          </p:cNvPr>
          <p:cNvSpPr txBox="1"/>
          <p:nvPr/>
        </p:nvSpPr>
        <p:spPr>
          <a:xfrm>
            <a:off x="8244103" y="5606331"/>
            <a:ext cx="67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100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5715CF-125C-8E59-226F-484EA540A547}"/>
              </a:ext>
            </a:extLst>
          </p:cNvPr>
          <p:cNvSpPr txBox="1"/>
          <p:nvPr/>
        </p:nvSpPr>
        <p:spPr>
          <a:xfrm>
            <a:off x="8927052" y="5368059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6E7F0B-04B0-3951-7ED4-896ADF1FF812}"/>
              </a:ext>
            </a:extLst>
          </p:cNvPr>
          <p:cNvSpPr txBox="1"/>
          <p:nvPr/>
        </p:nvSpPr>
        <p:spPr>
          <a:xfrm>
            <a:off x="9320009" y="5144909"/>
            <a:ext cx="290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B440086-DF9B-C6DA-9D4F-F8E535ECB6DD}"/>
              </a:ext>
            </a:extLst>
          </p:cNvPr>
          <p:cNvSpPr txBox="1"/>
          <p:nvPr/>
        </p:nvSpPr>
        <p:spPr>
          <a:xfrm>
            <a:off x="9295418" y="5606331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03EB73-DB32-C0B3-CEE4-97D2EF674B87}"/>
              </a:ext>
            </a:extLst>
          </p:cNvPr>
          <p:cNvCxnSpPr>
            <a:cxnSpLocks/>
          </p:cNvCxnSpPr>
          <p:nvPr/>
        </p:nvCxnSpPr>
        <p:spPr>
          <a:xfrm>
            <a:off x="8300047" y="5591450"/>
            <a:ext cx="56938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7988E5C-E96A-0887-5F0D-85319A6E2C19}"/>
              </a:ext>
            </a:extLst>
          </p:cNvPr>
          <p:cNvCxnSpPr>
            <a:cxnSpLocks/>
          </p:cNvCxnSpPr>
          <p:nvPr/>
        </p:nvCxnSpPr>
        <p:spPr>
          <a:xfrm>
            <a:off x="9343737" y="5591450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05AD87-F9A3-3D6E-D218-1BA2521B630B}"/>
              </a:ext>
            </a:extLst>
          </p:cNvPr>
          <p:cNvCxnSpPr>
            <a:cxnSpLocks/>
          </p:cNvCxnSpPr>
          <p:nvPr/>
        </p:nvCxnSpPr>
        <p:spPr>
          <a:xfrm>
            <a:off x="2630583" y="5591450"/>
            <a:ext cx="54373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4E5100A-9E7C-AACA-8F28-765A8004F63A}"/>
              </a:ext>
            </a:extLst>
          </p:cNvPr>
          <p:cNvCxnSpPr>
            <a:cxnSpLocks/>
          </p:cNvCxnSpPr>
          <p:nvPr/>
        </p:nvCxnSpPr>
        <p:spPr>
          <a:xfrm>
            <a:off x="7259032" y="5591450"/>
            <a:ext cx="475656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C246DC4-0494-DFA7-0317-652AAF4EF7F4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A18EED-84BE-A9F8-2C02-DFE8E93BA65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5C9763-F871-4AFA-0A02-38632C8D9D46}"/>
              </a:ext>
            </a:extLst>
          </p:cNvPr>
          <p:cNvSpPr txBox="1"/>
          <p:nvPr/>
        </p:nvSpPr>
        <p:spPr>
          <a:xfrm>
            <a:off x="799886" y="3221973"/>
            <a:ext cx="5304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?3.</a:t>
            </a:r>
          </a:p>
        </p:txBody>
      </p:sp>
      <p:grpSp>
        <p:nvGrpSpPr>
          <p:cNvPr id="32" name="Google Shape;1256;p39">
            <a:extLst>
              <a:ext uri="{FF2B5EF4-FFF2-40B4-BE49-F238E27FC236}">
                <a16:creationId xmlns:a16="http://schemas.microsoft.com/office/drawing/2014/main" id="{B5D5729D-6DD1-C041-D041-D2E0DC2A0CB1}"/>
              </a:ext>
            </a:extLst>
          </p:cNvPr>
          <p:cNvGrpSpPr/>
          <p:nvPr/>
        </p:nvGrpSpPr>
        <p:grpSpPr>
          <a:xfrm>
            <a:off x="1021266" y="3410439"/>
            <a:ext cx="478015" cy="478015"/>
            <a:chOff x="4533725" y="4085275"/>
            <a:chExt cx="270350" cy="270350"/>
          </a:xfrm>
        </p:grpSpPr>
        <p:sp>
          <p:nvSpPr>
            <p:cNvPr id="33" name="Google Shape;1257;p39">
              <a:extLst>
                <a:ext uri="{FF2B5EF4-FFF2-40B4-BE49-F238E27FC236}">
                  <a16:creationId xmlns:a16="http://schemas.microsoft.com/office/drawing/2014/main" id="{C64A3B72-07B3-C552-AF81-86A4B24A21D5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58;p39">
              <a:extLst>
                <a:ext uri="{FF2B5EF4-FFF2-40B4-BE49-F238E27FC236}">
                  <a16:creationId xmlns:a16="http://schemas.microsoft.com/office/drawing/2014/main" id="{90E2883F-31BF-D594-3505-2AA21BD9EC3C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5" name="Google Shape;1259;p39">
              <a:extLst>
                <a:ext uri="{FF2B5EF4-FFF2-40B4-BE49-F238E27FC236}">
                  <a16:creationId xmlns:a16="http://schemas.microsoft.com/office/drawing/2014/main" id="{C295730C-3D1E-FA91-86F5-F00232B17ADD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6" name="Google Shape;1260;p39">
              <a:extLst>
                <a:ext uri="{FF2B5EF4-FFF2-40B4-BE49-F238E27FC236}">
                  <a16:creationId xmlns:a16="http://schemas.microsoft.com/office/drawing/2014/main" id="{16BD1ACB-2931-AC6A-22B1-3260BF480DC9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EB406F3B-AC80-FB4E-E3CB-7D528D8DD1B5}"/>
              </a:ext>
            </a:extLst>
          </p:cNvPr>
          <p:cNvSpPr/>
          <p:nvPr/>
        </p:nvSpPr>
        <p:spPr>
          <a:xfrm>
            <a:off x="6411622" y="4249403"/>
            <a:ext cx="3942053" cy="68298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  <a:alpha val="44000"/>
            </a:schemeClr>
          </a:solidFill>
          <a:ln w="12700">
            <a:solidFill>
              <a:schemeClr val="accent3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62A8F-ECB3-58DF-933A-6287FE3035B2}"/>
              </a:ext>
            </a:extLst>
          </p:cNvPr>
          <p:cNvSpPr txBox="1"/>
          <p:nvPr/>
        </p:nvSpPr>
        <p:spPr>
          <a:xfrm>
            <a:off x="6616592" y="4368697"/>
            <a:ext cx="3587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EF = 25 cm và HK  = 10 dm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B30835-7B1B-0178-756D-09E1E7B3AB1E}"/>
              </a:ext>
            </a:extLst>
          </p:cNvPr>
          <p:cNvSpPr txBox="1"/>
          <p:nvPr/>
        </p:nvSpPr>
        <p:spPr>
          <a:xfrm>
            <a:off x="1538315" y="1858074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ĐỊNH NGHĨA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58431BA-898D-DDBA-7E83-9EF5DE02AFB5}"/>
              </a:ext>
            </a:extLst>
          </p:cNvPr>
          <p:cNvSpPr txBox="1"/>
          <p:nvPr/>
        </p:nvSpPr>
        <p:spPr>
          <a:xfrm>
            <a:off x="1538315" y="2355758"/>
            <a:ext cx="9976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Tỉ số của hai đoạn thẳng là tỉ số độ dài của chúng theo cùng một đơn vị đo.</a:t>
            </a:r>
          </a:p>
        </p:txBody>
      </p:sp>
      <p:grpSp>
        <p:nvGrpSpPr>
          <p:cNvPr id="41" name="Google Shape;889;p32">
            <a:extLst>
              <a:ext uri="{FF2B5EF4-FFF2-40B4-BE49-F238E27FC236}">
                <a16:creationId xmlns:a16="http://schemas.microsoft.com/office/drawing/2014/main" id="{9AEE3322-FCDD-9557-286C-52D4B134594C}"/>
              </a:ext>
            </a:extLst>
          </p:cNvPr>
          <p:cNvGrpSpPr/>
          <p:nvPr/>
        </p:nvGrpSpPr>
        <p:grpSpPr>
          <a:xfrm rot="1515674">
            <a:off x="849837" y="1749686"/>
            <a:ext cx="695312" cy="695312"/>
            <a:chOff x="2005688" y="3510288"/>
            <a:chExt cx="1344600" cy="1344600"/>
          </a:xfrm>
        </p:grpSpPr>
        <p:sp>
          <p:nvSpPr>
            <p:cNvPr id="42" name="Google Shape;890;p32">
              <a:extLst>
                <a:ext uri="{FF2B5EF4-FFF2-40B4-BE49-F238E27FC236}">
                  <a16:creationId xmlns:a16="http://schemas.microsoft.com/office/drawing/2014/main" id="{A4305413-0E0C-F1BF-D696-9A22CBD0D188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92;p32">
              <a:extLst>
                <a:ext uri="{FF2B5EF4-FFF2-40B4-BE49-F238E27FC236}">
                  <a16:creationId xmlns:a16="http://schemas.microsoft.com/office/drawing/2014/main" id="{3BC83D48-E3E4-B15E-370F-A789A822D7B7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3E9E20C-AD6E-58C2-C7F0-6C6C49E5EAC9}"/>
              </a:ext>
            </a:extLst>
          </p:cNvPr>
          <p:cNvGrpSpPr/>
          <p:nvPr/>
        </p:nvGrpSpPr>
        <p:grpSpPr>
          <a:xfrm>
            <a:off x="1056956" y="1948857"/>
            <a:ext cx="331831" cy="329851"/>
            <a:chOff x="725975" y="2144669"/>
            <a:chExt cx="468475" cy="465680"/>
          </a:xfrm>
        </p:grpSpPr>
        <p:sp>
          <p:nvSpPr>
            <p:cNvPr id="45" name="Google Shape;903;p32">
              <a:extLst>
                <a:ext uri="{FF2B5EF4-FFF2-40B4-BE49-F238E27FC236}">
                  <a16:creationId xmlns:a16="http://schemas.microsoft.com/office/drawing/2014/main" id="{2BBCCD26-E307-6595-E752-148CB4CE349C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04;p32">
              <a:extLst>
                <a:ext uri="{FF2B5EF4-FFF2-40B4-BE49-F238E27FC236}">
                  <a16:creationId xmlns:a16="http://schemas.microsoft.com/office/drawing/2014/main" id="{A1182A98-32AA-015D-177F-F97756258525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06;p32">
              <a:extLst>
                <a:ext uri="{FF2B5EF4-FFF2-40B4-BE49-F238E27FC236}">
                  <a16:creationId xmlns:a16="http://schemas.microsoft.com/office/drawing/2014/main" id="{29FC7FB9-0760-7B27-EA07-D8646BB9C1BF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07;p32">
              <a:extLst>
                <a:ext uri="{FF2B5EF4-FFF2-40B4-BE49-F238E27FC236}">
                  <a16:creationId xmlns:a16="http://schemas.microsoft.com/office/drawing/2014/main" id="{07DC5290-BF2D-27B3-E8B2-1C62AF82601D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08;p32">
              <a:extLst>
                <a:ext uri="{FF2B5EF4-FFF2-40B4-BE49-F238E27FC236}">
                  <a16:creationId xmlns:a16="http://schemas.microsoft.com/office/drawing/2014/main" id="{6D897A16-9E28-F0F5-43E0-13787E3DBD75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09;p32">
              <a:extLst>
                <a:ext uri="{FF2B5EF4-FFF2-40B4-BE49-F238E27FC236}">
                  <a16:creationId xmlns:a16="http://schemas.microsoft.com/office/drawing/2014/main" id="{F6C4A926-5FF5-3846-3325-6F91C17F7D3C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10;p32">
              <a:extLst>
                <a:ext uri="{FF2B5EF4-FFF2-40B4-BE49-F238E27FC236}">
                  <a16:creationId xmlns:a16="http://schemas.microsoft.com/office/drawing/2014/main" id="{E06E4DDA-6E2B-E1F9-D860-977CCC72952E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11;p32">
              <a:extLst>
                <a:ext uri="{FF2B5EF4-FFF2-40B4-BE49-F238E27FC236}">
                  <a16:creationId xmlns:a16="http://schemas.microsoft.com/office/drawing/2014/main" id="{A86D4FB5-5A53-D8CE-F9A8-D7D1A2834804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12;p32">
              <a:extLst>
                <a:ext uri="{FF2B5EF4-FFF2-40B4-BE49-F238E27FC236}">
                  <a16:creationId xmlns:a16="http://schemas.microsoft.com/office/drawing/2014/main" id="{743FB5CF-BC90-4A8F-F62D-D07977D4620D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16;p32">
              <a:extLst>
                <a:ext uri="{FF2B5EF4-FFF2-40B4-BE49-F238E27FC236}">
                  <a16:creationId xmlns:a16="http://schemas.microsoft.com/office/drawing/2014/main" id="{5F150227-40C4-3ED2-A6A1-047C1C5DFD24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17;p32">
              <a:extLst>
                <a:ext uri="{FF2B5EF4-FFF2-40B4-BE49-F238E27FC236}">
                  <a16:creationId xmlns:a16="http://schemas.microsoft.com/office/drawing/2014/main" id="{4E3E635F-A838-30C9-A8B6-E43082C6D027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19;p32">
              <a:extLst>
                <a:ext uri="{FF2B5EF4-FFF2-40B4-BE49-F238E27FC236}">
                  <a16:creationId xmlns:a16="http://schemas.microsoft.com/office/drawing/2014/main" id="{57A7EAA5-44F4-BB4E-7666-6AA0811D6D07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ADBEA111-4FA2-9C85-B123-27E452E1E65A}"/>
              </a:ext>
            </a:extLst>
          </p:cNvPr>
          <p:cNvSpPr txBox="1"/>
          <p:nvPr/>
        </p:nvSpPr>
        <p:spPr>
          <a:xfrm>
            <a:off x="10053570" y="4368696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=  100 cm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2DC0F4F-7765-12B1-B253-715C24473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313" y="3076809"/>
            <a:ext cx="286696" cy="44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300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5" grpId="0"/>
      <p:bldP spid="2" grpId="0"/>
      <p:bldP spid="17" grpId="0"/>
      <p:bldP spid="3" grpId="0"/>
      <p:bldP spid="4" grpId="0"/>
      <p:bldP spid="6" grpId="0"/>
      <p:bldP spid="7" grpId="0"/>
      <p:bldP spid="9" grpId="0"/>
      <p:bldP spid="10" grpId="0"/>
      <p:bldP spid="11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31" grpId="0"/>
      <p:bldP spid="38" grpId="0" animBg="1"/>
      <p:bldP spid="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A20501E9-30C4-D5BC-7B36-9039AD534E8C}"/>
              </a:ext>
            </a:extLst>
          </p:cNvPr>
          <p:cNvSpPr txBox="1"/>
          <p:nvPr/>
        </p:nvSpPr>
        <p:spPr>
          <a:xfrm>
            <a:off x="1319582" y="2182839"/>
            <a:ext cx="46843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Cho bốn đoạn thẳng AB, CD,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’,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761FA9-CD24-A3CE-74D7-110EBFD08842}"/>
              </a:ext>
            </a:extLst>
          </p:cNvPr>
          <p:cNvSpPr txBox="1"/>
          <p:nvPr/>
        </p:nvSpPr>
        <p:spPr>
          <a:xfrm>
            <a:off x="1889731" y="2810108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2FF5E1-9ECD-9C2B-2AD3-86F6B84A485F}"/>
              </a:ext>
            </a:extLst>
          </p:cNvPr>
          <p:cNvSpPr txBox="1"/>
          <p:nvPr/>
        </p:nvSpPr>
        <p:spPr>
          <a:xfrm>
            <a:off x="1905300" y="3247908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590623B-053B-E864-561B-8A9ECC5ADB25}"/>
              </a:ext>
            </a:extLst>
          </p:cNvPr>
          <p:cNvSpPr txBox="1"/>
          <p:nvPr/>
        </p:nvSpPr>
        <p:spPr>
          <a:xfrm>
            <a:off x="2427957" y="3018692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3E8D55-BA40-492D-823D-5659FC3986C1}"/>
              </a:ext>
            </a:extLst>
          </p:cNvPr>
          <p:cNvSpPr txBox="1"/>
          <p:nvPr/>
        </p:nvSpPr>
        <p:spPr>
          <a:xfrm>
            <a:off x="2777932" y="2817021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AEE606-7A40-0177-C470-03876B57E944}"/>
              </a:ext>
            </a:extLst>
          </p:cNvPr>
          <p:cNvSpPr txBox="1"/>
          <p:nvPr/>
        </p:nvSpPr>
        <p:spPr>
          <a:xfrm>
            <a:off x="2782544" y="3245601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32B9C5A-83D9-DA8A-808B-23D8BEFDDCC3}"/>
              </a:ext>
            </a:extLst>
          </p:cNvPr>
          <p:cNvCxnSpPr>
            <a:cxnSpLocks/>
          </p:cNvCxnSpPr>
          <p:nvPr/>
        </p:nvCxnSpPr>
        <p:spPr>
          <a:xfrm>
            <a:off x="2802209" y="3222926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942129F-0B72-FFDD-F189-F051AFB9D813}"/>
              </a:ext>
            </a:extLst>
          </p:cNvPr>
          <p:cNvSpPr txBox="1"/>
          <p:nvPr/>
        </p:nvSpPr>
        <p:spPr>
          <a:xfrm>
            <a:off x="4022101" y="2817020"/>
            <a:ext cx="6440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3356E5-33AB-7C2E-6256-DEC111C1ED7B}"/>
              </a:ext>
            </a:extLst>
          </p:cNvPr>
          <p:cNvSpPr txBox="1"/>
          <p:nvPr/>
        </p:nvSpPr>
        <p:spPr>
          <a:xfrm>
            <a:off x="4009810" y="3244835"/>
            <a:ext cx="6479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E764E05-CE06-F020-7845-C76F095A6F27}"/>
              </a:ext>
            </a:extLst>
          </p:cNvPr>
          <p:cNvSpPr txBox="1"/>
          <p:nvPr/>
        </p:nvSpPr>
        <p:spPr>
          <a:xfrm>
            <a:off x="4633232" y="3018692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1FD3388-7724-6751-234B-917EE954A55E}"/>
              </a:ext>
            </a:extLst>
          </p:cNvPr>
          <p:cNvSpPr txBox="1"/>
          <p:nvPr/>
        </p:nvSpPr>
        <p:spPr>
          <a:xfrm>
            <a:off x="5014839" y="2809943"/>
            <a:ext cx="348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5C44141-70B8-FDAB-3977-42E19AA02B88}"/>
              </a:ext>
            </a:extLst>
          </p:cNvPr>
          <p:cNvSpPr txBox="1"/>
          <p:nvPr/>
        </p:nvSpPr>
        <p:spPr>
          <a:xfrm>
            <a:off x="5020661" y="324500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6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93C75C3-D2AE-6AAD-DC90-3C767DF26B85}"/>
              </a:ext>
            </a:extLst>
          </p:cNvPr>
          <p:cNvCxnSpPr>
            <a:cxnSpLocks/>
          </p:cNvCxnSpPr>
          <p:nvPr/>
        </p:nvCxnSpPr>
        <p:spPr>
          <a:xfrm>
            <a:off x="5050917" y="3222926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A36A4A0-0676-4869-5715-36CEE32A7F71}"/>
              </a:ext>
            </a:extLst>
          </p:cNvPr>
          <p:cNvCxnSpPr>
            <a:cxnSpLocks/>
          </p:cNvCxnSpPr>
          <p:nvPr/>
        </p:nvCxnSpPr>
        <p:spPr>
          <a:xfrm>
            <a:off x="1957603" y="3222926"/>
            <a:ext cx="409597" cy="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D4C96FF-FA96-B454-15A7-D61238E6C832}"/>
              </a:ext>
            </a:extLst>
          </p:cNvPr>
          <p:cNvCxnSpPr>
            <a:cxnSpLocks/>
          </p:cNvCxnSpPr>
          <p:nvPr/>
        </p:nvCxnSpPr>
        <p:spPr>
          <a:xfrm>
            <a:off x="4057245" y="3222926"/>
            <a:ext cx="503470" cy="2055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16952A7A-16DE-51C9-98E6-14AB5ABB1642}"/>
              </a:ext>
            </a:extLst>
          </p:cNvPr>
          <p:cNvSpPr txBox="1"/>
          <p:nvPr/>
        </p:nvSpPr>
        <p:spPr>
          <a:xfrm>
            <a:off x="5368171" y="3009165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AB460F9-0182-50D7-426B-A7F1044A52F8}"/>
              </a:ext>
            </a:extLst>
          </p:cNvPr>
          <p:cNvSpPr txBox="1"/>
          <p:nvPr/>
        </p:nvSpPr>
        <p:spPr>
          <a:xfrm>
            <a:off x="5776550" y="2809943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F160901-215C-1894-5921-E2114926E9E0}"/>
              </a:ext>
            </a:extLst>
          </p:cNvPr>
          <p:cNvSpPr txBox="1"/>
          <p:nvPr/>
        </p:nvSpPr>
        <p:spPr>
          <a:xfrm>
            <a:off x="5782785" y="3242642"/>
            <a:ext cx="3369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3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57CB0A0-97E6-2AB2-AE5B-AE705F4D43DC}"/>
              </a:ext>
            </a:extLst>
          </p:cNvPr>
          <p:cNvCxnSpPr>
            <a:cxnSpLocks/>
          </p:cNvCxnSpPr>
          <p:nvPr/>
        </p:nvCxnSpPr>
        <p:spPr>
          <a:xfrm>
            <a:off x="5814960" y="3222926"/>
            <a:ext cx="257175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3368018-25E2-CD64-B85F-2D3CE523A549}"/>
              </a:ext>
            </a:extLst>
          </p:cNvPr>
          <p:cNvSpPr txBox="1"/>
          <p:nvPr/>
        </p:nvSpPr>
        <p:spPr>
          <a:xfrm>
            <a:off x="1319582" y="4293363"/>
            <a:ext cx="19650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Ta có tỉ lệ thức: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930DF1A-B1DC-6822-054A-002E4428A49E}"/>
              </a:ext>
            </a:extLst>
          </p:cNvPr>
          <p:cNvSpPr txBox="1"/>
          <p:nvPr/>
        </p:nvSpPr>
        <p:spPr>
          <a:xfrm>
            <a:off x="1319582" y="5054075"/>
            <a:ext cx="4442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Ta nói, AB và CD tỉ lệ với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 và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23F3AC2-A78D-79D0-886C-F48CA01E3597}"/>
              </a:ext>
            </a:extLst>
          </p:cNvPr>
          <p:cNvSpPr txBox="1"/>
          <p:nvPr/>
        </p:nvSpPr>
        <p:spPr>
          <a:xfrm>
            <a:off x="7534258" y="2709177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B36B5B6-EED3-5FE8-10C5-3C90AB1278E7}"/>
              </a:ext>
            </a:extLst>
          </p:cNvPr>
          <p:cNvSpPr txBox="1"/>
          <p:nvPr/>
        </p:nvSpPr>
        <p:spPr>
          <a:xfrm>
            <a:off x="8826709" y="2709177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6851297-FC23-B3D8-C918-DA8BA3A72401}"/>
              </a:ext>
            </a:extLst>
          </p:cNvPr>
          <p:cNvSpPr txBox="1"/>
          <p:nvPr/>
        </p:nvSpPr>
        <p:spPr>
          <a:xfrm>
            <a:off x="7534258" y="334392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7F3AC4D-95EF-2D52-CD1E-E10CD2429FFA}"/>
              </a:ext>
            </a:extLst>
          </p:cNvPr>
          <p:cNvSpPr txBox="1"/>
          <p:nvPr/>
        </p:nvSpPr>
        <p:spPr>
          <a:xfrm>
            <a:off x="9289237" y="3343924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D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8F34AFE-BDEA-31FE-A3AE-6909B97088C0}"/>
              </a:ext>
            </a:extLst>
          </p:cNvPr>
          <p:cNvSpPr txBox="1"/>
          <p:nvPr/>
        </p:nvSpPr>
        <p:spPr>
          <a:xfrm>
            <a:off x="9757210" y="4006735"/>
            <a:ext cx="393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846DB76-96E9-BCEF-6261-CABB5576FC92}"/>
              </a:ext>
            </a:extLst>
          </p:cNvPr>
          <p:cNvSpPr txBox="1"/>
          <p:nvPr/>
        </p:nvSpPr>
        <p:spPr>
          <a:xfrm>
            <a:off x="7540215" y="4006735"/>
            <a:ext cx="394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A’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527179C-E474-E352-4F47-47532C424A11}"/>
              </a:ext>
            </a:extLst>
          </p:cNvPr>
          <p:cNvSpPr txBox="1"/>
          <p:nvPr/>
        </p:nvSpPr>
        <p:spPr>
          <a:xfrm>
            <a:off x="10669858" y="4663490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D’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FE94821-ADCF-942A-AE50-BFC33B92DDF0}"/>
              </a:ext>
            </a:extLst>
          </p:cNvPr>
          <p:cNvSpPr txBox="1"/>
          <p:nvPr/>
        </p:nvSpPr>
        <p:spPr>
          <a:xfrm>
            <a:off x="7545537" y="4653276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D8BD7DD-93F4-A828-D7DF-0B5B22636D73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401559-88EE-CF12-DAAE-FB7B11EFBC7F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EA13A-D0A5-9EF7-971C-6E4E114E60A9}"/>
              </a:ext>
            </a:extLst>
          </p:cNvPr>
          <p:cNvSpPr txBox="1"/>
          <p:nvPr/>
        </p:nvSpPr>
        <p:spPr>
          <a:xfrm>
            <a:off x="5976350" y="1342261"/>
            <a:ext cx="2270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5000"/>
                  </a:schemeClr>
                </a:solidFill>
                <a:latin typeface="#9Slide03 SVND Sari" panose="02000000000000000000" pitchFamily="2" charset="0"/>
              </a:rPr>
              <a:t>Đoạn thẳng tỉ lệ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9A115D4-A812-11FB-3332-3B8FAF6B9C72}"/>
              </a:ext>
            </a:extLst>
          </p:cNvPr>
          <p:cNvGrpSpPr/>
          <p:nvPr/>
        </p:nvGrpSpPr>
        <p:grpSpPr>
          <a:xfrm>
            <a:off x="7904027" y="2871811"/>
            <a:ext cx="924378" cy="110552"/>
            <a:chOff x="8996664" y="2885521"/>
            <a:chExt cx="827291" cy="9636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58E2E9E1-D856-8D22-D4E2-C1DCC3C10FED}"/>
                </a:ext>
              </a:extLst>
            </p:cNvPr>
            <p:cNvGrpSpPr/>
            <p:nvPr/>
          </p:nvGrpSpPr>
          <p:grpSpPr>
            <a:xfrm>
              <a:off x="8996664" y="2885521"/>
              <a:ext cx="414025" cy="95704"/>
              <a:chOff x="4676775" y="2324100"/>
              <a:chExt cx="866775" cy="95250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4764FB-732C-B137-4210-D2F2EED6FC3A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262834D-E633-A0F3-A583-BE366B96342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7459934-B580-2BB0-CE9B-6B1709F2871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D659FB7-61BA-737C-AE7E-1BC7A60375E7}"/>
                </a:ext>
              </a:extLst>
            </p:cNvPr>
            <p:cNvGrpSpPr/>
            <p:nvPr/>
          </p:nvGrpSpPr>
          <p:grpSpPr>
            <a:xfrm>
              <a:off x="9409930" y="2886180"/>
              <a:ext cx="414025" cy="95704"/>
              <a:chOff x="4676775" y="2324100"/>
              <a:chExt cx="866775" cy="95250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61F75A35-1A85-2EE6-F090-A30B029F1723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6B57399C-4E36-811C-1E18-7366C23D2C8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8967544-2658-0BE1-14BE-F48CDB51267F}"/>
              </a:ext>
            </a:extLst>
          </p:cNvPr>
          <p:cNvGrpSpPr/>
          <p:nvPr/>
        </p:nvGrpSpPr>
        <p:grpSpPr>
          <a:xfrm>
            <a:off x="7904027" y="4180133"/>
            <a:ext cx="1850970" cy="110552"/>
            <a:chOff x="9000107" y="3648380"/>
            <a:chExt cx="1656563" cy="9636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16B9E-28C8-E58F-CC95-39C90ED5B0C1}"/>
                </a:ext>
              </a:extLst>
            </p:cNvPr>
            <p:cNvGrpSpPr/>
            <p:nvPr/>
          </p:nvGrpSpPr>
          <p:grpSpPr>
            <a:xfrm>
              <a:off x="9000107" y="3648380"/>
              <a:ext cx="827291" cy="96363"/>
              <a:chOff x="8996664" y="2885521"/>
              <a:chExt cx="827291" cy="96363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10B030E-B5E4-E648-61D6-B61C44366B92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D6BC259-B3C2-4430-D822-9FE8B737F016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71916870-F93F-AE78-9FFF-DBD335D6E7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46323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21C47737-95A6-8946-484F-5BBBE25353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66801582-231B-FC7E-7C2A-3AFF8E281FA7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5B5DC2C0-44A1-F44A-A212-AF9B15EE195F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D61CBACD-9D0E-5CCE-D8E5-FB7AB7564A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7F60121-D797-6083-9F38-BE1C75433ECD}"/>
                </a:ext>
              </a:extLst>
            </p:cNvPr>
            <p:cNvGrpSpPr/>
            <p:nvPr/>
          </p:nvGrpSpPr>
          <p:grpSpPr>
            <a:xfrm>
              <a:off x="9829379" y="3648380"/>
              <a:ext cx="827291" cy="96363"/>
              <a:chOff x="8996664" y="2885521"/>
              <a:chExt cx="827291" cy="96363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00E1508-03E9-D089-17F4-ED8DA0EFF7D8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6BF9C32F-3E18-26B2-DB05-A969239FC77F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C4FC339E-84F0-EEE8-DD8C-009DC29F1E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7CE345E5-0FD8-AB7C-8FEE-0AE95E651968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F70AD83F-38A9-5E90-DFF3-4F323B9AD4B4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CBE56938-D069-B905-37F6-7F7C986837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B859F22-1939-B258-7446-CBB41BB737D7}"/>
              </a:ext>
            </a:extLst>
          </p:cNvPr>
          <p:cNvGrpSpPr/>
          <p:nvPr/>
        </p:nvGrpSpPr>
        <p:grpSpPr>
          <a:xfrm>
            <a:off x="7904027" y="3525972"/>
            <a:ext cx="1389205" cy="110552"/>
            <a:chOff x="9000107" y="3648380"/>
            <a:chExt cx="1243297" cy="96363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6604946E-67A9-46E6-AC31-22D5F0C13812}"/>
                </a:ext>
              </a:extLst>
            </p:cNvPr>
            <p:cNvGrpSpPr/>
            <p:nvPr/>
          </p:nvGrpSpPr>
          <p:grpSpPr>
            <a:xfrm>
              <a:off x="9000107" y="3648380"/>
              <a:ext cx="827291" cy="96363"/>
              <a:chOff x="8996664" y="2885521"/>
              <a:chExt cx="827291" cy="96363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9E03D281-DD93-A26C-614C-56886F1E70BB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0A2C143C-2920-3869-6BA7-9261BB5C3318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415D60FD-9D7A-765F-8386-62C7E2D548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46323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7F5D5DF5-4703-DDA7-80E4-3170084D81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E5C5B8EC-7F60-DB2E-D03D-9C43A442A8F2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6A0FBD5A-0A7C-E52D-3AB4-72BEED0B4C1B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5E1C5A9-FF63-9725-423A-59DFA40001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64D89CA4-B402-B0BF-04E2-3B1400063FE0}"/>
                </a:ext>
              </a:extLst>
            </p:cNvPr>
            <p:cNvGrpSpPr/>
            <p:nvPr/>
          </p:nvGrpSpPr>
          <p:grpSpPr>
            <a:xfrm>
              <a:off x="9829379" y="3648380"/>
              <a:ext cx="414025" cy="95704"/>
              <a:chOff x="4676775" y="2324100"/>
              <a:chExt cx="866775" cy="95250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F14424C0-03DA-D582-53AC-4BB32649F61D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1C4E4250-8D33-45C4-4FAB-81B843C1B8B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B4F6EE94-D9E7-3926-92D1-3E0CF82EE831}"/>
              </a:ext>
            </a:extLst>
          </p:cNvPr>
          <p:cNvGrpSpPr/>
          <p:nvPr/>
        </p:nvGrpSpPr>
        <p:grpSpPr>
          <a:xfrm>
            <a:off x="7904027" y="4834294"/>
            <a:ext cx="2773652" cy="110552"/>
            <a:chOff x="9040166" y="4848004"/>
            <a:chExt cx="2482336" cy="96363"/>
          </a:xfrm>
        </p:grpSpPr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E1D16E8F-B473-EFF2-7DFC-4FD5CF396A1B}"/>
                </a:ext>
              </a:extLst>
            </p:cNvPr>
            <p:cNvGrpSpPr/>
            <p:nvPr/>
          </p:nvGrpSpPr>
          <p:grpSpPr>
            <a:xfrm>
              <a:off x="9040166" y="4848004"/>
              <a:ext cx="1243297" cy="96363"/>
              <a:chOff x="9000107" y="3648380"/>
              <a:chExt cx="1243297" cy="96363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A29F5AFF-63DD-3BBF-EACC-0F899899EACD}"/>
                  </a:ext>
                </a:extLst>
              </p:cNvPr>
              <p:cNvGrpSpPr/>
              <p:nvPr/>
            </p:nvGrpSpPr>
            <p:grpSpPr>
              <a:xfrm>
                <a:off x="9000107" y="3648380"/>
                <a:ext cx="827291" cy="96363"/>
                <a:chOff x="8996664" y="2885521"/>
                <a:chExt cx="827291" cy="96363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C575C1F5-E7E3-E7BD-BA04-AD03FB0A36DD}"/>
                    </a:ext>
                  </a:extLst>
                </p:cNvPr>
                <p:cNvGrpSpPr/>
                <p:nvPr/>
              </p:nvGrpSpPr>
              <p:grpSpPr>
                <a:xfrm>
                  <a:off x="8996664" y="2885521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1E4561B9-1E52-38DC-136F-101FA3B9F9AB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D36A0E0C-F9E7-226B-862A-D64009157B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46323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6199DC53-45EE-F348-A433-1FFEC7EE0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B6EE5AD-7B22-0298-97A0-3CB5EF04E3E4}"/>
                    </a:ext>
                  </a:extLst>
                </p:cNvPr>
                <p:cNvGrpSpPr/>
                <p:nvPr/>
              </p:nvGrpSpPr>
              <p:grpSpPr>
                <a:xfrm>
                  <a:off x="9409930" y="2886180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114E7D5B-CA68-FA82-C43F-AC9D776EF19D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649CD041-F5B2-6735-17CC-9795517AE3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8C90A7C1-AF25-D269-D0D6-F9614BB9C39A}"/>
                  </a:ext>
                </a:extLst>
              </p:cNvPr>
              <p:cNvGrpSpPr/>
              <p:nvPr/>
            </p:nvGrpSpPr>
            <p:grpSpPr>
              <a:xfrm>
                <a:off x="9829379" y="36483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A3D87FC7-29CC-0731-0CF2-FA11EF51D2F3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D4A9CA3-6D79-5288-F3AC-B6464B733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377C0D69-E9D4-BDCC-6234-5D5DC1564FE8}"/>
                </a:ext>
              </a:extLst>
            </p:cNvPr>
            <p:cNvGrpSpPr/>
            <p:nvPr/>
          </p:nvGrpSpPr>
          <p:grpSpPr>
            <a:xfrm>
              <a:off x="10279205" y="4848004"/>
              <a:ext cx="1243297" cy="96363"/>
              <a:chOff x="9000107" y="3648380"/>
              <a:chExt cx="1243297" cy="96363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0A6EFE58-43E8-4F86-B747-BE23BA3A43EE}"/>
                  </a:ext>
                </a:extLst>
              </p:cNvPr>
              <p:cNvGrpSpPr/>
              <p:nvPr/>
            </p:nvGrpSpPr>
            <p:grpSpPr>
              <a:xfrm>
                <a:off x="9000107" y="3648380"/>
                <a:ext cx="827291" cy="96363"/>
                <a:chOff x="8996664" y="2885521"/>
                <a:chExt cx="827291" cy="96363"/>
              </a:xfrm>
            </p:grpSpPr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A965716A-2C55-A172-CA95-9C67D8CFF94A}"/>
                    </a:ext>
                  </a:extLst>
                </p:cNvPr>
                <p:cNvGrpSpPr/>
                <p:nvPr/>
              </p:nvGrpSpPr>
              <p:grpSpPr>
                <a:xfrm>
                  <a:off x="8996664" y="2885521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5C46A6EB-0750-52D4-6F10-966D80C33DDA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D3F2824E-B778-303F-0C79-671F4B23E1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0" name="Group 179">
                  <a:extLst>
                    <a:ext uri="{FF2B5EF4-FFF2-40B4-BE49-F238E27FC236}">
                      <a16:creationId xmlns:a16="http://schemas.microsoft.com/office/drawing/2014/main" id="{78E5D28B-FE39-645A-8CF9-6C5DB44AC1CD}"/>
                    </a:ext>
                  </a:extLst>
                </p:cNvPr>
                <p:cNvGrpSpPr/>
                <p:nvPr/>
              </p:nvGrpSpPr>
              <p:grpSpPr>
                <a:xfrm>
                  <a:off x="9409930" y="2886180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B8641D93-F151-E8C9-81FB-8744F66C476F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9096F4D1-BD1C-B9FB-6693-8F7D6C3396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D057D967-8A90-E7D7-3FEF-9855E327F806}"/>
                  </a:ext>
                </a:extLst>
              </p:cNvPr>
              <p:cNvGrpSpPr/>
              <p:nvPr/>
            </p:nvGrpSpPr>
            <p:grpSpPr>
              <a:xfrm>
                <a:off x="9829379" y="36483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5DB9BCA6-2710-D7C6-200E-3DDEA6A8B8FD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95C8099F-6B5D-8FA1-74F5-5D1E70DFDC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7" name="Google Shape;729;p26">
            <a:extLst>
              <a:ext uri="{FF2B5EF4-FFF2-40B4-BE49-F238E27FC236}">
                <a16:creationId xmlns:a16="http://schemas.microsoft.com/office/drawing/2014/main" id="{0BB6A36E-E560-9BFD-B6AA-76D6A953F5AB}"/>
              </a:ext>
            </a:extLst>
          </p:cNvPr>
          <p:cNvSpPr/>
          <p:nvPr/>
        </p:nvSpPr>
        <p:spPr>
          <a:xfrm rot="2700000">
            <a:off x="1091823" y="2261565"/>
            <a:ext cx="220983" cy="19151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188" name="Google Shape;729;p26">
            <a:extLst>
              <a:ext uri="{FF2B5EF4-FFF2-40B4-BE49-F238E27FC236}">
                <a16:creationId xmlns:a16="http://schemas.microsoft.com/office/drawing/2014/main" id="{79743F89-7858-B56F-4DFA-AA858F91166A}"/>
              </a:ext>
            </a:extLst>
          </p:cNvPr>
          <p:cNvSpPr/>
          <p:nvPr/>
        </p:nvSpPr>
        <p:spPr>
          <a:xfrm rot="2700000">
            <a:off x="1091823" y="4383617"/>
            <a:ext cx="220983" cy="19151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#9Slide03 SVND Sari" panose="02000000000000000000" pitchFamily="2" charset="0"/>
              <a:cs typeface="Arial"/>
              <a:sym typeface="Arial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F2FBD2EB-41A3-C5B8-3628-AD3DDD57FC4A}"/>
              </a:ext>
            </a:extLst>
          </p:cNvPr>
          <p:cNvSpPr txBox="1"/>
          <p:nvPr/>
        </p:nvSpPr>
        <p:spPr>
          <a:xfrm>
            <a:off x="3280328" y="4118690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2FC7416-1105-DE56-5A4C-CF5A66DCA3E2}"/>
              </a:ext>
            </a:extLst>
          </p:cNvPr>
          <p:cNvSpPr txBox="1"/>
          <p:nvPr/>
        </p:nvSpPr>
        <p:spPr>
          <a:xfrm>
            <a:off x="3295897" y="4556490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F47FB7CE-DD01-B119-F092-CF8AA125C168}"/>
              </a:ext>
            </a:extLst>
          </p:cNvPr>
          <p:cNvSpPr txBox="1"/>
          <p:nvPr/>
        </p:nvSpPr>
        <p:spPr>
          <a:xfrm>
            <a:off x="3818554" y="4327274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76EF868C-5BD5-961C-25A0-CF5B36C84605}"/>
              </a:ext>
            </a:extLst>
          </p:cNvPr>
          <p:cNvCxnSpPr>
            <a:cxnSpLocks/>
          </p:cNvCxnSpPr>
          <p:nvPr/>
        </p:nvCxnSpPr>
        <p:spPr>
          <a:xfrm>
            <a:off x="3348200" y="4531508"/>
            <a:ext cx="409597" cy="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66B202EB-9543-97B0-42D8-6C479DF33F8C}"/>
              </a:ext>
            </a:extLst>
          </p:cNvPr>
          <p:cNvSpPr txBox="1"/>
          <p:nvPr/>
        </p:nvSpPr>
        <p:spPr>
          <a:xfrm>
            <a:off x="4174933" y="4110043"/>
            <a:ext cx="6440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B50B816A-0FD1-3485-BB45-E62FAFFFF5FA}"/>
              </a:ext>
            </a:extLst>
          </p:cNvPr>
          <p:cNvSpPr txBox="1"/>
          <p:nvPr/>
        </p:nvSpPr>
        <p:spPr>
          <a:xfrm>
            <a:off x="4162642" y="4537858"/>
            <a:ext cx="6479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4AEBA41B-5C2E-D22C-B3BC-727659D766B0}"/>
              </a:ext>
            </a:extLst>
          </p:cNvPr>
          <p:cNvCxnSpPr>
            <a:cxnSpLocks/>
          </p:cNvCxnSpPr>
          <p:nvPr/>
        </p:nvCxnSpPr>
        <p:spPr>
          <a:xfrm>
            <a:off x="4210077" y="4515949"/>
            <a:ext cx="503470" cy="2055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33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6" grpId="0"/>
      <p:bldP spid="47" grpId="0"/>
      <p:bldP spid="48" grpId="0"/>
      <p:bldP spid="50" grpId="0"/>
      <p:bldP spid="59" grpId="0"/>
      <p:bldP spid="81" grpId="0"/>
      <p:bldP spid="82" grpId="0"/>
      <p:bldP spid="95" grpId="0"/>
      <p:bldP spid="96" grpId="0"/>
      <p:bldP spid="113" grpId="0"/>
      <p:bldP spid="114" grpId="0"/>
      <p:bldP spid="139" grpId="0"/>
      <p:bldP spid="140" grpId="0"/>
      <p:bldP spid="4" grpId="0"/>
      <p:bldP spid="187" grpId="0" animBg="1"/>
      <p:bldP spid="188" grpId="0" animBg="1"/>
      <p:bldP spid="189" grpId="0"/>
      <p:bldP spid="190" grpId="0"/>
      <p:bldP spid="191" grpId="0"/>
      <p:bldP spid="193" grpId="0"/>
      <p:bldP spid="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>
            <a:extLst>
              <a:ext uri="{FF2B5EF4-FFF2-40B4-BE49-F238E27FC236}">
                <a16:creationId xmlns:a16="http://schemas.microsoft.com/office/drawing/2014/main" id="{B4461800-C112-3F0F-062E-F8AED3E56DC2}"/>
              </a:ext>
            </a:extLst>
          </p:cNvPr>
          <p:cNvSpPr txBox="1"/>
          <p:nvPr/>
        </p:nvSpPr>
        <p:spPr>
          <a:xfrm>
            <a:off x="3728902" y="4301669"/>
            <a:ext cx="6368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hay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538315" y="2842547"/>
            <a:ext cx="5787579" cy="1053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Hai đoạn thẳng AB và CD gọi là tỉ lệ với hai đoạn thẳng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 và </a:t>
            </a:r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 nếu có tỉ lệ thức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23F3AC2-A78D-79D0-886C-F48CA01E3597}"/>
              </a:ext>
            </a:extLst>
          </p:cNvPr>
          <p:cNvSpPr txBox="1"/>
          <p:nvPr/>
        </p:nvSpPr>
        <p:spPr>
          <a:xfrm>
            <a:off x="7792842" y="2788014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B36B5B6-EED3-5FE8-10C5-3C90AB1278E7}"/>
              </a:ext>
            </a:extLst>
          </p:cNvPr>
          <p:cNvSpPr txBox="1"/>
          <p:nvPr/>
        </p:nvSpPr>
        <p:spPr>
          <a:xfrm>
            <a:off x="9085293" y="278801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6851297-FC23-B3D8-C918-DA8BA3A72401}"/>
              </a:ext>
            </a:extLst>
          </p:cNvPr>
          <p:cNvSpPr txBox="1"/>
          <p:nvPr/>
        </p:nvSpPr>
        <p:spPr>
          <a:xfrm>
            <a:off x="7792842" y="342276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7F3AC4D-95EF-2D52-CD1E-E10CD2429FFA}"/>
              </a:ext>
            </a:extLst>
          </p:cNvPr>
          <p:cNvSpPr txBox="1"/>
          <p:nvPr/>
        </p:nvSpPr>
        <p:spPr>
          <a:xfrm>
            <a:off x="9547821" y="3422761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D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8F34AFE-BDEA-31FE-A3AE-6909B97088C0}"/>
              </a:ext>
            </a:extLst>
          </p:cNvPr>
          <p:cNvSpPr txBox="1"/>
          <p:nvPr/>
        </p:nvSpPr>
        <p:spPr>
          <a:xfrm>
            <a:off x="10015794" y="4085572"/>
            <a:ext cx="393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846DB76-96E9-BCEF-6261-CABB5576FC92}"/>
              </a:ext>
            </a:extLst>
          </p:cNvPr>
          <p:cNvSpPr txBox="1"/>
          <p:nvPr/>
        </p:nvSpPr>
        <p:spPr>
          <a:xfrm>
            <a:off x="7798799" y="4085572"/>
            <a:ext cx="394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A’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527179C-E474-E352-4F47-47532C424A11}"/>
              </a:ext>
            </a:extLst>
          </p:cNvPr>
          <p:cNvSpPr txBox="1"/>
          <p:nvPr/>
        </p:nvSpPr>
        <p:spPr>
          <a:xfrm>
            <a:off x="10928442" y="4742327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D’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FE94821-ADCF-942A-AE50-BFC33B92DDF0}"/>
              </a:ext>
            </a:extLst>
          </p:cNvPr>
          <p:cNvSpPr txBox="1"/>
          <p:nvPr/>
        </p:nvSpPr>
        <p:spPr>
          <a:xfrm>
            <a:off x="7804121" y="4732113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D8BD7DD-93F4-A828-D7DF-0B5B22636D73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401559-88EE-CF12-DAAE-FB7B11EFBC7F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EA13A-D0A5-9EF7-971C-6E4E114E60A9}"/>
              </a:ext>
            </a:extLst>
          </p:cNvPr>
          <p:cNvSpPr txBox="1"/>
          <p:nvPr/>
        </p:nvSpPr>
        <p:spPr>
          <a:xfrm>
            <a:off x="5976350" y="1342261"/>
            <a:ext cx="2270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Đoạn thẳng tỉ lệ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9A115D4-A812-11FB-3332-3B8FAF6B9C72}"/>
              </a:ext>
            </a:extLst>
          </p:cNvPr>
          <p:cNvGrpSpPr/>
          <p:nvPr/>
        </p:nvGrpSpPr>
        <p:grpSpPr>
          <a:xfrm>
            <a:off x="8162611" y="2950648"/>
            <a:ext cx="924378" cy="110552"/>
            <a:chOff x="8996664" y="2885521"/>
            <a:chExt cx="827291" cy="9636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58E2E9E1-D856-8D22-D4E2-C1DCC3C10FED}"/>
                </a:ext>
              </a:extLst>
            </p:cNvPr>
            <p:cNvGrpSpPr/>
            <p:nvPr/>
          </p:nvGrpSpPr>
          <p:grpSpPr>
            <a:xfrm>
              <a:off x="8996664" y="2885521"/>
              <a:ext cx="414025" cy="95704"/>
              <a:chOff x="4676775" y="2324100"/>
              <a:chExt cx="866775" cy="95250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4764FB-732C-B137-4210-D2F2EED6FC3A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262834D-E633-A0F3-A583-BE366B96342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6323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7459934-B580-2BB0-CE9B-6B1709F2871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D659FB7-61BA-737C-AE7E-1BC7A60375E7}"/>
                </a:ext>
              </a:extLst>
            </p:cNvPr>
            <p:cNvGrpSpPr/>
            <p:nvPr/>
          </p:nvGrpSpPr>
          <p:grpSpPr>
            <a:xfrm>
              <a:off x="9409930" y="2886180"/>
              <a:ext cx="414025" cy="95704"/>
              <a:chOff x="4676775" y="2324100"/>
              <a:chExt cx="866775" cy="95250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61F75A35-1A85-2EE6-F090-A30B029F1723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6B57399C-4E36-811C-1E18-7366C23D2C8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8967544-2658-0BE1-14BE-F48CDB51267F}"/>
              </a:ext>
            </a:extLst>
          </p:cNvPr>
          <p:cNvGrpSpPr/>
          <p:nvPr/>
        </p:nvGrpSpPr>
        <p:grpSpPr>
          <a:xfrm>
            <a:off x="8162611" y="4258970"/>
            <a:ext cx="1850970" cy="110552"/>
            <a:chOff x="9000107" y="3648380"/>
            <a:chExt cx="1656563" cy="9636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16B9E-28C8-E58F-CC95-39C90ED5B0C1}"/>
                </a:ext>
              </a:extLst>
            </p:cNvPr>
            <p:cNvGrpSpPr/>
            <p:nvPr/>
          </p:nvGrpSpPr>
          <p:grpSpPr>
            <a:xfrm>
              <a:off x="9000107" y="3648380"/>
              <a:ext cx="827291" cy="96363"/>
              <a:chOff x="8996664" y="2885521"/>
              <a:chExt cx="827291" cy="96363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10B030E-B5E4-E648-61D6-B61C44366B92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D6BC259-B3C2-4430-D822-9FE8B737F016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71916870-F93F-AE78-9FFF-DBD335D6E7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46323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21C47737-95A6-8946-484F-5BBBE25353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66801582-231B-FC7E-7C2A-3AFF8E281FA7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5B5DC2C0-44A1-F44A-A212-AF9B15EE195F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D61CBACD-9D0E-5CCE-D8E5-FB7AB7564A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7F60121-D797-6083-9F38-BE1C75433ECD}"/>
                </a:ext>
              </a:extLst>
            </p:cNvPr>
            <p:cNvGrpSpPr/>
            <p:nvPr/>
          </p:nvGrpSpPr>
          <p:grpSpPr>
            <a:xfrm>
              <a:off x="9829379" y="3648380"/>
              <a:ext cx="827291" cy="96363"/>
              <a:chOff x="8996664" y="2885521"/>
              <a:chExt cx="827291" cy="96363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00E1508-03E9-D089-17F4-ED8DA0EFF7D8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6BF9C32F-3E18-26B2-DB05-A969239FC77F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C4FC339E-84F0-EEE8-DD8C-009DC29F1E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7CE345E5-0FD8-AB7C-8FEE-0AE95E651968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F70AD83F-38A9-5E90-DFF3-4F323B9AD4B4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CBE56938-D069-B905-37F6-7F7C986837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B859F22-1939-B258-7446-CBB41BB737D7}"/>
              </a:ext>
            </a:extLst>
          </p:cNvPr>
          <p:cNvGrpSpPr/>
          <p:nvPr/>
        </p:nvGrpSpPr>
        <p:grpSpPr>
          <a:xfrm>
            <a:off x="8162611" y="3604809"/>
            <a:ext cx="1389205" cy="110552"/>
            <a:chOff x="9000107" y="3648380"/>
            <a:chExt cx="1243297" cy="96363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6604946E-67A9-46E6-AC31-22D5F0C13812}"/>
                </a:ext>
              </a:extLst>
            </p:cNvPr>
            <p:cNvGrpSpPr/>
            <p:nvPr/>
          </p:nvGrpSpPr>
          <p:grpSpPr>
            <a:xfrm>
              <a:off x="9000107" y="3648380"/>
              <a:ext cx="827291" cy="96363"/>
              <a:chOff x="8996664" y="2885521"/>
              <a:chExt cx="827291" cy="96363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9E03D281-DD93-A26C-614C-56886F1E70BB}"/>
                  </a:ext>
                </a:extLst>
              </p:cNvPr>
              <p:cNvGrpSpPr/>
              <p:nvPr/>
            </p:nvGrpSpPr>
            <p:grpSpPr>
              <a:xfrm>
                <a:off x="8996664" y="2885521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0A2C143C-2920-3869-6BA7-9261BB5C3318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415D60FD-9D7A-765F-8386-62C7E2D548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46323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7F5D5DF5-4703-DDA7-80E4-3170084D81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E5C5B8EC-7F60-DB2E-D03D-9C43A442A8F2}"/>
                  </a:ext>
                </a:extLst>
              </p:cNvPr>
              <p:cNvGrpSpPr/>
              <p:nvPr/>
            </p:nvGrpSpPr>
            <p:grpSpPr>
              <a:xfrm>
                <a:off x="9409930" y="28861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6A0FBD5A-0A7C-E52D-3AB4-72BEED0B4C1B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5E1C5A9-FF63-9725-423A-59DFA40001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64D89CA4-B402-B0BF-04E2-3B1400063FE0}"/>
                </a:ext>
              </a:extLst>
            </p:cNvPr>
            <p:cNvGrpSpPr/>
            <p:nvPr/>
          </p:nvGrpSpPr>
          <p:grpSpPr>
            <a:xfrm>
              <a:off x="9829379" y="3648380"/>
              <a:ext cx="414025" cy="95704"/>
              <a:chOff x="4676775" y="2324100"/>
              <a:chExt cx="866775" cy="95250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F14424C0-03DA-D582-53AC-4BB32649F61D}"/>
                  </a:ext>
                </a:extLst>
              </p:cNvPr>
              <p:cNvCxnSpPr/>
              <p:nvPr/>
            </p:nvCxnSpPr>
            <p:spPr>
              <a:xfrm>
                <a:off x="4676775" y="2371725"/>
                <a:ext cx="866775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1C4E4250-8D33-45C4-4FAB-81B843C1B8B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495925" y="2371725"/>
                <a:ext cx="95250" cy="0"/>
              </a:xfrm>
              <a:prstGeom prst="line">
                <a:avLst/>
              </a:prstGeom>
              <a:ln w="15875">
                <a:solidFill>
                  <a:srgbClr val="1A5C4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B4F6EE94-D9E7-3926-92D1-3E0CF82EE831}"/>
              </a:ext>
            </a:extLst>
          </p:cNvPr>
          <p:cNvGrpSpPr/>
          <p:nvPr/>
        </p:nvGrpSpPr>
        <p:grpSpPr>
          <a:xfrm>
            <a:off x="8162611" y="4913131"/>
            <a:ext cx="2773652" cy="110552"/>
            <a:chOff x="9040166" y="4848004"/>
            <a:chExt cx="2482336" cy="96363"/>
          </a:xfrm>
        </p:grpSpPr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E1D16E8F-B473-EFF2-7DFC-4FD5CF396A1B}"/>
                </a:ext>
              </a:extLst>
            </p:cNvPr>
            <p:cNvGrpSpPr/>
            <p:nvPr/>
          </p:nvGrpSpPr>
          <p:grpSpPr>
            <a:xfrm>
              <a:off x="9040166" y="4848004"/>
              <a:ext cx="1243297" cy="96363"/>
              <a:chOff x="9000107" y="3648380"/>
              <a:chExt cx="1243297" cy="96363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A29F5AFF-63DD-3BBF-EACC-0F899899EACD}"/>
                  </a:ext>
                </a:extLst>
              </p:cNvPr>
              <p:cNvGrpSpPr/>
              <p:nvPr/>
            </p:nvGrpSpPr>
            <p:grpSpPr>
              <a:xfrm>
                <a:off x="9000107" y="3648380"/>
                <a:ext cx="827291" cy="96363"/>
                <a:chOff x="8996664" y="2885521"/>
                <a:chExt cx="827291" cy="96363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C575C1F5-E7E3-E7BD-BA04-AD03FB0A36DD}"/>
                    </a:ext>
                  </a:extLst>
                </p:cNvPr>
                <p:cNvGrpSpPr/>
                <p:nvPr/>
              </p:nvGrpSpPr>
              <p:grpSpPr>
                <a:xfrm>
                  <a:off x="8996664" y="2885521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1E4561B9-1E52-38DC-136F-101FA3B9F9AB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D36A0E0C-F9E7-226B-862A-D64009157B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46323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6199DC53-45EE-F348-A433-1FFEC7EE01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B6EE5AD-7B22-0298-97A0-3CB5EF04E3E4}"/>
                    </a:ext>
                  </a:extLst>
                </p:cNvPr>
                <p:cNvGrpSpPr/>
                <p:nvPr/>
              </p:nvGrpSpPr>
              <p:grpSpPr>
                <a:xfrm>
                  <a:off x="9409930" y="2886180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114E7D5B-CA68-FA82-C43F-AC9D776EF19D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649CD041-F5B2-6735-17CC-9795517AE3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8C90A7C1-AF25-D269-D0D6-F9614BB9C39A}"/>
                  </a:ext>
                </a:extLst>
              </p:cNvPr>
              <p:cNvGrpSpPr/>
              <p:nvPr/>
            </p:nvGrpSpPr>
            <p:grpSpPr>
              <a:xfrm>
                <a:off x="9829379" y="36483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A3D87FC7-29CC-0731-0CF2-FA11EF51D2F3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D4A9CA3-6D79-5288-F3AC-B6464B733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377C0D69-E9D4-BDCC-6234-5D5DC1564FE8}"/>
                </a:ext>
              </a:extLst>
            </p:cNvPr>
            <p:cNvGrpSpPr/>
            <p:nvPr/>
          </p:nvGrpSpPr>
          <p:grpSpPr>
            <a:xfrm>
              <a:off x="10279205" y="4848004"/>
              <a:ext cx="1243297" cy="96363"/>
              <a:chOff x="9000107" y="3648380"/>
              <a:chExt cx="1243297" cy="96363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0A6EFE58-43E8-4F86-B747-BE23BA3A43EE}"/>
                  </a:ext>
                </a:extLst>
              </p:cNvPr>
              <p:cNvGrpSpPr/>
              <p:nvPr/>
            </p:nvGrpSpPr>
            <p:grpSpPr>
              <a:xfrm>
                <a:off x="9000107" y="3648380"/>
                <a:ext cx="827291" cy="96363"/>
                <a:chOff x="8996664" y="2885521"/>
                <a:chExt cx="827291" cy="96363"/>
              </a:xfrm>
            </p:grpSpPr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A965716A-2C55-A172-CA95-9C67D8CFF94A}"/>
                    </a:ext>
                  </a:extLst>
                </p:cNvPr>
                <p:cNvGrpSpPr/>
                <p:nvPr/>
              </p:nvGrpSpPr>
              <p:grpSpPr>
                <a:xfrm>
                  <a:off x="8996664" y="2885521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5C46A6EB-0750-52D4-6F10-966D80C33DDA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D3F2824E-B778-303F-0C79-671F4B23E1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0" name="Group 179">
                  <a:extLst>
                    <a:ext uri="{FF2B5EF4-FFF2-40B4-BE49-F238E27FC236}">
                      <a16:creationId xmlns:a16="http://schemas.microsoft.com/office/drawing/2014/main" id="{78E5D28B-FE39-645A-8CF9-6C5DB44AC1CD}"/>
                    </a:ext>
                  </a:extLst>
                </p:cNvPr>
                <p:cNvGrpSpPr/>
                <p:nvPr/>
              </p:nvGrpSpPr>
              <p:grpSpPr>
                <a:xfrm>
                  <a:off x="9409930" y="2886180"/>
                  <a:ext cx="414025" cy="95704"/>
                  <a:chOff x="4676775" y="2324100"/>
                  <a:chExt cx="866775" cy="95250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B8641D93-F151-E8C9-81FB-8744F66C476F}"/>
                      </a:ext>
                    </a:extLst>
                  </p:cNvPr>
                  <p:cNvCxnSpPr/>
                  <p:nvPr/>
                </p:nvCxnSpPr>
                <p:spPr>
                  <a:xfrm>
                    <a:off x="4676775" y="2371725"/>
                    <a:ext cx="866775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9096F4D1-BD1C-B9FB-6693-8F7D6C3396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>
                    <a:off x="5495925" y="2371725"/>
                    <a:ext cx="95250" cy="0"/>
                  </a:xfrm>
                  <a:prstGeom prst="line">
                    <a:avLst/>
                  </a:prstGeom>
                  <a:ln w="15875">
                    <a:solidFill>
                      <a:srgbClr val="1A5C4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D057D967-8A90-E7D7-3FEF-9855E327F806}"/>
                  </a:ext>
                </a:extLst>
              </p:cNvPr>
              <p:cNvGrpSpPr/>
              <p:nvPr/>
            </p:nvGrpSpPr>
            <p:grpSpPr>
              <a:xfrm>
                <a:off x="9829379" y="3648380"/>
                <a:ext cx="414025" cy="95704"/>
                <a:chOff x="4676775" y="2324100"/>
                <a:chExt cx="866775" cy="95250"/>
              </a:xfrm>
            </p:grpSpPr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5DB9BCA6-2710-D7C6-200E-3DDEA6A8B8FD}"/>
                    </a:ext>
                  </a:extLst>
                </p:cNvPr>
                <p:cNvCxnSpPr/>
                <p:nvPr/>
              </p:nvCxnSpPr>
              <p:spPr>
                <a:xfrm>
                  <a:off x="4676775" y="2371725"/>
                  <a:ext cx="866775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95C8099F-6B5D-8FA1-74F5-5D1E70DFDC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5495925" y="2371725"/>
                  <a:ext cx="95250" cy="0"/>
                </a:xfrm>
                <a:prstGeom prst="line">
                  <a:avLst/>
                </a:prstGeom>
                <a:ln w="15875">
                  <a:solidFill>
                    <a:srgbClr val="1A5C4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DC4FB30-EC69-EB3A-23CB-3826195695DC}"/>
              </a:ext>
            </a:extLst>
          </p:cNvPr>
          <p:cNvSpPr txBox="1"/>
          <p:nvPr/>
        </p:nvSpPr>
        <p:spPr>
          <a:xfrm>
            <a:off x="1538315" y="2200974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#9Slide03 SVND Sari" panose="02000000000000000000" pitchFamily="2" charset="0"/>
              </a:rPr>
              <a:t>ĐỊNH NGHĨA</a:t>
            </a:r>
          </a:p>
        </p:txBody>
      </p:sp>
      <p:grpSp>
        <p:nvGrpSpPr>
          <p:cNvPr id="25" name="Google Shape;889;p32">
            <a:extLst>
              <a:ext uri="{FF2B5EF4-FFF2-40B4-BE49-F238E27FC236}">
                <a16:creationId xmlns:a16="http://schemas.microsoft.com/office/drawing/2014/main" id="{CCE87764-7D59-77E9-A261-F5C2EA9EE509}"/>
              </a:ext>
            </a:extLst>
          </p:cNvPr>
          <p:cNvGrpSpPr/>
          <p:nvPr/>
        </p:nvGrpSpPr>
        <p:grpSpPr>
          <a:xfrm rot="1515674">
            <a:off x="849837" y="2092586"/>
            <a:ext cx="695312" cy="695312"/>
            <a:chOff x="2005688" y="3510288"/>
            <a:chExt cx="1344600" cy="1344600"/>
          </a:xfrm>
        </p:grpSpPr>
        <p:sp>
          <p:nvSpPr>
            <p:cNvPr id="27" name="Google Shape;890;p32">
              <a:extLst>
                <a:ext uri="{FF2B5EF4-FFF2-40B4-BE49-F238E27FC236}">
                  <a16:creationId xmlns:a16="http://schemas.microsoft.com/office/drawing/2014/main" id="{F1D17FD7-2BFD-4852-F430-241AF5FF2566}"/>
                </a:ext>
              </a:extLst>
            </p:cNvPr>
            <p:cNvSpPr/>
            <p:nvPr/>
          </p:nvSpPr>
          <p:spPr>
            <a:xfrm>
              <a:off x="2005688" y="3510288"/>
              <a:ext cx="1344600" cy="13446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6675" dir="7200000" algn="bl" rotWithShape="0">
                <a:schemeClr val="dk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92;p32">
              <a:extLst>
                <a:ext uri="{FF2B5EF4-FFF2-40B4-BE49-F238E27FC236}">
                  <a16:creationId xmlns:a16="http://schemas.microsoft.com/office/drawing/2014/main" id="{3F73A6D0-7BA9-D2A1-553E-50BB534966A4}"/>
                </a:ext>
              </a:extLst>
            </p:cNvPr>
            <p:cNvSpPr/>
            <p:nvPr/>
          </p:nvSpPr>
          <p:spPr>
            <a:xfrm>
              <a:off x="2182800" y="3687400"/>
              <a:ext cx="990300" cy="9903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B90ADF-5745-2ED3-04AF-732D44A4EC3C}"/>
              </a:ext>
            </a:extLst>
          </p:cNvPr>
          <p:cNvGrpSpPr/>
          <p:nvPr/>
        </p:nvGrpSpPr>
        <p:grpSpPr>
          <a:xfrm>
            <a:off x="1056956" y="2291757"/>
            <a:ext cx="331831" cy="329851"/>
            <a:chOff x="725975" y="2144669"/>
            <a:chExt cx="468475" cy="465680"/>
          </a:xfrm>
        </p:grpSpPr>
        <p:sp>
          <p:nvSpPr>
            <p:cNvPr id="45" name="Google Shape;903;p32">
              <a:extLst>
                <a:ext uri="{FF2B5EF4-FFF2-40B4-BE49-F238E27FC236}">
                  <a16:creationId xmlns:a16="http://schemas.microsoft.com/office/drawing/2014/main" id="{0BC0483B-A86D-DDD2-C064-BC68E96D775D}"/>
                </a:ext>
              </a:extLst>
            </p:cNvPr>
            <p:cNvSpPr/>
            <p:nvPr/>
          </p:nvSpPr>
          <p:spPr>
            <a:xfrm rot="783256">
              <a:off x="739309" y="2144669"/>
              <a:ext cx="299887" cy="395443"/>
            </a:xfrm>
            <a:custGeom>
              <a:avLst/>
              <a:gdLst/>
              <a:ahLst/>
              <a:cxnLst/>
              <a:rect l="l" t="t" r="r" b="b"/>
              <a:pathLst>
                <a:path w="6942" h="9154" extrusionOk="0">
                  <a:moveTo>
                    <a:pt x="197" y="1"/>
                  </a:moveTo>
                  <a:cubicBezTo>
                    <a:pt x="90" y="1"/>
                    <a:pt x="1" y="90"/>
                    <a:pt x="1" y="215"/>
                  </a:cubicBezTo>
                  <a:lnTo>
                    <a:pt x="1" y="8940"/>
                  </a:lnTo>
                  <a:cubicBezTo>
                    <a:pt x="1" y="9047"/>
                    <a:pt x="90" y="9154"/>
                    <a:pt x="197" y="9154"/>
                  </a:cubicBezTo>
                  <a:lnTo>
                    <a:pt x="6942" y="9154"/>
                  </a:lnTo>
                  <a:lnTo>
                    <a:pt x="6942" y="215"/>
                  </a:lnTo>
                  <a:cubicBezTo>
                    <a:pt x="6942" y="90"/>
                    <a:pt x="6852" y="1"/>
                    <a:pt x="6745" y="1"/>
                  </a:cubicBezTo>
                  <a:close/>
                </a:path>
              </a:pathLst>
            </a:custGeom>
            <a:solidFill>
              <a:srgbClr val="C7C7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04;p32">
              <a:extLst>
                <a:ext uri="{FF2B5EF4-FFF2-40B4-BE49-F238E27FC236}">
                  <a16:creationId xmlns:a16="http://schemas.microsoft.com/office/drawing/2014/main" id="{DD27F87B-B7F0-2ECE-B8BC-93C3139C1A3F}"/>
                </a:ext>
              </a:extLst>
            </p:cNvPr>
            <p:cNvSpPr/>
            <p:nvPr/>
          </p:nvSpPr>
          <p:spPr>
            <a:xfrm rot="783256">
              <a:off x="754742" y="2184968"/>
              <a:ext cx="279843" cy="356910"/>
            </a:xfrm>
            <a:custGeom>
              <a:avLst/>
              <a:gdLst/>
              <a:ahLst/>
              <a:cxnLst/>
              <a:rect l="l" t="t" r="r" b="b"/>
              <a:pathLst>
                <a:path w="6478" h="8262" extrusionOk="0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lnTo>
                    <a:pt x="1" y="8262"/>
                  </a:lnTo>
                  <a:lnTo>
                    <a:pt x="6335" y="8262"/>
                  </a:lnTo>
                  <a:lnTo>
                    <a:pt x="6478" y="8101"/>
                  </a:lnTo>
                  <a:lnTo>
                    <a:pt x="6478" y="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06;p32">
              <a:extLst>
                <a:ext uri="{FF2B5EF4-FFF2-40B4-BE49-F238E27FC236}">
                  <a16:creationId xmlns:a16="http://schemas.microsoft.com/office/drawing/2014/main" id="{7F9929E6-CEDC-4E1C-0D64-574C6438D9E8}"/>
                </a:ext>
              </a:extLst>
            </p:cNvPr>
            <p:cNvSpPr/>
            <p:nvPr/>
          </p:nvSpPr>
          <p:spPr>
            <a:xfrm rot="783256">
              <a:off x="980441" y="2215640"/>
              <a:ext cx="88687" cy="394709"/>
            </a:xfrm>
            <a:custGeom>
              <a:avLst/>
              <a:gdLst/>
              <a:ahLst/>
              <a:cxnLst/>
              <a:rect l="l" t="t" r="r" b="b"/>
              <a:pathLst>
                <a:path w="2053" h="9137" extrusionOk="0">
                  <a:moveTo>
                    <a:pt x="1303" y="1"/>
                  </a:moveTo>
                  <a:cubicBezTo>
                    <a:pt x="1428" y="1"/>
                    <a:pt x="1518" y="90"/>
                    <a:pt x="1518" y="197"/>
                  </a:cubicBezTo>
                  <a:lnTo>
                    <a:pt x="1518" y="7637"/>
                  </a:lnTo>
                  <a:lnTo>
                    <a:pt x="1" y="9136"/>
                  </a:lnTo>
                  <a:lnTo>
                    <a:pt x="536" y="9136"/>
                  </a:lnTo>
                  <a:lnTo>
                    <a:pt x="2053" y="7637"/>
                  </a:lnTo>
                  <a:lnTo>
                    <a:pt x="2053" y="197"/>
                  </a:lnTo>
                  <a:cubicBezTo>
                    <a:pt x="2053" y="90"/>
                    <a:pt x="1946" y="1"/>
                    <a:pt x="1839" y="1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07;p32">
              <a:extLst>
                <a:ext uri="{FF2B5EF4-FFF2-40B4-BE49-F238E27FC236}">
                  <a16:creationId xmlns:a16="http://schemas.microsoft.com/office/drawing/2014/main" id="{21227C57-55A7-52CB-B7CC-0F31691903AC}"/>
                </a:ext>
              </a:extLst>
            </p:cNvPr>
            <p:cNvSpPr/>
            <p:nvPr/>
          </p:nvSpPr>
          <p:spPr>
            <a:xfrm rot="783256">
              <a:off x="951526" y="2331283"/>
              <a:ext cx="215865" cy="215865"/>
            </a:xfrm>
            <a:custGeom>
              <a:avLst/>
              <a:gdLst/>
              <a:ahLst/>
              <a:cxnLst/>
              <a:rect l="l" t="t" r="r" b="b"/>
              <a:pathLst>
                <a:path w="4997" h="4997" extrusionOk="0">
                  <a:moveTo>
                    <a:pt x="4176" y="1"/>
                  </a:moveTo>
                  <a:lnTo>
                    <a:pt x="358" y="3801"/>
                  </a:lnTo>
                  <a:lnTo>
                    <a:pt x="1" y="4997"/>
                  </a:lnTo>
                  <a:lnTo>
                    <a:pt x="1196" y="4640"/>
                  </a:lnTo>
                  <a:lnTo>
                    <a:pt x="4997" y="822"/>
                  </a:lnTo>
                  <a:lnTo>
                    <a:pt x="4176" y="1"/>
                  </a:ln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08;p32">
              <a:extLst>
                <a:ext uri="{FF2B5EF4-FFF2-40B4-BE49-F238E27FC236}">
                  <a16:creationId xmlns:a16="http://schemas.microsoft.com/office/drawing/2014/main" id="{682A242E-81C8-E1BC-C151-368A3731E94B}"/>
                </a:ext>
              </a:extLst>
            </p:cNvPr>
            <p:cNvSpPr/>
            <p:nvPr/>
          </p:nvSpPr>
          <p:spPr>
            <a:xfrm rot="783256">
              <a:off x="948828" y="2354864"/>
              <a:ext cx="215865" cy="191976"/>
            </a:xfrm>
            <a:custGeom>
              <a:avLst/>
              <a:gdLst/>
              <a:ahLst/>
              <a:cxnLst/>
              <a:rect l="l" t="t" r="r" b="b"/>
              <a:pathLst>
                <a:path w="4997" h="4444" extrusionOk="0">
                  <a:moveTo>
                    <a:pt x="4729" y="1"/>
                  </a:moveTo>
                  <a:lnTo>
                    <a:pt x="1018" y="3712"/>
                  </a:lnTo>
                  <a:lnTo>
                    <a:pt x="144" y="3980"/>
                  </a:lnTo>
                  <a:lnTo>
                    <a:pt x="1" y="4444"/>
                  </a:lnTo>
                  <a:lnTo>
                    <a:pt x="1196" y="4087"/>
                  </a:lnTo>
                  <a:lnTo>
                    <a:pt x="4997" y="269"/>
                  </a:lnTo>
                  <a:lnTo>
                    <a:pt x="4729" y="1"/>
                  </a:ln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09;p32">
              <a:extLst>
                <a:ext uri="{FF2B5EF4-FFF2-40B4-BE49-F238E27FC236}">
                  <a16:creationId xmlns:a16="http://schemas.microsoft.com/office/drawing/2014/main" id="{B6B7941D-3AC8-BF24-5332-0D92DEE26081}"/>
                </a:ext>
              </a:extLst>
            </p:cNvPr>
            <p:cNvSpPr/>
            <p:nvPr/>
          </p:nvSpPr>
          <p:spPr>
            <a:xfrm rot="783256">
              <a:off x="1138939" y="2345144"/>
              <a:ext cx="55511" cy="54949"/>
            </a:xfrm>
            <a:custGeom>
              <a:avLst/>
              <a:gdLst/>
              <a:ahLst/>
              <a:cxnLst/>
              <a:rect l="l" t="t" r="r" b="b"/>
              <a:pathLst>
                <a:path w="1285" h="1272" extrusionOk="0">
                  <a:moveTo>
                    <a:pt x="560" y="0"/>
                  </a:moveTo>
                  <a:cubicBezTo>
                    <a:pt x="482" y="0"/>
                    <a:pt x="402" y="31"/>
                    <a:pt x="339" y="94"/>
                  </a:cubicBezTo>
                  <a:lnTo>
                    <a:pt x="0" y="451"/>
                  </a:lnTo>
                  <a:lnTo>
                    <a:pt x="821" y="1271"/>
                  </a:lnTo>
                  <a:lnTo>
                    <a:pt x="1178" y="914"/>
                  </a:lnTo>
                  <a:cubicBezTo>
                    <a:pt x="1285" y="807"/>
                    <a:pt x="1285" y="611"/>
                    <a:pt x="1178" y="504"/>
                  </a:cubicBezTo>
                  <a:lnTo>
                    <a:pt x="767" y="94"/>
                  </a:lnTo>
                  <a:cubicBezTo>
                    <a:pt x="714" y="31"/>
                    <a:pt x="638" y="0"/>
                    <a:pt x="560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10;p32">
              <a:extLst>
                <a:ext uri="{FF2B5EF4-FFF2-40B4-BE49-F238E27FC236}">
                  <a16:creationId xmlns:a16="http://schemas.microsoft.com/office/drawing/2014/main" id="{BEAFF04D-10A8-B3A3-E039-B6C3B5270C63}"/>
                </a:ext>
              </a:extLst>
            </p:cNvPr>
            <p:cNvSpPr/>
            <p:nvPr/>
          </p:nvSpPr>
          <p:spPr>
            <a:xfrm rot="783256">
              <a:off x="1148064" y="2346188"/>
              <a:ext cx="46266" cy="54949"/>
            </a:xfrm>
            <a:custGeom>
              <a:avLst/>
              <a:gdLst/>
              <a:ahLst/>
              <a:cxnLst/>
              <a:rect l="l" t="t" r="r" b="b"/>
              <a:pathLst>
                <a:path w="1071" h="1272" extrusionOk="0">
                  <a:moveTo>
                    <a:pt x="346" y="0"/>
                  </a:moveTo>
                  <a:cubicBezTo>
                    <a:pt x="268" y="0"/>
                    <a:pt x="188" y="31"/>
                    <a:pt x="125" y="94"/>
                  </a:cubicBezTo>
                  <a:lnTo>
                    <a:pt x="0" y="219"/>
                  </a:lnTo>
                  <a:cubicBezTo>
                    <a:pt x="36" y="192"/>
                    <a:pt x="76" y="178"/>
                    <a:pt x="116" y="178"/>
                  </a:cubicBezTo>
                  <a:cubicBezTo>
                    <a:pt x="156" y="178"/>
                    <a:pt x="197" y="192"/>
                    <a:pt x="232" y="219"/>
                  </a:cubicBezTo>
                  <a:lnTo>
                    <a:pt x="464" y="451"/>
                  </a:lnTo>
                  <a:cubicBezTo>
                    <a:pt x="571" y="575"/>
                    <a:pt x="571" y="754"/>
                    <a:pt x="464" y="879"/>
                  </a:cubicBezTo>
                  <a:lnTo>
                    <a:pt x="339" y="1004"/>
                  </a:lnTo>
                  <a:lnTo>
                    <a:pt x="607" y="1271"/>
                  </a:lnTo>
                  <a:lnTo>
                    <a:pt x="964" y="914"/>
                  </a:lnTo>
                  <a:cubicBezTo>
                    <a:pt x="1071" y="807"/>
                    <a:pt x="1071" y="611"/>
                    <a:pt x="964" y="504"/>
                  </a:cubicBezTo>
                  <a:lnTo>
                    <a:pt x="553" y="94"/>
                  </a:lnTo>
                  <a:cubicBezTo>
                    <a:pt x="500" y="31"/>
                    <a:pt x="424" y="0"/>
                    <a:pt x="346" y="0"/>
                  </a:cubicBezTo>
                  <a:close/>
                </a:path>
              </a:pathLst>
            </a:custGeom>
            <a:solidFill>
              <a:srgbClr val="FF76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11;p32">
              <a:extLst>
                <a:ext uri="{FF2B5EF4-FFF2-40B4-BE49-F238E27FC236}">
                  <a16:creationId xmlns:a16="http://schemas.microsoft.com/office/drawing/2014/main" id="{7F401C75-D3F1-E678-C334-BEB0EC02A98E}"/>
                </a:ext>
              </a:extLst>
            </p:cNvPr>
            <p:cNvSpPr/>
            <p:nvPr/>
          </p:nvSpPr>
          <p:spPr>
            <a:xfrm rot="783256">
              <a:off x="935191" y="2474831"/>
              <a:ext cx="51709" cy="50888"/>
            </a:xfrm>
            <a:custGeom>
              <a:avLst/>
              <a:gdLst/>
              <a:ahLst/>
              <a:cxnLst/>
              <a:rect l="l" t="t" r="r" b="b"/>
              <a:pathLst>
                <a:path w="1197" h="1178" extrusionOk="0">
                  <a:moveTo>
                    <a:pt x="358" y="0"/>
                  </a:moveTo>
                  <a:lnTo>
                    <a:pt x="144" y="714"/>
                  </a:lnTo>
                  <a:lnTo>
                    <a:pt x="1" y="1178"/>
                  </a:lnTo>
                  <a:lnTo>
                    <a:pt x="1" y="1178"/>
                  </a:lnTo>
                  <a:lnTo>
                    <a:pt x="1196" y="821"/>
                  </a:lnTo>
                  <a:cubicBezTo>
                    <a:pt x="1161" y="696"/>
                    <a:pt x="1107" y="571"/>
                    <a:pt x="1018" y="446"/>
                  </a:cubicBezTo>
                  <a:cubicBezTo>
                    <a:pt x="982" y="393"/>
                    <a:pt x="946" y="339"/>
                    <a:pt x="893" y="304"/>
                  </a:cubicBezTo>
                  <a:cubicBezTo>
                    <a:pt x="732" y="143"/>
                    <a:pt x="554" y="54"/>
                    <a:pt x="358" y="0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12;p32">
              <a:extLst>
                <a:ext uri="{FF2B5EF4-FFF2-40B4-BE49-F238E27FC236}">
                  <a16:creationId xmlns:a16="http://schemas.microsoft.com/office/drawing/2014/main" id="{499AD599-9100-3B86-C330-E973004F2C6B}"/>
                </a:ext>
              </a:extLst>
            </p:cNvPr>
            <p:cNvSpPr/>
            <p:nvPr/>
          </p:nvSpPr>
          <p:spPr>
            <a:xfrm rot="783256">
              <a:off x="966805" y="2543991"/>
              <a:ext cx="64755" cy="64798"/>
            </a:xfrm>
            <a:custGeom>
              <a:avLst/>
              <a:gdLst/>
              <a:ahLst/>
              <a:cxnLst/>
              <a:rect l="l" t="t" r="r" b="b"/>
              <a:pathLst>
                <a:path w="1499" h="1500" extrusionOk="0">
                  <a:moveTo>
                    <a:pt x="0" y="0"/>
                  </a:moveTo>
                  <a:lnTo>
                    <a:pt x="0" y="1499"/>
                  </a:lnTo>
                  <a:lnTo>
                    <a:pt x="14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6;p32">
              <a:extLst>
                <a:ext uri="{FF2B5EF4-FFF2-40B4-BE49-F238E27FC236}">
                  <a16:creationId xmlns:a16="http://schemas.microsoft.com/office/drawing/2014/main" id="{0CACF0C4-4D81-09BE-6F5A-61FB4F3755FF}"/>
                </a:ext>
              </a:extLst>
            </p:cNvPr>
            <p:cNvSpPr/>
            <p:nvPr/>
          </p:nvSpPr>
          <p:spPr>
            <a:xfrm rot="783256">
              <a:off x="725975" y="2155308"/>
              <a:ext cx="467110" cy="447109"/>
            </a:xfrm>
            <a:custGeom>
              <a:avLst/>
              <a:gdLst/>
              <a:ahLst/>
              <a:cxnLst/>
              <a:rect l="l" t="t" r="r" b="b"/>
              <a:pathLst>
                <a:path w="10813" h="10350" extrusionOk="0">
                  <a:moveTo>
                    <a:pt x="9956" y="3480"/>
                  </a:moveTo>
                  <a:cubicBezTo>
                    <a:pt x="9992" y="3480"/>
                    <a:pt x="10028" y="3498"/>
                    <a:pt x="10063" y="3516"/>
                  </a:cubicBezTo>
                  <a:lnTo>
                    <a:pt x="10474" y="3926"/>
                  </a:lnTo>
                  <a:cubicBezTo>
                    <a:pt x="10492" y="3944"/>
                    <a:pt x="10509" y="3980"/>
                    <a:pt x="10509" y="4033"/>
                  </a:cubicBezTo>
                  <a:cubicBezTo>
                    <a:pt x="10509" y="4069"/>
                    <a:pt x="10492" y="4105"/>
                    <a:pt x="10474" y="4122"/>
                  </a:cubicBezTo>
                  <a:lnTo>
                    <a:pt x="10224" y="4372"/>
                  </a:lnTo>
                  <a:lnTo>
                    <a:pt x="9617" y="3766"/>
                  </a:lnTo>
                  <a:lnTo>
                    <a:pt x="9867" y="3516"/>
                  </a:lnTo>
                  <a:cubicBezTo>
                    <a:pt x="9885" y="3498"/>
                    <a:pt x="9921" y="3480"/>
                    <a:pt x="9956" y="3480"/>
                  </a:cubicBezTo>
                  <a:close/>
                  <a:moveTo>
                    <a:pt x="9403" y="3980"/>
                  </a:moveTo>
                  <a:lnTo>
                    <a:pt x="10010" y="4586"/>
                  </a:lnTo>
                  <a:lnTo>
                    <a:pt x="6727" y="7852"/>
                  </a:lnTo>
                  <a:cubicBezTo>
                    <a:pt x="6673" y="7727"/>
                    <a:pt x="6584" y="7602"/>
                    <a:pt x="6477" y="7513"/>
                  </a:cubicBezTo>
                  <a:cubicBezTo>
                    <a:pt x="6370" y="7405"/>
                    <a:pt x="6263" y="7316"/>
                    <a:pt x="6120" y="7263"/>
                  </a:cubicBezTo>
                  <a:lnTo>
                    <a:pt x="9403" y="3980"/>
                  </a:lnTo>
                  <a:close/>
                  <a:moveTo>
                    <a:pt x="5942" y="7513"/>
                  </a:moveTo>
                  <a:cubicBezTo>
                    <a:pt x="6067" y="7566"/>
                    <a:pt x="6174" y="7637"/>
                    <a:pt x="6263" y="7727"/>
                  </a:cubicBezTo>
                  <a:cubicBezTo>
                    <a:pt x="6352" y="7816"/>
                    <a:pt x="6423" y="7923"/>
                    <a:pt x="6459" y="8048"/>
                  </a:cubicBezTo>
                  <a:lnTo>
                    <a:pt x="5728" y="8262"/>
                  </a:lnTo>
                  <a:lnTo>
                    <a:pt x="5942" y="7513"/>
                  </a:lnTo>
                  <a:close/>
                  <a:moveTo>
                    <a:pt x="7690" y="8851"/>
                  </a:moveTo>
                  <a:lnTo>
                    <a:pt x="6727" y="9796"/>
                  </a:lnTo>
                  <a:lnTo>
                    <a:pt x="6727" y="8851"/>
                  </a:lnTo>
                  <a:close/>
                  <a:moveTo>
                    <a:pt x="179" y="1"/>
                  </a:moveTo>
                  <a:cubicBezTo>
                    <a:pt x="89" y="1"/>
                    <a:pt x="0" y="72"/>
                    <a:pt x="0" y="161"/>
                  </a:cubicBezTo>
                  <a:lnTo>
                    <a:pt x="0" y="9083"/>
                  </a:lnTo>
                  <a:cubicBezTo>
                    <a:pt x="0" y="9297"/>
                    <a:pt x="179" y="9457"/>
                    <a:pt x="375" y="9457"/>
                  </a:cubicBezTo>
                  <a:lnTo>
                    <a:pt x="981" y="9457"/>
                  </a:lnTo>
                  <a:lnTo>
                    <a:pt x="981" y="9975"/>
                  </a:lnTo>
                  <a:cubicBezTo>
                    <a:pt x="981" y="10189"/>
                    <a:pt x="1142" y="10350"/>
                    <a:pt x="1338" y="10350"/>
                  </a:cubicBezTo>
                  <a:lnTo>
                    <a:pt x="6566" y="10350"/>
                  </a:lnTo>
                  <a:cubicBezTo>
                    <a:pt x="6602" y="10350"/>
                    <a:pt x="6638" y="10332"/>
                    <a:pt x="6673" y="10296"/>
                  </a:cubicBezTo>
                  <a:lnTo>
                    <a:pt x="8172" y="8797"/>
                  </a:lnTo>
                  <a:cubicBezTo>
                    <a:pt x="8190" y="8779"/>
                    <a:pt x="8226" y="8744"/>
                    <a:pt x="8226" y="8690"/>
                  </a:cubicBezTo>
                  <a:lnTo>
                    <a:pt x="8226" y="6817"/>
                  </a:lnTo>
                  <a:lnTo>
                    <a:pt x="10688" y="4354"/>
                  </a:lnTo>
                  <a:cubicBezTo>
                    <a:pt x="10777" y="4265"/>
                    <a:pt x="10813" y="4158"/>
                    <a:pt x="10813" y="4033"/>
                  </a:cubicBezTo>
                  <a:cubicBezTo>
                    <a:pt x="10813" y="3908"/>
                    <a:pt x="10777" y="3801"/>
                    <a:pt x="10688" y="3712"/>
                  </a:cubicBezTo>
                  <a:lnTo>
                    <a:pt x="10278" y="3302"/>
                  </a:lnTo>
                  <a:cubicBezTo>
                    <a:pt x="10188" y="3212"/>
                    <a:pt x="10081" y="3177"/>
                    <a:pt x="9956" y="3177"/>
                  </a:cubicBezTo>
                  <a:cubicBezTo>
                    <a:pt x="9831" y="3177"/>
                    <a:pt x="9724" y="3212"/>
                    <a:pt x="9635" y="3302"/>
                  </a:cubicBezTo>
                  <a:lnTo>
                    <a:pt x="5728" y="7209"/>
                  </a:lnTo>
                  <a:cubicBezTo>
                    <a:pt x="5710" y="7227"/>
                    <a:pt x="5692" y="7245"/>
                    <a:pt x="5674" y="7281"/>
                  </a:cubicBezTo>
                  <a:lnTo>
                    <a:pt x="5317" y="8458"/>
                  </a:lnTo>
                  <a:cubicBezTo>
                    <a:pt x="5299" y="8512"/>
                    <a:pt x="5317" y="8583"/>
                    <a:pt x="5371" y="8619"/>
                  </a:cubicBezTo>
                  <a:cubicBezTo>
                    <a:pt x="5397" y="8645"/>
                    <a:pt x="5413" y="8661"/>
                    <a:pt x="5455" y="8661"/>
                  </a:cubicBezTo>
                  <a:cubicBezTo>
                    <a:pt x="5471" y="8661"/>
                    <a:pt x="5490" y="8659"/>
                    <a:pt x="5514" y="8654"/>
                  </a:cubicBezTo>
                  <a:cubicBezTo>
                    <a:pt x="5514" y="8654"/>
                    <a:pt x="6727" y="8315"/>
                    <a:pt x="6780" y="8262"/>
                  </a:cubicBezTo>
                  <a:lnTo>
                    <a:pt x="7904" y="7120"/>
                  </a:lnTo>
                  <a:lnTo>
                    <a:pt x="7904" y="8530"/>
                  </a:lnTo>
                  <a:lnTo>
                    <a:pt x="6584" y="8530"/>
                  </a:lnTo>
                  <a:cubicBezTo>
                    <a:pt x="6495" y="8530"/>
                    <a:pt x="6423" y="8601"/>
                    <a:pt x="6423" y="8690"/>
                  </a:cubicBezTo>
                  <a:lnTo>
                    <a:pt x="6423" y="10028"/>
                  </a:lnTo>
                  <a:lnTo>
                    <a:pt x="1338" y="10028"/>
                  </a:lnTo>
                  <a:cubicBezTo>
                    <a:pt x="1321" y="10028"/>
                    <a:pt x="1303" y="10010"/>
                    <a:pt x="1303" y="9975"/>
                  </a:cubicBezTo>
                  <a:lnTo>
                    <a:pt x="1303" y="1250"/>
                  </a:lnTo>
                  <a:cubicBezTo>
                    <a:pt x="1303" y="1214"/>
                    <a:pt x="1321" y="1196"/>
                    <a:pt x="1338" y="1196"/>
                  </a:cubicBezTo>
                  <a:lnTo>
                    <a:pt x="7851" y="1196"/>
                  </a:lnTo>
                  <a:cubicBezTo>
                    <a:pt x="7887" y="1196"/>
                    <a:pt x="7904" y="1214"/>
                    <a:pt x="7904" y="1250"/>
                  </a:cubicBezTo>
                  <a:lnTo>
                    <a:pt x="7904" y="4176"/>
                  </a:lnTo>
                  <a:cubicBezTo>
                    <a:pt x="7904" y="4265"/>
                    <a:pt x="7958" y="4337"/>
                    <a:pt x="8047" y="4337"/>
                  </a:cubicBezTo>
                  <a:cubicBezTo>
                    <a:pt x="8056" y="4338"/>
                    <a:pt x="8066" y="4339"/>
                    <a:pt x="8075" y="4339"/>
                  </a:cubicBezTo>
                  <a:cubicBezTo>
                    <a:pt x="8154" y="4339"/>
                    <a:pt x="8226" y="4274"/>
                    <a:pt x="8226" y="4194"/>
                  </a:cubicBezTo>
                  <a:lnTo>
                    <a:pt x="8226" y="1250"/>
                  </a:lnTo>
                  <a:cubicBezTo>
                    <a:pt x="8226" y="1054"/>
                    <a:pt x="8065" y="875"/>
                    <a:pt x="7851" y="875"/>
                  </a:cubicBezTo>
                  <a:lnTo>
                    <a:pt x="7262" y="875"/>
                  </a:lnTo>
                  <a:lnTo>
                    <a:pt x="7262" y="161"/>
                  </a:lnTo>
                  <a:cubicBezTo>
                    <a:pt x="7262" y="72"/>
                    <a:pt x="7173" y="1"/>
                    <a:pt x="7084" y="1"/>
                  </a:cubicBezTo>
                  <a:lnTo>
                    <a:pt x="1570" y="1"/>
                  </a:lnTo>
                  <a:cubicBezTo>
                    <a:pt x="1552" y="1"/>
                    <a:pt x="1535" y="1"/>
                    <a:pt x="1517" y="19"/>
                  </a:cubicBezTo>
                  <a:cubicBezTo>
                    <a:pt x="1392" y="161"/>
                    <a:pt x="1499" y="304"/>
                    <a:pt x="1624" y="304"/>
                  </a:cubicBezTo>
                  <a:lnTo>
                    <a:pt x="6905" y="304"/>
                  </a:lnTo>
                  <a:cubicBezTo>
                    <a:pt x="6941" y="304"/>
                    <a:pt x="6959" y="340"/>
                    <a:pt x="6959" y="358"/>
                  </a:cubicBezTo>
                  <a:lnTo>
                    <a:pt x="6959" y="875"/>
                  </a:lnTo>
                  <a:lnTo>
                    <a:pt x="1338" y="875"/>
                  </a:lnTo>
                  <a:cubicBezTo>
                    <a:pt x="1142" y="875"/>
                    <a:pt x="981" y="1054"/>
                    <a:pt x="981" y="1250"/>
                  </a:cubicBezTo>
                  <a:lnTo>
                    <a:pt x="981" y="9136"/>
                  </a:lnTo>
                  <a:lnTo>
                    <a:pt x="375" y="9136"/>
                  </a:lnTo>
                  <a:cubicBezTo>
                    <a:pt x="339" y="9136"/>
                    <a:pt x="321" y="9118"/>
                    <a:pt x="321" y="9083"/>
                  </a:cubicBezTo>
                  <a:lnTo>
                    <a:pt x="321" y="340"/>
                  </a:lnTo>
                  <a:cubicBezTo>
                    <a:pt x="321" y="322"/>
                    <a:pt x="339" y="304"/>
                    <a:pt x="339" y="304"/>
                  </a:cubicBezTo>
                  <a:lnTo>
                    <a:pt x="910" y="304"/>
                  </a:lnTo>
                  <a:cubicBezTo>
                    <a:pt x="928" y="304"/>
                    <a:pt x="946" y="304"/>
                    <a:pt x="964" y="286"/>
                  </a:cubicBezTo>
                  <a:cubicBezTo>
                    <a:pt x="1089" y="144"/>
                    <a:pt x="999" y="1"/>
                    <a:pt x="874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7;p32">
              <a:extLst>
                <a:ext uri="{FF2B5EF4-FFF2-40B4-BE49-F238E27FC236}">
                  <a16:creationId xmlns:a16="http://schemas.microsoft.com/office/drawing/2014/main" id="{1A2E566C-ED1A-C3F6-841B-A5F3C68B25C8}"/>
                </a:ext>
              </a:extLst>
            </p:cNvPr>
            <p:cNvSpPr/>
            <p:nvPr/>
          </p:nvSpPr>
          <p:spPr>
            <a:xfrm rot="783256">
              <a:off x="1068731" y="2388987"/>
              <a:ext cx="55511" cy="54171"/>
            </a:xfrm>
            <a:custGeom>
              <a:avLst/>
              <a:gdLst/>
              <a:ahLst/>
              <a:cxnLst/>
              <a:rect l="l" t="t" r="r" b="b"/>
              <a:pathLst>
                <a:path w="1285" h="1254" extrusionOk="0">
                  <a:moveTo>
                    <a:pt x="1106" y="0"/>
                  </a:moveTo>
                  <a:cubicBezTo>
                    <a:pt x="1066" y="0"/>
                    <a:pt x="1026" y="13"/>
                    <a:pt x="999" y="40"/>
                  </a:cubicBezTo>
                  <a:lnTo>
                    <a:pt x="54" y="986"/>
                  </a:lnTo>
                  <a:cubicBezTo>
                    <a:pt x="0" y="1039"/>
                    <a:pt x="0" y="1146"/>
                    <a:pt x="54" y="1200"/>
                  </a:cubicBezTo>
                  <a:cubicBezTo>
                    <a:pt x="89" y="1236"/>
                    <a:pt x="125" y="1254"/>
                    <a:pt x="179" y="1254"/>
                  </a:cubicBezTo>
                  <a:cubicBezTo>
                    <a:pt x="214" y="1254"/>
                    <a:pt x="250" y="1236"/>
                    <a:pt x="286" y="1200"/>
                  </a:cubicBezTo>
                  <a:lnTo>
                    <a:pt x="1213" y="272"/>
                  </a:lnTo>
                  <a:cubicBezTo>
                    <a:pt x="1285" y="201"/>
                    <a:pt x="1285" y="112"/>
                    <a:pt x="1213" y="40"/>
                  </a:cubicBezTo>
                  <a:cubicBezTo>
                    <a:pt x="1187" y="13"/>
                    <a:pt x="1147" y="0"/>
                    <a:pt x="110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19;p32">
              <a:extLst>
                <a:ext uri="{FF2B5EF4-FFF2-40B4-BE49-F238E27FC236}">
                  <a16:creationId xmlns:a16="http://schemas.microsoft.com/office/drawing/2014/main" id="{D3AB5848-770F-D459-F5F6-0C66D9FA4272}"/>
                </a:ext>
              </a:extLst>
            </p:cNvPr>
            <p:cNvSpPr/>
            <p:nvPr/>
          </p:nvSpPr>
          <p:spPr>
            <a:xfrm rot="783256">
              <a:off x="824805" y="2250877"/>
              <a:ext cx="255954" cy="13910"/>
            </a:xfrm>
            <a:custGeom>
              <a:avLst/>
              <a:gdLst/>
              <a:ahLst/>
              <a:cxnLst/>
              <a:rect l="l" t="t" r="r" b="b"/>
              <a:pathLst>
                <a:path w="592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1" y="232"/>
                    <a:pt x="72" y="321"/>
                    <a:pt x="161" y="321"/>
                  </a:cubicBezTo>
                  <a:lnTo>
                    <a:pt x="5764" y="321"/>
                  </a:lnTo>
                  <a:cubicBezTo>
                    <a:pt x="5853" y="321"/>
                    <a:pt x="5924" y="232"/>
                    <a:pt x="5906" y="143"/>
                  </a:cubicBezTo>
                  <a:cubicBezTo>
                    <a:pt x="5906" y="54"/>
                    <a:pt x="5835" y="0"/>
                    <a:pt x="5746" y="0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8EA27CFB-090E-BC24-49C3-D548153321A2}"/>
              </a:ext>
            </a:extLst>
          </p:cNvPr>
          <p:cNvSpPr txBox="1"/>
          <p:nvPr/>
        </p:nvSpPr>
        <p:spPr>
          <a:xfrm>
            <a:off x="2140318" y="409396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4FF5557-BDF0-02D1-6E1D-CD71B7C69F28}"/>
              </a:ext>
            </a:extLst>
          </p:cNvPr>
          <p:cNvSpPr txBox="1"/>
          <p:nvPr/>
        </p:nvSpPr>
        <p:spPr>
          <a:xfrm>
            <a:off x="2155887" y="4564721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2FB3E0F-DFA6-BF21-6DA4-4519EF493BC3}"/>
              </a:ext>
            </a:extLst>
          </p:cNvPr>
          <p:cNvSpPr txBox="1"/>
          <p:nvPr/>
        </p:nvSpPr>
        <p:spPr>
          <a:xfrm>
            <a:off x="2678544" y="4335505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B30A4E4-242C-CC9D-B9D6-F962882EF52E}"/>
              </a:ext>
            </a:extLst>
          </p:cNvPr>
          <p:cNvCxnSpPr>
            <a:cxnSpLocks/>
          </p:cNvCxnSpPr>
          <p:nvPr/>
        </p:nvCxnSpPr>
        <p:spPr>
          <a:xfrm>
            <a:off x="2208190" y="4539739"/>
            <a:ext cx="409597" cy="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ED2EC042-4E6D-F7AF-AA38-0ED557ED2D5D}"/>
              </a:ext>
            </a:extLst>
          </p:cNvPr>
          <p:cNvSpPr txBox="1"/>
          <p:nvPr/>
        </p:nvSpPr>
        <p:spPr>
          <a:xfrm>
            <a:off x="3034923" y="4093963"/>
            <a:ext cx="6440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51BFF4C-4F17-AE71-4BE5-3F4E1A9F8689}"/>
              </a:ext>
            </a:extLst>
          </p:cNvPr>
          <p:cNvSpPr txBox="1"/>
          <p:nvPr/>
        </p:nvSpPr>
        <p:spPr>
          <a:xfrm>
            <a:off x="3022632" y="4546089"/>
            <a:ext cx="6479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D7F9C95-DC36-F9AC-FDAE-4F7FBA514EE0}"/>
              </a:ext>
            </a:extLst>
          </p:cNvPr>
          <p:cNvCxnSpPr>
            <a:cxnSpLocks/>
          </p:cNvCxnSpPr>
          <p:nvPr/>
        </p:nvCxnSpPr>
        <p:spPr>
          <a:xfrm>
            <a:off x="3070067" y="4524180"/>
            <a:ext cx="503470" cy="2055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4429661C-EE66-6744-5E89-51D61FC15857}"/>
              </a:ext>
            </a:extLst>
          </p:cNvPr>
          <p:cNvSpPr txBox="1"/>
          <p:nvPr/>
        </p:nvSpPr>
        <p:spPr>
          <a:xfrm>
            <a:off x="4471855" y="409396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A99338F-DAA5-B8C3-D0C6-E10973C85FCC}"/>
              </a:ext>
            </a:extLst>
          </p:cNvPr>
          <p:cNvSpPr txBox="1"/>
          <p:nvPr/>
        </p:nvSpPr>
        <p:spPr>
          <a:xfrm>
            <a:off x="4470758" y="4549935"/>
            <a:ext cx="641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A’B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0349202-9B2C-FA1C-E239-E429FFD84EA7}"/>
              </a:ext>
            </a:extLst>
          </p:cNvPr>
          <p:cNvSpPr txBox="1"/>
          <p:nvPr/>
        </p:nvSpPr>
        <p:spPr>
          <a:xfrm>
            <a:off x="5083902" y="4320719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=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06EAB59-BCCE-8A92-A15A-BB42994DE5AE}"/>
              </a:ext>
            </a:extLst>
          </p:cNvPr>
          <p:cNvCxnSpPr>
            <a:cxnSpLocks/>
          </p:cNvCxnSpPr>
          <p:nvPr/>
        </p:nvCxnSpPr>
        <p:spPr>
          <a:xfrm>
            <a:off x="4475436" y="4524953"/>
            <a:ext cx="588835" cy="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3B73CC0-7BDC-64F3-CC30-7A70F7EC3D2C}"/>
              </a:ext>
            </a:extLst>
          </p:cNvPr>
          <p:cNvSpPr txBox="1"/>
          <p:nvPr/>
        </p:nvSpPr>
        <p:spPr>
          <a:xfrm>
            <a:off x="5456950" y="4093963"/>
            <a:ext cx="526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CD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926FE9D-94EB-CC28-6CF1-8563723253D2}"/>
              </a:ext>
            </a:extLst>
          </p:cNvPr>
          <p:cNvSpPr txBox="1"/>
          <p:nvPr/>
        </p:nvSpPr>
        <p:spPr>
          <a:xfrm>
            <a:off x="5406558" y="4531303"/>
            <a:ext cx="6479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0000"/>
                </a:solidFill>
                <a:latin typeface="#9Slide03 SVND Sari" panose="02000000000000000000" pitchFamily="2" charset="0"/>
              </a:rPr>
              <a:t>C’D</a:t>
            </a:r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’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6C72A57-DB10-5E12-284B-49A816A14995}"/>
              </a:ext>
            </a:extLst>
          </p:cNvPr>
          <p:cNvCxnSpPr>
            <a:cxnSpLocks/>
          </p:cNvCxnSpPr>
          <p:nvPr/>
        </p:nvCxnSpPr>
        <p:spPr>
          <a:xfrm>
            <a:off x="5469213" y="4522125"/>
            <a:ext cx="503470" cy="2055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162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2" grpId="0" animBg="1"/>
      <p:bldP spid="4" grpId="0"/>
      <p:bldP spid="86" grpId="0"/>
      <p:bldP spid="87" grpId="0"/>
      <p:bldP spid="88" grpId="0"/>
      <p:bldP spid="90" grpId="0"/>
      <p:bldP spid="91" grpId="0"/>
      <p:bldP spid="93" grpId="0"/>
      <p:bldP spid="94" grpId="0"/>
      <p:bldP spid="97" grpId="0"/>
      <p:bldP spid="99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>
            <a:extLst>
              <a:ext uri="{FF2B5EF4-FFF2-40B4-BE49-F238E27FC236}">
                <a16:creationId xmlns:a16="http://schemas.microsoft.com/office/drawing/2014/main" id="{B91FBF03-899A-7EC4-9251-ED83E4250715}"/>
              </a:ext>
            </a:extLst>
          </p:cNvPr>
          <p:cNvGrpSpPr/>
          <p:nvPr/>
        </p:nvGrpSpPr>
        <p:grpSpPr>
          <a:xfrm>
            <a:off x="7348220" y="3323921"/>
            <a:ext cx="3784600" cy="2632228"/>
            <a:chOff x="4645025" y="2507150"/>
            <a:chExt cx="3784600" cy="2632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C82AFA-BE37-DE3F-8473-B91C7EF50C7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5654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B8401F1-F51F-E46C-8DBF-8121A37D08F9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28797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C17C88-D4D1-220A-973E-36D610910E6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1940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4DF528-7450-A878-04E6-6F891A44FAC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5083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B819E85-FBBE-BDB4-5569-835A1EA3124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38227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C336D06-A375-F87B-6976-C1F76FBE6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13702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54EF43F-73B8-D249-4CAC-7C368F9383DC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45135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08C566-FF0C-8F58-FC41-4DF3D05107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4765675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B2B90B-7FE9-D94D-5E5D-43F8C94A1997}"/>
                </a:ext>
              </a:extLst>
            </p:cNvPr>
            <p:cNvCxnSpPr>
              <a:cxnSpLocks/>
            </p:cNvCxnSpPr>
            <p:nvPr/>
          </p:nvCxnSpPr>
          <p:spPr>
            <a:xfrm>
              <a:off x="4645025" y="5080000"/>
              <a:ext cx="3784600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B20E104-D833-F069-B019-8D771535148F}"/>
                </a:ext>
              </a:extLst>
            </p:cNvPr>
            <p:cNvGrpSpPr/>
            <p:nvPr/>
          </p:nvGrpSpPr>
          <p:grpSpPr>
            <a:xfrm>
              <a:off x="4683125" y="2507150"/>
              <a:ext cx="3686226" cy="2632228"/>
              <a:chOff x="4683125" y="2507150"/>
              <a:chExt cx="3686226" cy="231359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FC244B3-3B50-AC23-34A8-8F1C29C8D75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526325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6381741-CE1B-0B1E-8003-0703AF67DE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83351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395CFD4-40E7-B670-9479-32CD93D9D9B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140697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065276-5861-335C-E0D5-31134E5D724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447883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AF55E97-1E83-146D-5615-C1A004300B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5506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491F197-780E-B978-C4C7-3A2CC191611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06225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92255F4-88AE-30BA-1D13-329F763E7B2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6943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4E0904E-61FE-E444-DF22-A20D4C836E3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67662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8864CB9-E383-A1F0-F4A5-E4ADEA4FB7D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983809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C10373D-0563-925B-0D49-8195BD8B2FD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290994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E5616DC-056F-1060-C961-0C2BBB2C2BC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598180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50EBB21-264A-4F0D-4853-C76E3606D7F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905366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3042193-9C31-36A0-C9B7-B2A788992D0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212551" y="3663950"/>
                <a:ext cx="2313599" cy="0"/>
              </a:xfrm>
              <a:prstGeom prst="line">
                <a:avLst/>
              </a:prstGeom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Right Triangle 47">
            <a:extLst>
              <a:ext uri="{FF2B5EF4-FFF2-40B4-BE49-F238E27FC236}">
                <a16:creationId xmlns:a16="http://schemas.microsoft.com/office/drawing/2014/main" id="{2910A1F5-1CD7-C4BF-4478-B61844F44B55}"/>
              </a:ext>
            </a:extLst>
          </p:cNvPr>
          <p:cNvSpPr/>
          <p:nvPr/>
        </p:nvSpPr>
        <p:spPr>
          <a:xfrm flipH="1">
            <a:off x="8013243" y="4956132"/>
            <a:ext cx="299285" cy="629514"/>
          </a:xfrm>
          <a:prstGeom prst="rtTriangle">
            <a:avLst/>
          </a:prstGeom>
          <a:solidFill>
            <a:schemeClr val="accent2"/>
          </a:solidFill>
          <a:ln w="12700">
            <a:solidFill>
              <a:srgbClr val="1A5C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5376FF-B3E1-B0B4-E98D-523E347EEE86}"/>
              </a:ext>
            </a:extLst>
          </p:cNvPr>
          <p:cNvSpPr txBox="1"/>
          <p:nvPr/>
        </p:nvSpPr>
        <p:spPr>
          <a:xfrm>
            <a:off x="1271887" y="1850792"/>
            <a:ext cx="10300988" cy="156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2200" dirty="0"/>
              <a:t>Cho tam giác ABC và một điểm B</a:t>
            </a:r>
            <a:r>
              <a:rPr lang="en-US" sz="2200" dirty="0"/>
              <a:t>’ </a:t>
            </a:r>
            <a:r>
              <a:rPr lang="vi-VN" sz="2200" dirty="0"/>
              <a:t>nằm trên cạnh AB. Qua điểm B</a:t>
            </a:r>
            <a:r>
              <a:rPr lang="en-US" sz="2200" dirty="0"/>
              <a:t>’</a:t>
            </a:r>
            <a:r>
              <a:rPr lang="vi-VN" sz="2200" dirty="0"/>
              <a:t>, ta vẽ một đường thẳng song song với BC, cắt AC tại C</a:t>
            </a:r>
            <a:r>
              <a:rPr lang="en-US" sz="2200" dirty="0"/>
              <a:t>’</a:t>
            </a:r>
            <a:r>
              <a:rPr lang="vi-VN" sz="2200" dirty="0"/>
              <a:t>. Dựa vào hình vẽ, hãy tính và so sánh các tỉ số sau và viết các tỉ lệ thức:</a:t>
            </a:r>
            <a:endParaRPr lang="en-US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ADAAA5-2AC1-1476-04B7-D3BC4804D6FF}"/>
              </a:ext>
            </a:extLst>
          </p:cNvPr>
          <p:cNvSpPr txBox="1"/>
          <p:nvPr/>
        </p:nvSpPr>
        <p:spPr>
          <a:xfrm>
            <a:off x="1707401" y="5538766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533C95-A0CE-06B7-3D07-3D7981ACE4DA}"/>
              </a:ext>
            </a:extLst>
          </p:cNvPr>
          <p:cNvSpPr txBox="1"/>
          <p:nvPr/>
        </p:nvSpPr>
        <p:spPr>
          <a:xfrm>
            <a:off x="1746230" y="4190903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4C4FFFD-27F9-1D11-6083-818E07FD6256}"/>
              </a:ext>
            </a:extLst>
          </p:cNvPr>
          <p:cNvSpPr txBox="1"/>
          <p:nvPr/>
        </p:nvSpPr>
        <p:spPr>
          <a:xfrm>
            <a:off x="1731600" y="3693885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1A55475-B45B-EE44-7963-A6402D20ADD7}"/>
              </a:ext>
            </a:extLst>
          </p:cNvPr>
          <p:cNvCxnSpPr>
            <a:cxnSpLocks/>
          </p:cNvCxnSpPr>
          <p:nvPr/>
        </p:nvCxnSpPr>
        <p:spPr>
          <a:xfrm>
            <a:off x="1814441" y="4156500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1D1F24F-95FB-2207-30E1-07940500240F}"/>
              </a:ext>
            </a:extLst>
          </p:cNvPr>
          <p:cNvSpPr txBox="1"/>
          <p:nvPr/>
        </p:nvSpPr>
        <p:spPr>
          <a:xfrm>
            <a:off x="2843094" y="3690271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570CC4-25C8-B187-705C-94604CA9728F}"/>
              </a:ext>
            </a:extLst>
          </p:cNvPr>
          <p:cNvSpPr txBox="1"/>
          <p:nvPr/>
        </p:nvSpPr>
        <p:spPr>
          <a:xfrm>
            <a:off x="2860969" y="4190903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CC6A52-4520-88BB-9751-6FC67B42DCE5}"/>
              </a:ext>
            </a:extLst>
          </p:cNvPr>
          <p:cNvCxnSpPr>
            <a:cxnSpLocks/>
          </p:cNvCxnSpPr>
          <p:nvPr/>
        </p:nvCxnSpPr>
        <p:spPr>
          <a:xfrm>
            <a:off x="2859022" y="4137364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72C7C46-E639-35EB-061B-AFF767BC135E}"/>
              </a:ext>
            </a:extLst>
          </p:cNvPr>
          <p:cNvCxnSpPr>
            <a:cxnSpLocks/>
          </p:cNvCxnSpPr>
          <p:nvPr/>
        </p:nvCxnSpPr>
        <p:spPr>
          <a:xfrm>
            <a:off x="8928428" y="3699469"/>
            <a:ext cx="1843112" cy="188508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6129320-1E12-9157-2C40-149F050AA19D}"/>
              </a:ext>
            </a:extLst>
          </p:cNvPr>
          <p:cNvCxnSpPr>
            <a:cxnSpLocks/>
          </p:cNvCxnSpPr>
          <p:nvPr/>
        </p:nvCxnSpPr>
        <p:spPr>
          <a:xfrm flipH="1">
            <a:off x="8003644" y="3694048"/>
            <a:ext cx="929545" cy="1890507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8C04C7-7B3C-6203-EBEB-1B9C9CFF4489}"/>
              </a:ext>
            </a:extLst>
          </p:cNvPr>
          <p:cNvCxnSpPr>
            <a:cxnSpLocks/>
          </p:cNvCxnSpPr>
          <p:nvPr/>
        </p:nvCxnSpPr>
        <p:spPr>
          <a:xfrm flipH="1">
            <a:off x="8000692" y="5581755"/>
            <a:ext cx="2771812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81FB6CA3-53EB-AD0B-D1D1-47461E369760}"/>
              </a:ext>
            </a:extLst>
          </p:cNvPr>
          <p:cNvCxnSpPr>
            <a:cxnSpLocks/>
          </p:cNvCxnSpPr>
          <p:nvPr/>
        </p:nvCxnSpPr>
        <p:spPr>
          <a:xfrm flipH="1">
            <a:off x="8310830" y="4955616"/>
            <a:ext cx="1839108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3C577A46-B0D2-ECD5-79BA-55A211701325}"/>
              </a:ext>
            </a:extLst>
          </p:cNvPr>
          <p:cNvSpPr txBox="1"/>
          <p:nvPr/>
        </p:nvSpPr>
        <p:spPr>
          <a:xfrm>
            <a:off x="8768696" y="3394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A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C27C132-464A-438D-A35C-20129C063002}"/>
              </a:ext>
            </a:extLst>
          </p:cNvPr>
          <p:cNvSpPr txBox="1"/>
          <p:nvPr/>
        </p:nvSpPr>
        <p:spPr>
          <a:xfrm>
            <a:off x="8002941" y="4640035"/>
            <a:ext cx="372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B’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050E901-05D2-02D2-78F6-75FDBBE522A1}"/>
              </a:ext>
            </a:extLst>
          </p:cNvPr>
          <p:cNvSpPr txBox="1"/>
          <p:nvPr/>
        </p:nvSpPr>
        <p:spPr>
          <a:xfrm>
            <a:off x="7728126" y="55268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B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9C0F1F9-B221-216E-F635-7D8BFC72E8EE}"/>
              </a:ext>
            </a:extLst>
          </p:cNvPr>
          <p:cNvSpPr txBox="1"/>
          <p:nvPr/>
        </p:nvSpPr>
        <p:spPr>
          <a:xfrm>
            <a:off x="10096737" y="465446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C’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29CE5208-1719-F2E6-C92E-27361DD79AC4}"/>
              </a:ext>
            </a:extLst>
          </p:cNvPr>
          <p:cNvSpPr txBox="1"/>
          <p:nvPr/>
        </p:nvSpPr>
        <p:spPr>
          <a:xfrm>
            <a:off x="10758218" y="5529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#9Slide03 SVND Sari" panose="02000000000000000000" pitchFamily="2" charset="0"/>
              </a:rPr>
              <a:t>C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32758DD-0297-E95D-DC2D-43DC584CD1DB}"/>
              </a:ext>
            </a:extLst>
          </p:cNvPr>
          <p:cNvSpPr txBox="1"/>
          <p:nvPr/>
        </p:nvSpPr>
        <p:spPr>
          <a:xfrm>
            <a:off x="1717228" y="5063044"/>
            <a:ext cx="603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AB’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4243601-3861-CF3C-6EAB-4D94836F0B24}"/>
              </a:ext>
            </a:extLst>
          </p:cNvPr>
          <p:cNvCxnSpPr>
            <a:cxnSpLocks/>
          </p:cNvCxnSpPr>
          <p:nvPr/>
        </p:nvCxnSpPr>
        <p:spPr>
          <a:xfrm>
            <a:off x="1750320" y="5520840"/>
            <a:ext cx="47371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F72E5D9-9B31-174E-79A1-E9A5E96E7092}"/>
              </a:ext>
            </a:extLst>
          </p:cNvPr>
          <p:cNvSpPr txBox="1"/>
          <p:nvPr/>
        </p:nvSpPr>
        <p:spPr>
          <a:xfrm>
            <a:off x="2818311" y="5063043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AC’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C137D1E3-3C93-14C3-2CCB-6491101A77AA}"/>
              </a:ext>
            </a:extLst>
          </p:cNvPr>
          <p:cNvSpPr txBox="1"/>
          <p:nvPr/>
        </p:nvSpPr>
        <p:spPr>
          <a:xfrm>
            <a:off x="2815386" y="5538766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22AF461-D11E-6259-74A6-0789D84B65C3}"/>
              </a:ext>
            </a:extLst>
          </p:cNvPr>
          <p:cNvCxnSpPr>
            <a:cxnSpLocks/>
          </p:cNvCxnSpPr>
          <p:nvPr/>
        </p:nvCxnSpPr>
        <p:spPr>
          <a:xfrm>
            <a:off x="2847870" y="5512809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52CBD-527F-5D16-9312-D3ECC9971216}"/>
              </a:ext>
            </a:extLst>
          </p:cNvPr>
          <p:cNvSpPr/>
          <p:nvPr/>
        </p:nvSpPr>
        <p:spPr>
          <a:xfrm>
            <a:off x="4385040" y="1217901"/>
            <a:ext cx="3744547" cy="45719"/>
          </a:xfrm>
          <a:prstGeom prst="roundRect">
            <a:avLst>
              <a:gd name="adj" fmla="val 5830"/>
            </a:avLst>
          </a:prstGeom>
          <a:solidFill>
            <a:srgbClr val="1A5C4B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8477B-FCCA-3B32-CBB1-C51227D02E32}"/>
              </a:ext>
            </a:extLst>
          </p:cNvPr>
          <p:cNvSpPr txBox="1"/>
          <p:nvPr/>
        </p:nvSpPr>
        <p:spPr>
          <a:xfrm>
            <a:off x="4458976" y="632481"/>
            <a:ext cx="345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A5C4B"/>
                </a:solidFill>
                <a:latin typeface="#9Slide03 SVND Sari" panose="02000000000000000000" pitchFamily="2" charset="0"/>
              </a:rPr>
              <a:t>1. ĐOẠN THẲNG TỈ LỆ</a:t>
            </a:r>
          </a:p>
        </p:txBody>
      </p:sp>
      <p:pic>
        <p:nvPicPr>
          <p:cNvPr id="19" name="Picture 18" descr="A blue and orange logo&#10;&#10;Description automatically generated">
            <a:extLst>
              <a:ext uri="{FF2B5EF4-FFF2-40B4-BE49-F238E27FC236}">
                <a16:creationId xmlns:a16="http://schemas.microsoft.com/office/drawing/2014/main" id="{78A8F24A-B382-765F-ABBD-E8F9885D62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254" y="3555794"/>
            <a:ext cx="268211" cy="2754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C634AF4-0846-5933-F284-228712A1DE66}"/>
              </a:ext>
            </a:extLst>
          </p:cNvPr>
          <p:cNvSpPr txBox="1"/>
          <p:nvPr/>
        </p:nvSpPr>
        <p:spPr>
          <a:xfrm>
            <a:off x="768751" y="1469455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  <a:latin typeface="#9Slide03 SVND Sari" panose="02000000000000000000" pitchFamily="2" charset="0"/>
              </a:rPr>
              <a:t>?4.</a:t>
            </a:r>
          </a:p>
        </p:txBody>
      </p:sp>
      <p:grpSp>
        <p:nvGrpSpPr>
          <p:cNvPr id="30" name="Google Shape;1256;p39">
            <a:extLst>
              <a:ext uri="{FF2B5EF4-FFF2-40B4-BE49-F238E27FC236}">
                <a16:creationId xmlns:a16="http://schemas.microsoft.com/office/drawing/2014/main" id="{013C8ADE-C76B-BDEE-2D08-0D166D262EEF}"/>
              </a:ext>
            </a:extLst>
          </p:cNvPr>
          <p:cNvGrpSpPr/>
          <p:nvPr/>
        </p:nvGrpSpPr>
        <p:grpSpPr>
          <a:xfrm>
            <a:off x="990131" y="1657921"/>
            <a:ext cx="478015" cy="478015"/>
            <a:chOff x="4533725" y="4085275"/>
            <a:chExt cx="270350" cy="270350"/>
          </a:xfrm>
        </p:grpSpPr>
        <p:sp>
          <p:nvSpPr>
            <p:cNvPr id="31" name="Google Shape;1257;p39">
              <a:extLst>
                <a:ext uri="{FF2B5EF4-FFF2-40B4-BE49-F238E27FC236}">
                  <a16:creationId xmlns:a16="http://schemas.microsoft.com/office/drawing/2014/main" id="{9AB6334F-4ECF-E944-6C6C-01EA8317AA18}"/>
                </a:ext>
              </a:extLst>
            </p:cNvPr>
            <p:cNvSpPr/>
            <p:nvPr/>
          </p:nvSpPr>
          <p:spPr>
            <a:xfrm>
              <a:off x="4536400" y="4089175"/>
              <a:ext cx="265000" cy="262550"/>
            </a:xfrm>
            <a:custGeom>
              <a:avLst/>
              <a:gdLst/>
              <a:ahLst/>
              <a:cxnLst/>
              <a:rect l="l" t="t" r="r" b="b"/>
              <a:pathLst>
                <a:path w="10600" h="10502" extrusionOk="0">
                  <a:moveTo>
                    <a:pt x="9029" y="1147"/>
                  </a:moveTo>
                  <a:cubicBezTo>
                    <a:pt x="9261" y="1147"/>
                    <a:pt x="9440" y="1326"/>
                    <a:pt x="9440" y="1540"/>
                  </a:cubicBezTo>
                  <a:cubicBezTo>
                    <a:pt x="9440" y="1772"/>
                    <a:pt x="9261" y="1932"/>
                    <a:pt x="9029" y="1932"/>
                  </a:cubicBezTo>
                  <a:cubicBezTo>
                    <a:pt x="8815" y="1932"/>
                    <a:pt x="8637" y="1772"/>
                    <a:pt x="8637" y="1540"/>
                  </a:cubicBezTo>
                  <a:cubicBezTo>
                    <a:pt x="8637" y="1326"/>
                    <a:pt x="8815" y="1147"/>
                    <a:pt x="9029" y="1147"/>
                  </a:cubicBezTo>
                  <a:close/>
                  <a:moveTo>
                    <a:pt x="8690" y="1"/>
                  </a:moveTo>
                  <a:cubicBezTo>
                    <a:pt x="8561" y="1"/>
                    <a:pt x="8431" y="50"/>
                    <a:pt x="8333" y="148"/>
                  </a:cubicBezTo>
                  <a:lnTo>
                    <a:pt x="197" y="8267"/>
                  </a:lnTo>
                  <a:cubicBezTo>
                    <a:pt x="1" y="8463"/>
                    <a:pt x="1" y="8784"/>
                    <a:pt x="197" y="8980"/>
                  </a:cubicBezTo>
                  <a:lnTo>
                    <a:pt x="1571" y="10354"/>
                  </a:lnTo>
                  <a:cubicBezTo>
                    <a:pt x="1669" y="10452"/>
                    <a:pt x="1798" y="10501"/>
                    <a:pt x="1928" y="10501"/>
                  </a:cubicBezTo>
                  <a:cubicBezTo>
                    <a:pt x="2057" y="10501"/>
                    <a:pt x="2186" y="10452"/>
                    <a:pt x="2285" y="10354"/>
                  </a:cubicBezTo>
                  <a:lnTo>
                    <a:pt x="7941" y="4698"/>
                  </a:lnTo>
                  <a:lnTo>
                    <a:pt x="10403" y="2218"/>
                  </a:lnTo>
                  <a:cubicBezTo>
                    <a:pt x="10599" y="2022"/>
                    <a:pt x="10599" y="1700"/>
                    <a:pt x="10403" y="1504"/>
                  </a:cubicBezTo>
                  <a:lnTo>
                    <a:pt x="9047" y="148"/>
                  </a:lnTo>
                  <a:cubicBezTo>
                    <a:pt x="8949" y="50"/>
                    <a:pt x="8819" y="1"/>
                    <a:pt x="86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2" name="Google Shape;1258;p39">
              <a:extLst>
                <a:ext uri="{FF2B5EF4-FFF2-40B4-BE49-F238E27FC236}">
                  <a16:creationId xmlns:a16="http://schemas.microsoft.com/office/drawing/2014/main" id="{4A1501DA-1504-F485-5FDF-661E94D8D5DA}"/>
                </a:ext>
              </a:extLst>
            </p:cNvPr>
            <p:cNvSpPr/>
            <p:nvPr/>
          </p:nvSpPr>
          <p:spPr>
            <a:xfrm>
              <a:off x="4734450" y="4089175"/>
              <a:ext cx="66950" cy="117475"/>
            </a:xfrm>
            <a:custGeom>
              <a:avLst/>
              <a:gdLst/>
              <a:ahLst/>
              <a:cxnLst/>
              <a:rect l="l" t="t" r="r" b="b"/>
              <a:pathLst>
                <a:path w="2678" h="4699" extrusionOk="0">
                  <a:moveTo>
                    <a:pt x="1107" y="1147"/>
                  </a:moveTo>
                  <a:cubicBezTo>
                    <a:pt x="1339" y="1147"/>
                    <a:pt x="1518" y="1326"/>
                    <a:pt x="1518" y="1540"/>
                  </a:cubicBezTo>
                  <a:cubicBezTo>
                    <a:pt x="1518" y="1772"/>
                    <a:pt x="1339" y="1932"/>
                    <a:pt x="1107" y="1932"/>
                  </a:cubicBezTo>
                  <a:cubicBezTo>
                    <a:pt x="893" y="1932"/>
                    <a:pt x="715" y="1772"/>
                    <a:pt x="715" y="1540"/>
                  </a:cubicBezTo>
                  <a:cubicBezTo>
                    <a:pt x="715" y="1326"/>
                    <a:pt x="893" y="1147"/>
                    <a:pt x="1107" y="1147"/>
                  </a:cubicBezTo>
                  <a:close/>
                  <a:moveTo>
                    <a:pt x="750" y="1"/>
                  </a:moveTo>
                  <a:cubicBezTo>
                    <a:pt x="621" y="1"/>
                    <a:pt x="492" y="50"/>
                    <a:pt x="393" y="148"/>
                  </a:cubicBezTo>
                  <a:lnTo>
                    <a:pt x="1" y="541"/>
                  </a:lnTo>
                  <a:lnTo>
                    <a:pt x="1" y="4698"/>
                  </a:lnTo>
                  <a:lnTo>
                    <a:pt x="2481" y="2218"/>
                  </a:lnTo>
                  <a:cubicBezTo>
                    <a:pt x="2677" y="2022"/>
                    <a:pt x="2677" y="1700"/>
                    <a:pt x="2481" y="1504"/>
                  </a:cubicBezTo>
                  <a:lnTo>
                    <a:pt x="1107" y="148"/>
                  </a:lnTo>
                  <a:cubicBezTo>
                    <a:pt x="1009" y="50"/>
                    <a:pt x="880" y="1"/>
                    <a:pt x="750" y="1"/>
                  </a:cubicBezTo>
                  <a:close/>
                </a:path>
              </a:pathLst>
            </a:custGeom>
            <a:solidFill>
              <a:srgbClr val="FFC9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3" name="Google Shape;1259;p39">
              <a:extLst>
                <a:ext uri="{FF2B5EF4-FFF2-40B4-BE49-F238E27FC236}">
                  <a16:creationId xmlns:a16="http://schemas.microsoft.com/office/drawing/2014/main" id="{1D9027F1-93F8-E56B-4C23-53105E0ABED6}"/>
                </a:ext>
              </a:extLst>
            </p:cNvPr>
            <p:cNvSpPr/>
            <p:nvPr/>
          </p:nvSpPr>
          <p:spPr>
            <a:xfrm>
              <a:off x="4533725" y="4085275"/>
              <a:ext cx="270350" cy="270350"/>
            </a:xfrm>
            <a:custGeom>
              <a:avLst/>
              <a:gdLst/>
              <a:ahLst/>
              <a:cxnLst/>
              <a:rect l="l" t="t" r="r" b="b"/>
              <a:pathLst>
                <a:path w="10814" h="10814" extrusionOk="0">
                  <a:moveTo>
                    <a:pt x="8797" y="1"/>
                  </a:moveTo>
                  <a:cubicBezTo>
                    <a:pt x="8619" y="1"/>
                    <a:pt x="8458" y="54"/>
                    <a:pt x="8333" y="179"/>
                  </a:cubicBezTo>
                  <a:lnTo>
                    <a:pt x="1571" y="6942"/>
                  </a:lnTo>
                  <a:cubicBezTo>
                    <a:pt x="1535" y="6995"/>
                    <a:pt x="1499" y="7084"/>
                    <a:pt x="1571" y="7174"/>
                  </a:cubicBezTo>
                  <a:lnTo>
                    <a:pt x="1999" y="7602"/>
                  </a:lnTo>
                  <a:cubicBezTo>
                    <a:pt x="2030" y="7622"/>
                    <a:pt x="2073" y="7643"/>
                    <a:pt x="2117" y="7643"/>
                  </a:cubicBezTo>
                  <a:cubicBezTo>
                    <a:pt x="2150" y="7643"/>
                    <a:pt x="2183" y="7632"/>
                    <a:pt x="2213" y="7602"/>
                  </a:cubicBezTo>
                  <a:cubicBezTo>
                    <a:pt x="2285" y="7530"/>
                    <a:pt x="2285" y="7441"/>
                    <a:pt x="2213" y="7370"/>
                  </a:cubicBezTo>
                  <a:lnTo>
                    <a:pt x="1910" y="7049"/>
                  </a:lnTo>
                  <a:lnTo>
                    <a:pt x="2677" y="6299"/>
                  </a:lnTo>
                  <a:lnTo>
                    <a:pt x="2980" y="6603"/>
                  </a:lnTo>
                  <a:cubicBezTo>
                    <a:pt x="3009" y="6631"/>
                    <a:pt x="3048" y="6650"/>
                    <a:pt x="3092" y="6650"/>
                  </a:cubicBezTo>
                  <a:cubicBezTo>
                    <a:pt x="3129" y="6650"/>
                    <a:pt x="3171" y="6636"/>
                    <a:pt x="3212" y="6603"/>
                  </a:cubicBezTo>
                  <a:cubicBezTo>
                    <a:pt x="3266" y="6549"/>
                    <a:pt x="3266" y="6442"/>
                    <a:pt x="3212" y="6388"/>
                  </a:cubicBezTo>
                  <a:lnTo>
                    <a:pt x="2891" y="6067"/>
                  </a:lnTo>
                  <a:lnTo>
                    <a:pt x="3658" y="5300"/>
                  </a:lnTo>
                  <a:lnTo>
                    <a:pt x="3980" y="5621"/>
                  </a:lnTo>
                  <a:cubicBezTo>
                    <a:pt x="4011" y="5642"/>
                    <a:pt x="4053" y="5662"/>
                    <a:pt x="4098" y="5662"/>
                  </a:cubicBezTo>
                  <a:cubicBezTo>
                    <a:pt x="4130" y="5662"/>
                    <a:pt x="4164" y="5651"/>
                    <a:pt x="4194" y="5621"/>
                  </a:cubicBezTo>
                  <a:cubicBezTo>
                    <a:pt x="4265" y="5550"/>
                    <a:pt x="4265" y="5461"/>
                    <a:pt x="4194" y="5389"/>
                  </a:cubicBezTo>
                  <a:lnTo>
                    <a:pt x="3890" y="5068"/>
                  </a:lnTo>
                  <a:lnTo>
                    <a:pt x="4658" y="4319"/>
                  </a:lnTo>
                  <a:lnTo>
                    <a:pt x="4961" y="4622"/>
                  </a:lnTo>
                  <a:cubicBezTo>
                    <a:pt x="4990" y="4651"/>
                    <a:pt x="5028" y="4669"/>
                    <a:pt x="5072" y="4669"/>
                  </a:cubicBezTo>
                  <a:cubicBezTo>
                    <a:pt x="5110" y="4669"/>
                    <a:pt x="5151" y="4655"/>
                    <a:pt x="5193" y="4622"/>
                  </a:cubicBezTo>
                  <a:cubicBezTo>
                    <a:pt x="5246" y="4569"/>
                    <a:pt x="5246" y="4461"/>
                    <a:pt x="5193" y="4408"/>
                  </a:cubicBezTo>
                  <a:lnTo>
                    <a:pt x="4872" y="4087"/>
                  </a:lnTo>
                  <a:lnTo>
                    <a:pt x="5639" y="3320"/>
                  </a:lnTo>
                  <a:lnTo>
                    <a:pt x="5960" y="3641"/>
                  </a:lnTo>
                  <a:cubicBezTo>
                    <a:pt x="5991" y="3661"/>
                    <a:pt x="6034" y="3682"/>
                    <a:pt x="6078" y="3682"/>
                  </a:cubicBezTo>
                  <a:cubicBezTo>
                    <a:pt x="6111" y="3682"/>
                    <a:pt x="6144" y="3671"/>
                    <a:pt x="6174" y="3641"/>
                  </a:cubicBezTo>
                  <a:cubicBezTo>
                    <a:pt x="6246" y="3569"/>
                    <a:pt x="6246" y="3480"/>
                    <a:pt x="6174" y="3409"/>
                  </a:cubicBezTo>
                  <a:lnTo>
                    <a:pt x="5871" y="3088"/>
                  </a:lnTo>
                  <a:lnTo>
                    <a:pt x="6638" y="2338"/>
                  </a:lnTo>
                  <a:lnTo>
                    <a:pt x="6941" y="2642"/>
                  </a:lnTo>
                  <a:cubicBezTo>
                    <a:pt x="6970" y="2670"/>
                    <a:pt x="7009" y="2689"/>
                    <a:pt x="7053" y="2689"/>
                  </a:cubicBezTo>
                  <a:cubicBezTo>
                    <a:pt x="7091" y="2689"/>
                    <a:pt x="7132" y="2675"/>
                    <a:pt x="7173" y="2642"/>
                  </a:cubicBezTo>
                  <a:cubicBezTo>
                    <a:pt x="7227" y="2588"/>
                    <a:pt x="7227" y="2481"/>
                    <a:pt x="7173" y="2427"/>
                  </a:cubicBezTo>
                  <a:lnTo>
                    <a:pt x="6852" y="2106"/>
                  </a:lnTo>
                  <a:lnTo>
                    <a:pt x="7887" y="1071"/>
                  </a:lnTo>
                  <a:lnTo>
                    <a:pt x="7887" y="2998"/>
                  </a:lnTo>
                  <a:cubicBezTo>
                    <a:pt x="7887" y="3070"/>
                    <a:pt x="7941" y="3141"/>
                    <a:pt x="8030" y="3141"/>
                  </a:cubicBezTo>
                  <a:cubicBezTo>
                    <a:pt x="8039" y="3143"/>
                    <a:pt x="8048" y="3144"/>
                    <a:pt x="8057" y="3144"/>
                  </a:cubicBezTo>
                  <a:cubicBezTo>
                    <a:pt x="8130" y="3144"/>
                    <a:pt x="8173" y="3078"/>
                    <a:pt x="8173" y="2998"/>
                  </a:cubicBezTo>
                  <a:lnTo>
                    <a:pt x="8173" y="768"/>
                  </a:lnTo>
                  <a:lnTo>
                    <a:pt x="8547" y="411"/>
                  </a:lnTo>
                  <a:cubicBezTo>
                    <a:pt x="8565" y="393"/>
                    <a:pt x="8601" y="376"/>
                    <a:pt x="8637" y="358"/>
                  </a:cubicBezTo>
                  <a:cubicBezTo>
                    <a:pt x="8672" y="322"/>
                    <a:pt x="8744" y="304"/>
                    <a:pt x="8797" y="304"/>
                  </a:cubicBezTo>
                  <a:cubicBezTo>
                    <a:pt x="8886" y="304"/>
                    <a:pt x="8976" y="340"/>
                    <a:pt x="9047" y="411"/>
                  </a:cubicBezTo>
                  <a:lnTo>
                    <a:pt x="10403" y="1767"/>
                  </a:lnTo>
                  <a:cubicBezTo>
                    <a:pt x="10474" y="1839"/>
                    <a:pt x="10510" y="1928"/>
                    <a:pt x="10510" y="2017"/>
                  </a:cubicBezTo>
                  <a:cubicBezTo>
                    <a:pt x="10510" y="2106"/>
                    <a:pt x="10474" y="2195"/>
                    <a:pt x="10403" y="2267"/>
                  </a:cubicBezTo>
                  <a:lnTo>
                    <a:pt x="8208" y="4461"/>
                  </a:lnTo>
                  <a:lnTo>
                    <a:pt x="8208" y="3748"/>
                  </a:lnTo>
                  <a:cubicBezTo>
                    <a:pt x="8208" y="3676"/>
                    <a:pt x="8155" y="3605"/>
                    <a:pt x="8101" y="3587"/>
                  </a:cubicBezTo>
                  <a:cubicBezTo>
                    <a:pt x="8076" y="3576"/>
                    <a:pt x="8051" y="3571"/>
                    <a:pt x="8028" y="3571"/>
                  </a:cubicBezTo>
                  <a:cubicBezTo>
                    <a:pt x="7937" y="3571"/>
                    <a:pt x="7869" y="3648"/>
                    <a:pt x="7869" y="3748"/>
                  </a:cubicBezTo>
                  <a:lnTo>
                    <a:pt x="7869" y="4783"/>
                  </a:lnTo>
                  <a:lnTo>
                    <a:pt x="6763" y="5907"/>
                  </a:lnTo>
                  <a:lnTo>
                    <a:pt x="6442" y="5586"/>
                  </a:lnTo>
                  <a:cubicBezTo>
                    <a:pt x="6415" y="5559"/>
                    <a:pt x="6375" y="5545"/>
                    <a:pt x="6335" y="5545"/>
                  </a:cubicBezTo>
                  <a:cubicBezTo>
                    <a:pt x="6295" y="5545"/>
                    <a:pt x="6255" y="5559"/>
                    <a:pt x="6228" y="5586"/>
                  </a:cubicBezTo>
                  <a:cubicBezTo>
                    <a:pt x="6156" y="5657"/>
                    <a:pt x="6156" y="5746"/>
                    <a:pt x="6228" y="5818"/>
                  </a:cubicBezTo>
                  <a:lnTo>
                    <a:pt x="6531" y="6121"/>
                  </a:lnTo>
                  <a:lnTo>
                    <a:pt x="4783" y="7887"/>
                  </a:lnTo>
                  <a:lnTo>
                    <a:pt x="4461" y="7566"/>
                  </a:lnTo>
                  <a:cubicBezTo>
                    <a:pt x="4435" y="7539"/>
                    <a:pt x="4394" y="7526"/>
                    <a:pt x="4354" y="7526"/>
                  </a:cubicBezTo>
                  <a:cubicBezTo>
                    <a:pt x="4314" y="7526"/>
                    <a:pt x="4274" y="7539"/>
                    <a:pt x="4247" y="7566"/>
                  </a:cubicBezTo>
                  <a:cubicBezTo>
                    <a:pt x="4176" y="7637"/>
                    <a:pt x="4176" y="7727"/>
                    <a:pt x="4247" y="7798"/>
                  </a:cubicBezTo>
                  <a:lnTo>
                    <a:pt x="4551" y="8101"/>
                  </a:lnTo>
                  <a:lnTo>
                    <a:pt x="2802" y="9868"/>
                  </a:lnTo>
                  <a:lnTo>
                    <a:pt x="2481" y="9547"/>
                  </a:lnTo>
                  <a:cubicBezTo>
                    <a:pt x="2454" y="9520"/>
                    <a:pt x="2414" y="9506"/>
                    <a:pt x="2374" y="9506"/>
                  </a:cubicBezTo>
                  <a:cubicBezTo>
                    <a:pt x="2334" y="9506"/>
                    <a:pt x="2293" y="9520"/>
                    <a:pt x="2267" y="9547"/>
                  </a:cubicBezTo>
                  <a:cubicBezTo>
                    <a:pt x="2195" y="9618"/>
                    <a:pt x="2195" y="9707"/>
                    <a:pt x="2267" y="9779"/>
                  </a:cubicBezTo>
                  <a:lnTo>
                    <a:pt x="2570" y="10082"/>
                  </a:lnTo>
                  <a:lnTo>
                    <a:pt x="2285" y="10385"/>
                  </a:lnTo>
                  <a:cubicBezTo>
                    <a:pt x="2213" y="10457"/>
                    <a:pt x="2124" y="10492"/>
                    <a:pt x="2035" y="10492"/>
                  </a:cubicBezTo>
                  <a:cubicBezTo>
                    <a:pt x="1946" y="10492"/>
                    <a:pt x="1856" y="10457"/>
                    <a:pt x="1785" y="10385"/>
                  </a:cubicBezTo>
                  <a:lnTo>
                    <a:pt x="429" y="9029"/>
                  </a:lnTo>
                  <a:cubicBezTo>
                    <a:pt x="358" y="8958"/>
                    <a:pt x="322" y="8869"/>
                    <a:pt x="322" y="8779"/>
                  </a:cubicBezTo>
                  <a:cubicBezTo>
                    <a:pt x="322" y="8690"/>
                    <a:pt x="358" y="8601"/>
                    <a:pt x="429" y="8530"/>
                  </a:cubicBezTo>
                  <a:lnTo>
                    <a:pt x="697" y="8280"/>
                  </a:lnTo>
                  <a:lnTo>
                    <a:pt x="1000" y="8583"/>
                  </a:lnTo>
                  <a:cubicBezTo>
                    <a:pt x="1029" y="8612"/>
                    <a:pt x="1067" y="8630"/>
                    <a:pt x="1111" y="8630"/>
                  </a:cubicBezTo>
                  <a:cubicBezTo>
                    <a:pt x="1149" y="8630"/>
                    <a:pt x="1190" y="8616"/>
                    <a:pt x="1232" y="8583"/>
                  </a:cubicBezTo>
                  <a:cubicBezTo>
                    <a:pt x="1285" y="8530"/>
                    <a:pt x="1285" y="8423"/>
                    <a:pt x="1232" y="8369"/>
                  </a:cubicBezTo>
                  <a:lnTo>
                    <a:pt x="911" y="8048"/>
                  </a:lnTo>
                  <a:lnTo>
                    <a:pt x="1268" y="7691"/>
                  </a:lnTo>
                  <a:cubicBezTo>
                    <a:pt x="1339" y="7620"/>
                    <a:pt x="1339" y="7530"/>
                    <a:pt x="1268" y="7459"/>
                  </a:cubicBezTo>
                  <a:cubicBezTo>
                    <a:pt x="1241" y="7432"/>
                    <a:pt x="1201" y="7419"/>
                    <a:pt x="1160" y="7419"/>
                  </a:cubicBezTo>
                  <a:cubicBezTo>
                    <a:pt x="1120" y="7419"/>
                    <a:pt x="1080" y="7432"/>
                    <a:pt x="1053" y="7459"/>
                  </a:cubicBezTo>
                  <a:lnTo>
                    <a:pt x="197" y="8315"/>
                  </a:lnTo>
                  <a:cubicBezTo>
                    <a:pt x="72" y="8440"/>
                    <a:pt x="1" y="8601"/>
                    <a:pt x="1" y="8779"/>
                  </a:cubicBezTo>
                  <a:cubicBezTo>
                    <a:pt x="1" y="8958"/>
                    <a:pt x="72" y="9118"/>
                    <a:pt x="197" y="9243"/>
                  </a:cubicBezTo>
                  <a:lnTo>
                    <a:pt x="1571" y="10617"/>
                  </a:lnTo>
                  <a:cubicBezTo>
                    <a:pt x="1696" y="10742"/>
                    <a:pt x="1856" y="10813"/>
                    <a:pt x="2035" y="10813"/>
                  </a:cubicBezTo>
                  <a:cubicBezTo>
                    <a:pt x="2213" y="10813"/>
                    <a:pt x="2374" y="10742"/>
                    <a:pt x="2499" y="10617"/>
                  </a:cubicBezTo>
                  <a:lnTo>
                    <a:pt x="10635" y="2481"/>
                  </a:lnTo>
                  <a:cubicBezTo>
                    <a:pt x="10760" y="2356"/>
                    <a:pt x="10813" y="2195"/>
                    <a:pt x="10813" y="2017"/>
                  </a:cubicBezTo>
                  <a:cubicBezTo>
                    <a:pt x="10813" y="1839"/>
                    <a:pt x="10760" y="1678"/>
                    <a:pt x="10635" y="1553"/>
                  </a:cubicBezTo>
                  <a:lnTo>
                    <a:pt x="9261" y="179"/>
                  </a:lnTo>
                  <a:cubicBezTo>
                    <a:pt x="9136" y="54"/>
                    <a:pt x="8976" y="1"/>
                    <a:pt x="8797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34" name="Google Shape;1260;p39">
              <a:extLst>
                <a:ext uri="{FF2B5EF4-FFF2-40B4-BE49-F238E27FC236}">
                  <a16:creationId xmlns:a16="http://schemas.microsoft.com/office/drawing/2014/main" id="{CB367D1C-4A3B-90A2-32B0-8824B004B9C0}"/>
                </a:ext>
              </a:extLst>
            </p:cNvPr>
            <p:cNvSpPr/>
            <p:nvPr/>
          </p:nvSpPr>
          <p:spPr>
            <a:xfrm>
              <a:off x="4748300" y="4113825"/>
              <a:ext cx="27675" cy="27675"/>
            </a:xfrm>
            <a:custGeom>
              <a:avLst/>
              <a:gdLst/>
              <a:ahLst/>
              <a:cxnLst/>
              <a:rect l="l" t="t" r="r" b="b"/>
              <a:pathLst>
                <a:path w="1107" h="1107" extrusionOk="0">
                  <a:moveTo>
                    <a:pt x="553" y="322"/>
                  </a:moveTo>
                  <a:cubicBezTo>
                    <a:pt x="696" y="322"/>
                    <a:pt x="803" y="429"/>
                    <a:pt x="803" y="554"/>
                  </a:cubicBezTo>
                  <a:cubicBezTo>
                    <a:pt x="803" y="697"/>
                    <a:pt x="696" y="804"/>
                    <a:pt x="553" y="804"/>
                  </a:cubicBezTo>
                  <a:cubicBezTo>
                    <a:pt x="428" y="804"/>
                    <a:pt x="321" y="697"/>
                    <a:pt x="321" y="554"/>
                  </a:cubicBezTo>
                  <a:cubicBezTo>
                    <a:pt x="321" y="429"/>
                    <a:pt x="428" y="322"/>
                    <a:pt x="553" y="322"/>
                  </a:cubicBezTo>
                  <a:close/>
                  <a:moveTo>
                    <a:pt x="553" y="1"/>
                  </a:moveTo>
                  <a:cubicBezTo>
                    <a:pt x="250" y="1"/>
                    <a:pt x="0" y="251"/>
                    <a:pt x="0" y="554"/>
                  </a:cubicBezTo>
                  <a:cubicBezTo>
                    <a:pt x="0" y="857"/>
                    <a:pt x="250" y="1107"/>
                    <a:pt x="553" y="1107"/>
                  </a:cubicBezTo>
                  <a:cubicBezTo>
                    <a:pt x="856" y="1107"/>
                    <a:pt x="1106" y="857"/>
                    <a:pt x="1106" y="554"/>
                  </a:cubicBezTo>
                  <a:cubicBezTo>
                    <a:pt x="1106" y="251"/>
                    <a:pt x="856" y="1"/>
                    <a:pt x="553" y="1"/>
                  </a:cubicBezTo>
                  <a:close/>
                </a:path>
              </a:pathLst>
            </a:custGeom>
            <a:solidFill>
              <a:srgbClr val="241E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76E3D29-0469-5CB4-61AC-9B701122EFAF}"/>
              </a:ext>
            </a:extLst>
          </p:cNvPr>
          <p:cNvSpPr txBox="1"/>
          <p:nvPr/>
        </p:nvSpPr>
        <p:spPr>
          <a:xfrm>
            <a:off x="2315159" y="3909328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2E25FA-AC09-7331-C409-64185AC6CE8E}"/>
              </a:ext>
            </a:extLst>
          </p:cNvPr>
          <p:cNvSpPr txBox="1"/>
          <p:nvPr/>
        </p:nvSpPr>
        <p:spPr>
          <a:xfrm>
            <a:off x="2313220" y="52769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F22395-BF47-9987-F661-3D56AA523039}"/>
              </a:ext>
            </a:extLst>
          </p:cNvPr>
          <p:cNvSpPr txBox="1"/>
          <p:nvPr/>
        </p:nvSpPr>
        <p:spPr>
          <a:xfrm>
            <a:off x="4624931" y="4188781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E55CDC-D21E-93C1-7DF7-32D7A6D3C533}"/>
              </a:ext>
            </a:extLst>
          </p:cNvPr>
          <p:cNvSpPr txBox="1"/>
          <p:nvPr/>
        </p:nvSpPr>
        <p:spPr>
          <a:xfrm>
            <a:off x="4610301" y="3691763"/>
            <a:ext cx="5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B’B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AE4B9A6-D488-32DD-37C2-E78340CD3810}"/>
              </a:ext>
            </a:extLst>
          </p:cNvPr>
          <p:cNvCxnSpPr>
            <a:cxnSpLocks/>
          </p:cNvCxnSpPr>
          <p:nvPr/>
        </p:nvCxnSpPr>
        <p:spPr>
          <a:xfrm>
            <a:off x="4693142" y="4154378"/>
            <a:ext cx="409597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89C7403D-F3CC-CCB3-38F8-2F600688106A}"/>
              </a:ext>
            </a:extLst>
          </p:cNvPr>
          <p:cNvSpPr txBox="1"/>
          <p:nvPr/>
        </p:nvSpPr>
        <p:spPr>
          <a:xfrm>
            <a:off x="5721795" y="3688149"/>
            <a:ext cx="5597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0070C0"/>
                </a:solidFill>
                <a:latin typeface="#9Slide03 SVND Sari" panose="02000000000000000000" pitchFamily="2" charset="0"/>
              </a:rPr>
              <a:t>C’C</a:t>
            </a:r>
            <a:endParaRPr lang="en-US" sz="2200" dirty="0">
              <a:solidFill>
                <a:srgbClr val="0070C0"/>
              </a:solidFill>
              <a:latin typeface="#9Slide03 SVND Sari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AC2716-0664-8B84-45E4-C3A36C25E28B}"/>
              </a:ext>
            </a:extLst>
          </p:cNvPr>
          <p:cNvSpPr txBox="1"/>
          <p:nvPr/>
        </p:nvSpPr>
        <p:spPr>
          <a:xfrm>
            <a:off x="5739670" y="4188781"/>
            <a:ext cx="5309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70C0"/>
                </a:solidFill>
                <a:latin typeface="#9Slide03 SVND Sari" panose="02000000000000000000" pitchFamily="2" charset="0"/>
              </a:rPr>
              <a:t>AC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019062-6FC5-8FFA-639A-BDA519EA7066}"/>
              </a:ext>
            </a:extLst>
          </p:cNvPr>
          <p:cNvCxnSpPr>
            <a:cxnSpLocks/>
          </p:cNvCxnSpPr>
          <p:nvPr/>
        </p:nvCxnSpPr>
        <p:spPr>
          <a:xfrm>
            <a:off x="5737723" y="4135242"/>
            <a:ext cx="503470" cy="2055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3E69BEC-EFE6-60C6-14FE-8453945CD062}"/>
              </a:ext>
            </a:extLst>
          </p:cNvPr>
          <p:cNvSpPr txBox="1"/>
          <p:nvPr/>
        </p:nvSpPr>
        <p:spPr>
          <a:xfrm>
            <a:off x="5203385" y="3907206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#9Slide03 SVND Sari" panose="02000000000000000000" pitchFamily="2" charset="0"/>
              </a:rPr>
              <a:t>và</a:t>
            </a:r>
          </a:p>
        </p:txBody>
      </p:sp>
    </p:spTree>
    <p:extLst>
      <p:ext uri="{BB962C8B-B14F-4D97-AF65-F5344CB8AC3E}">
        <p14:creationId xmlns:p14="http://schemas.microsoft.com/office/powerpoint/2010/main" val="188416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61" grpId="0"/>
      <p:bldP spid="62" grpId="0"/>
      <p:bldP spid="69" grpId="0"/>
      <p:bldP spid="70" grpId="0"/>
      <p:bldP spid="73" grpId="0"/>
      <p:bldP spid="74" grpId="0"/>
      <p:bldP spid="156" grpId="0"/>
      <p:bldP spid="157" grpId="0"/>
      <p:bldP spid="158" grpId="0"/>
      <p:bldP spid="159" grpId="0"/>
      <p:bldP spid="160" grpId="0"/>
      <p:bldP spid="162" grpId="0"/>
      <p:bldP spid="165" grpId="0"/>
      <p:bldP spid="166" grpId="0"/>
      <p:bldP spid="29" grpId="0"/>
      <p:bldP spid="35" grpId="0"/>
      <p:bldP spid="36" grpId="0"/>
      <p:bldP spid="38" grpId="0"/>
      <p:bldP spid="39" grpId="0"/>
      <p:bldP spid="41" grpId="0"/>
      <p:bldP spid="42" grpId="0"/>
      <p:bldP spid="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Bài 15. Định lí Thales trong tam giác (tiết 1)"/>
  <p:tag name="ISPRING_PLAYERS_CUSTOMIZATION_2" val="UEsDBBQAAgAIAOULIVE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nhvtWpmRal5QGAACRFwAAHQAAAHVuaXZlcnNhbC9jb21tb25fbWVzc2FnZXMubG5nrVjPj9tEFL4j8T+MIq0EEhSKBKrQNtXEmd1Y69ipPel2QciatSeb0dqe4B/ZLiduHIErEhIVFFEEEgdOWQGHIP6P8JfwZuykSUtle7uHSptx3/fevPm+997M/r1HcYTmPM2ETO52bt96t4N4EshQJGd3O2N68PadDspyloQskgm/20lkB93rvv7afsSSs4Kdcfj79dcQ2o95lsHPrKt+PfuNRHi3M+r52DCI55k9i/h43Dcd38aui6np2L6Fe8TqdHERCokSlqYsh2D236kQ6gFHFj4hru8ZBEAVtEN9bzwaOS4l/U6XTjnKRFxEGheJDCUyR1kxm8k05yESCcrhv7AgAA/iVEQiv0SxDHmLELwj0/bBvd5ftWxaJj3xh06fQAxFmiBwfmNObMcdYmsHfTK5AfiRSzxiU0jnaOBQp9MdpTzjSc5TNJvKXLbBs8w+BOo7B77hjG3a6XqRCDnauz8mnj55ezzsEXcPQkd71KGwn/Unb6+Fowfg538I9QCcXY9QxxgSMMTuUZkTwyWw0PePTTrodI2UM0WbC5FPkfBmKUgF8TmLipJflZjq3PWwceRTx8ejkd8bU/os7h4LzuusDWc4wvaJbzmHjt8zDyEsGc9YcokseSbfeO+DO49uv//Bm61gPCCUtQuENNL77zYAsqnrWD6gEcu3yUM4bWquFn+OEF1d/WC0s3fG1DJtIPbfX/3z2+rqW0jwqVj+nLRDASo/6HTvj/EJslaL78xa67HrAvUr3pqeriMqQxbRdeREFmjK5hzlEs0Fv9BVA6QhUqgvmtnwIZCwkBS1uus7QwzUArVR1zQUbUEeMk0v3yqLUZFPZQruMhSKjJ1GQDjlU3FNfZ+VqiwZJ1UBg7IWypiJ5Fa962PbcnBfU28InMeHqoZsNgVIO/Ca6HMlprfAxUUSSRaiScoB0PEQm80iEVSltVLDKGKXtVG4+Ni0D0ECjuVBVeuvVzpdkoSonzK12ZYoLvaIC3tZLZ5eXsPU1wLQ1ihfLZ7kKFgtvm8HNDAPBxb8oyqQ3nKRo2T5NEf1lXMXZkTsbfNkurr6sg6hqtvY844dt6/yqMo2QzOWZRcyDXeIu33EdcCmbTigDYNugauuugEGygiYGtKUB3k9GESJNeUrqcG2gZM+1VVDqSwuMkg91KGI51xHK9RWWKBZdsonEiQXcTYv5QDetf5qmW/hsW0M/B7d1FqLFUkwbWgHev1fyWwLpMj4jgxqY6rQ/J7zEApOp2s7bSyco07XOWpjcUI8SDLx6mxs/MA8LPsplMJ1nVrXwYCpshNdVhOHYtNcyCKDFZUSqFb6RLJb7dx4BAYAm5rYekm5LVHXI9uZmHOIIw15WusIuoFB+kpg98fmR/4BNi3d0p+nHrvU4yEL5ywJOJAtYOpML+FbKEL9TdFe+/+0EJ8hllfVf69qHHafPNxrG89Or3mJIlie83iW17lWCavCv04USuIvDaHJ1q/nfzO938jJbM37r3w+O/eKNmdUG8QrZqr5ad10JNUVgcAMA0olMHZEza0Gym3PhFo3EPUXlGd2pn2wcx8xk4lsbm07FYAt0XUxvAHkWEfuwfQTQxdqbqsvKdvh6+tJc/tj0vNMCl3nmJ9mIq/1rPXcuL9qOV+/sW6NsTvNhprUgpBtADzb3L4jEUP8YQPM8ZCsM1C2iJ2dHMsiCrX8I3Gu2wTktoj5iwPyJJWxXo1YtqZ/2abuvUoU5ebc0umoxTy1UXDj89kS8PVPySPYhTHGwLahZh9DqT1qaATyUamwqLcenUBHMcuDKbTjiSySsCFQeTfrkwMMYNWe6fKXGJ2L1eKvuCHKc7GUq6ha/bAViBrroJKSDdjHtsx59klrELWXDUb51JHzR3k90LinqeT5zsEBjHOTSZ0Fxb3dkA8HJjIGy2+aGFaX67XpUF3P4YLc4JJOTVDCjdxYWdkgYxnD0q16v1S98mniYEqxMRiCFj11U7v6Yob+/nr5azJF58uf4jZIawoaztiFq1+lZkMWKQwVVOQRR+QRUxpsg6pejaBa60scoC1/h+0Hq6snaL5a/NEGSJ8vnOxUoGC6XLQx3Tyf9BnkJVs+DqZlhWgD8nzfpVO9lxxG7+RMv8oIlMnV4nFttVO5oObIx/2+fmiCtEQiOC9HjhDup0H14hTJM9kUzBhgG5rMc3g8FHlbQJeQzcORehbRTxCWZOoJ/N/Pf6yzLx8fqxIOVbL8/axGzl9s85tfmX48339n6y39P1BLAwQUAAIACABnhvtWFR5gG6MAAAB/AQAALgAAAHVuaXZlcnNhbC9wbGF5YmFja19hbmRfbmF2aWdhdGlvbl9zZXR0aW5ncy54bWx1kEEKgzAQRfeewhsIXYdA16VFqBcYcZRAkgmZUfD2TURtadNl3vs/w4xiFDF+Yl3VtYJZ6CkQRUucUTXvd7YMC169cSCGfMKCvOdKJjcsUWgjMnrZlB7Bcsr/8GN4a2E9P+IjXjDlQmcc6kupsJlc8rCYaWPdGlCPEdOAL5hz6KG3eMO1J4jD4wzsG//VuZs2mx3eaUAdIrkgqvlAVbrXcfQXUEsDBBQAAgAIAGeG+1YNPB/kAgUAABcZAAAnAAAAdW5pdmVyc2FsL2ZsYXNoX3B1Ymxpc2hpbmdfc2V0dGluZ3MueG1s5VlPbxpHFL/zKUZb5RiwE7txLMByYKlRMDjsuo1VVdawO7BTZme2O7MQcuqtx6rfoFWbqpHaW09YbQ/0i9BP0rcMxmBje3DiyK0PGPbNe7/35v2bN+v8zquQoR6JJRW8YK1n1yxEuCd8yjsF69CtPNyykFSY+5gJTgoWFxbaKWbyUdJiVAYOUQpYJQIYLrcjVbACpaLtXK7f72epjOJ0VbBEAb7MeiLMRTGRhCsS5yKGB/ClBhGR1hTBAAA+oeBTsWImg1BeI+0LP2EEUR8s5zTdFGYVhmVg5TRbC3vdTiwS7pcEEzGKO62C9VHJLq+XH5/yaKgyDQlPfSKLQEzJahv7Pk2twMyhrwkKCO0EYO762oaF+tRXQcF6tJHCAHvuIswEXO8dpzAlAU7gaoofEoV9rLB+1Apj0iYxRIPIoooTAqALtDlORV6pGUGT/AHHIfVcWEGpqwpW2T1u2hW7addL9vFhs6ZNNZZwq27NNpJxatWyfVxvuLZzvOfu11YWcu2X7gpCq1pmDL93dGA3a9X682O30ai51YMzqUkw5tyezy1GMA+RFkk8HycVJGGLY8qgaM4FSxIFZcdw3CGuqFDIqjZmkljoy4h0XiSYUTVIMw2qs0tItCsj4qlmmkYFK00N6wxOA4JhkFuzHN18OkvRJ1sLW89p7WfbWmplHiuFvQCSWZ3m4jzllIumZY09RXtQKOTcHtsJY04SRSJWZ+k8T5yZcAlMvi34guPSZ9QSzJ+5i4Qt4tdxSOY6gNOlvAKc6xZqQ4gZOLIREY4czKHrUAXO9WYAMmlJRdWk21Sm3LsxxQwBHrRFgvadC872AhzLhZjO4pqWulf8vC4UkV9oZ2vSpawOo6AlzSwjfpv7qBzjPnRJE/Zno6FCfPQW/gTjk29XE1HChN8dD98OjBmRGg/fKOSNhz+ayHwmEuajgUgQo11wk0BQZ0kIvwKC5rsrascinFDhAFBITrzao6RP/B0TRUegIkxAEk6biBGlNXyV0NeoRdoiBlyCe+B1oFOp8bMrAUdYyjNQfGrjA92jqvWy/fJBukHs9zD0+9XAoTpJGKlbwccDxIU6lQN3eDiRZBIUn/qTNZO9ZW8ehlmDgDi/p2gs4EsaJgy/T/iZQ+agbzHkt6NllcBfa4Gx2gD3JoWeFu8EGkqcQkg0Jix40Nwpnx4oBoAe5khwNkDYg+NZpm2jR0UigaIbhIaWN7dQy0OaTp46cBCBxtgnsRHk2vqjxxubHz/Zerqdzf3z9c8PrxSaDi4HDKfq9ORSunJuM5Y8NyNeI3fJLGYmdW4iu0boirnsgmxFxGFaGv4FpctnTQPxat21m7slt/pp1T1aAjCJ18WhIJ9LB5bl88tkiLur44tj7zZLe6hpO4c119k2yeG6gHahvACqoJ3et0xkXhzuHqHaePh91Wh6qI6Hfx4gd3zyU8moUG3HyPCGCVfjuQlXU48mB3NjiZEJcNR0dOuEw4bRkEL6fbDG8S5lbFRRN+oA/40qfudbiG4Dt1PF7ujXEHXpePhXeGvJdD+a7W1G6X/s9rt9R79nF2k4N7+J0N/fjX7jAeqOfjHqCaXR73AH8sYnb1BvPPzDRKSMAV+OfvACPRWbyHwSUOQFo+EHbVOLCe/Y+9VnjVr5HpwLd9SD+mn2dnXhdWo+t/RFeroSUk5DcGuaa7O378XNjbV8bvlSJgNoi//MKGb+BVBLAwQUAAIACABnhvtWtFD3CpMDAAC0DAAAIQAAAHVuaXZlcnNhbC9mbGFzaF9za2luX3NldHRpbmdzLnhtbJVXS27bMBDd9xSCuy3ixHWRFFAM+FegaNoGTeA9LY1tIhQpkJRTn6Bn6BG67q5d9iS5SYcfSZQtxU6EAOHMe+R8HodIrB4oj7YgFRX8ujfojV5FUZwUUgLX95DljGiIOMnguregT39/6Gjz7zd5Ez39+cWj5OnvTx2JglEOvb6jCibkHWhN+VoZS2mLaHrdWxZaC36WCK5x/zMuZEZYb/T6g/2J+xZ5jCUw3FM5K5JAfcy7wdVkdhLFnzGcXM6m77sIichywnc3Yi3OliR5WEtR8PRoaJtdDhJL9oDI8/eX0/llF5JRpT9qyBoxza/Mdxoll6AUuJCGk+HgKIuRJbDypHP7cyInPOq57PdoW6qotrTxhfm6aDlZQ7PI0/nsYva2G89x9wZhPJnPPlw8T9DwXZu+Xw6vhuNOKCM7kC9peS7yIt8jDMzXSZBibQr6okNKDhMkxeuHhNm5+Y4STELmoKNdUIym2AYhUyfFc/N1gX0tD1Tk/wyHRGzuthTs1jRhb3oYhSwZjLQsIO6XK+dTG/H4tdBm/oxWhCkEhKYadIsZ3pJClds0bTXuGzxSngYgb6gRC8GKDKYu3gDYtNf46XRi50oYX2ULApSw9cYgwtpYI79gWQ+QgbFG3plufeVsdwDf9zhOqYcJ8c18vvroBU5wWdarXJVec9KNueUqONobSkwmUhhZWd3TDEzX4r61uZD6BzHFnGzpmmh8rz4b3HJnk1Fxf8/hldauq1hTzaBNbokopMJg0L3w2frOtXgcxT0caqxvYKV9qk1b3RPzWIRSsOvjQvfbVWVz60jjU3LdI1qTZJPh26h6kefh9cNt3KN8yDDDGuEgP/KVCDg2sC5SRuQDyHsh2KnHcKHhVKxwd7YDXRXUtbW9e7Hfo62tvMiWIOeoBgqlHJs2h9vQ9Ybhr15QeIS0SehwOqbe4Hac0ErtgcH3H4hMNuVdcAvnyQqmKYMtsFIbgcVm3JVarFD8bQkbcXn1BXJ7iR79BKqF0pxMgb0Fv8CwGhvveZqS97im5jVZKptZY6AcG/fllDTSC0HO4MXU2Br9bTXEdjUKSgot7jSR5Q2v1z59soUxp5mdQOjQlWzaPI7DhMh9YayzDPjAXodgXq1qsyrDFk8XxczZ0aCNYj37Q/Yeb+doJQHCAWuNr4In4BPsloLI9EsFabwJLW7Hxhzx1bTzGid9luu4H5hcc6o24N/438roP1BLAwQUAAIACABnhvtWkshP9f4EAAChGAAAJgAAAHVuaXZlcnNhbC9odG1sX3B1Ymxpc2hpbmdfc2V0dGluZ3MueG1s5VlPbxpHFL/7U4y2yjFgJ07jWIDlwFKjYCDsuo1VVdawO7BTz85sd2Yh5NRbj1W/Qas2VSO1t56w2h7oF6GfpG8ZjMHG9uAaR24OGPbt+/3mzfs3b9e5ndchQ10SSyp43trIrFuIcE/4lHfy1oFbfrhlIakw9zETnOQtLiy0U1jLRUmLURk4RClQlQhouNyOVN4KlIq2s9ler5ehMorTu4IlCvhlxhNhNoqJJFyROBsx3Icv1Y+ItCYMBgTwCQWfwAprawjlNNO+8BNGEPXBck7TTWG2p0JmZbVWC3vHnVgk3C8KJmIUd1p566OiXdooPT7V0UwlGhKeukQWQJiK1Tb2fZoagZlD3xAUENoJwNqN9U0L9aivgrz1aDOlAfXsRZoxud46TmmKAnzA1YQ/JAr7WGF9qReMSZvEEAwiCypOCJDOyWY0FXmtpgIt8vsch9Rz4Q5KPZW3Su5R0y7bTbtWtI8OmlVtqjHCrbhV2wjjVCsl+6hWd23naM/dry4Ncu1X7hKgZS0zpt87bNjNaqX24sit16tupXGGGgdjxu257HwEcxBpkcSzcVJBErY4pgxq5lywJFFQdQzHHeKKMoWsamMmiYW+jEjnZYIZVf0006A4jwmJdmVEPNVM0yhvpalhndFpQjAMcmuao0+eTVP06dbc1rN69bNtLbQyh5XCXgDJrE5zcVZyqkXTqsaeol0oFHJuj+2EMSeJIhGrs3SeFU5NuIQm1xZ8znHpNWoJ5k/dRcIW8Ws4hPA1ytxCbYgpA8/VI8KRgzl0GarAm94UIZOWVFSNu0t5or0bU8wQdBBogwTtOxe86wU4lnNBnAYyrW2v8HlNKCK/0N7VoktVHUZhlTSVjPRt7qNSjHvQFU3Unw8HCvHhO/gTjE6+XQ6ihIm+Oxq86xsrIjUavFXIGw1+NMF8JhLmo75IEKPH4CaBoLCSEH4FBM22U9SORTiWMiwVkmOvdinpEX/HZKFDWCJMAAmnS8SI0it8ldA3qEXaIgZegrvgdZBTqfkzSxFHWMozUnxq4wPdlCq1kv3qQbpB7HcxNPjlyKEcSRiplfDjPuJCneLAHR5OJBkHxaf++J7J3jI3D8O0I0Ccbykac/yShgnDt0k/dcgM9QpDvppVlgn8tRYYLxvg7rjQ0+IdU0OJUwiJ5oQbHvR9yicniAGhhzkSnPUR9uA8lmnb6FKRSJDoBqGp5c0t1HhI0/FVB0ZPWDH2SWxEub7x6PHmk4+fbj3bzmT/+frnh1eCJpNKg+F0OT2qFK8c1IyR54bCa3CXDF9mqHMj2DWgKwaxC9iyiMO0NPwLiy4eLg3glZprN3eLbuXTinu4gGAcr4tDQS6bTiiLB5bx1HZuXmm9v4HFsXebxT3UtJ2Dqutsm2RtTUCDUF4Aed9OH6lMMC8Pdg9RdTT4vmI0L1RGgz8byB2d/FQ0Kk3bMTK8bqJVf2Gi1dTDSGNmEDEyAQ6Xjm6WcLwwGlJIuDtrFf+lcI1q6EY1fz/qduGDBr2ycHWpr6Zu3eGvITqmo8Ff4crS5x431PcXmP+xpxeWgFx0eCGHhDQF3dEp9oE9G8PB+E2E/v5u+BsP0PHwF6MWUBz+Do813ujkLeqOBn+YQEoY+OXwBy/Qg64J5pOAIi8YDu60K80nu2PvV57Xq6WVZj01S/t70Wpu1336avp6dO59aC678E34Gsjn/61QWPsXUEsDBBQAAgAIAGeG+1Y3SezgvAEAAH8GAAAfAAAAdW5pdmVyc2FsL2h0bWxfc2tpbl9zZXR0aW5ncy5qc42UTW/CMAyG7/sVVXedELBOsN2AgjSJw6TtNu2QFlMq0rhK0m5s4r+vCV9JSLfGl+bl6evaIf65CZoVpmHwFPzoZ71/sfdaA6VJXsGdrdMWvVB6KGi+gre8AJozCB2kPr16lvcXwmccMm2a7F6VrTD8QlS/rAkVJl56LLhHEx6t9mifHu3Ll/jbquxY1aEio81JJSWyXopMApM9hrwgmglvF3qZBTow1sD/QdckBcv0YTiexq3kxTGajuLZo8mlWJSE7ZaYYS8h6TbjWLFVW/7NrgTeHPj2APQfR7P5yARoLuSzhMJNPB+raCdLDkLAOW80jYZemJIEqOHb1+sP1DF2C3LoOhe5PNGTgQqTLkkGV12azeNBfG9jrPFyucl0Hi8G15yEL3k8nVE0jiYWQckOeIeDKbGsymtuqMLiOGaqI10sTyhFsspZduDivgovpz5W2bZ1T0+MXoJ8df5X9FWYzKUZx5O1rhk612zjubWF79ayjqNBem+3cNIufSloa15X7DzQ6jNofY50h43avwchkZKkm6KZIc38bBpB+Bb4GyLVW4YS9ANWUo/s4MMcF76ZnHau0573+5v9L1BLAwQUAAIACABnhvtWASLxaX0AAAB9AAAAHAAAAHVuaXZlcnNhbC9sb2NhbF9zZXR0aW5ncy54bWyzsa/IzVEoSy0qzszPs1Uy1DNQUkjNS85PycxLt1UKDXHTtVBSKC5JzEtJzMnPS7VVystXUrC347LJyU9OzAlOLSkBKixWKMhJrEwtCknNBTJKUv0Sc4EqwzIf7m4vUcg4vDlRR+HhrpV5CskPd88sUcgvzcnMS1XSt+MCAFBLAwQUAAIACABohvtWwTFqPx4ZAAChLgAAFwAAAHVuaXZlcnNhbC91bml2ZXJzYWwucG5n7Xp7VFJp2zflZDNm0zQ6lWVaaamZmpp5QsiZGuuxUcvxlAdqxCwTTBlF5FQ5NWXmsUQ8gM805ZQHRk0MU8wxRQVhOijZVmg8QImASoKIwIc9z7zr+9613vW8/35ryVqw197cv/u+rmv/ruv63XvtGyFBAetNtpqAQKD1x44ePgkCfWIPAhklf2psuEI2Jn9qOKxCnQz4GlTPtXxvOPkk0f87fxCoIX/d0pk1hvPPLh6NQoFAn3ctf1exUn6Dg0DOB48d9v8+M046yruZ/P6M1dsl9MG4/kzSp/Ir0tiCmW9Xde/4NJJydbMNdqf5kbhzZuc3flp0pW3Lr6ePb9rU1Hjg2O3D/l+eObqrO/7r6z5taFG5ZuB5RPrDoAgVViIQXybV1yvuBlWiWluZLQ9r9J1GBisOka+sNhx+Cw0x/ILSTZb9qQryX2U4vHIwOAS61PrNmm4aYd7RISHBgxpDqRsEp5ykhyt6azaDQI/REV+Z19h1v7gxnqp5Xe0SDxtJAYHexjnYyw7ksaTxVGYuPrVjFegSNj3VvyFr175du2hxhgFWDvaHD8c1gUBP/ebsrNBbWePKhmBYD/Ox0HCp/WTIyHnLfIAFwVtoxggGK1X/8E+tvtGhBaydq/sa/ts6Z0AY4P+6NLguR47Xa1wayzJsiQpP6MIzlX7uAnF25iVV98GMjyh+j1XkJvOhdi3zd63bWyoyJM9C1+9AWSMxx2W7g5uDibM3YSPTbY/PxuqntgnBWCaFHSq9eZcxCeFkMbVS+b7qgT4cY3TwUWDa+/F+J3m0IXyqqWPrcng45QaSRXY22EEfQNWNbsZwzD6Yrnb7IpAw7kmUjPtHmWRDdWPUpTdLAJwJ90CU1xLT8UWaeTVP/zztTZ1ZwNoCB2s6Cz6tNy2Z08q1OuuRH//88KrPlYe5PV6pQb+frVCU4svioXJew3ZyCYKdDiR8y60MBabrLtiynFkz70Cad8yFFyTddLdyUnx6KWZ0DNz6gQArsiwPpDu0eFoF5sEJMWSXFBRbU7Ic56wSdEhF1mpKRGaoM/z3AjbwnrRHYm10yVTZc+jti3TKNnByk2cpp+qDt7EyFQ7yNrmenKgEMvZT5ajjbsL4vD5UoqltkxxFzDPl5Mte3jZzCOiBbLcQ+ztTt13KQ3TYYiVb++iWTnZFdzW7gBKE5b0zyu8IZ50xdp2MmKwOVVF82nudlSrBQ1rEyXdk6KuVnXUywJA4IzVJ/q7GrL7MiCNFEWcUHkYTx9n80Oy6fZ60eOcvRIAlrSwPI+5U4UYf4x7CS/lUYBtQxmHzjMqliESGVBUvCDQLMC7AJGhe4QNFWm+5al/xeYUre7IhRpZSz8YPEILDVRf2UdU9TDZO0caow3TkwQGxYocRczbvTgyU7ujttgPSGhw8yi9M1VHfoBUYHzvVmYpQBjWKJ2htFIrGn4y2kESumh8gqmJLSWpFUXKwiE0/qxFLmqanxBflBF4fgd3aAx6v6PNp3D5MOV7OK3Ql3s/XNre3T7waDxmqfD+sbBiIJ8dwfVhZxWrIHkadqxM7XyKmdgYuM/5heMjEsUzBFYqdlExhq8vOk9FWBZNplFoe2w4zpnsg1FVuzr7OIaVPalzxzmZp3pItEo6jIP5pgUShLT3ItGZzLSSWki3ZP5vaihDcjNzzUXteovB0D2FiwQEeVnrJJ890RxM1gm8XH91D52rwx7dpfGBiKZe5hZ1ADuss0Baqe3zCjRi2L+niwKJ00cEeFQOMtAPK2FEH+bQSITt0+qUt8CNSOCB+XzFdrAb36YDoCBm6nsp3lQOBqB9hySnQvgyeypVlB1TChbfiy6TgeVSpnDcqL6wIVeCiWAvenPTx2T3iQLchPytiEQbG1UBJxanRNlG8UhcJTzqxiBHySO5CHDYqo4I2PHR8G0A+H8/4Oz65dh/GNerPcKJK6u3EpwX+rAWCrYEBl85YfYpwyb/8DzdhHBO59lW18S0GJLvKtKIH5DuMFIJDAIFSqcEYKML/fEcE60yQ8am7j46JtJSEFqNZKd6Sn9hRi7RjXYDU2ygajgYhEod8U75xFrcmizN0oSx5DLI5WIF34z64oBytGPTuaKlXpzUuk6GXeZTeAk2bgnABEq2a8LlKpjrKvbrPXY+rK5psxDmL22AI1P38xp1kErmYVSXNsAM0B51TiFzRPJL4bdCoiLGckw+/MldDjPJw2y2C36Awvqcj118U2WltFLhqZztFI1YyHAelY7FaHKzoxOlkfrMWokDK5XFjQ2u6k3x76BSfa/G6GCva4tnf6aPUviQorR7aUjmssviJm3BExDsNYXOGnZ+Q7mp+9L3ITbc4l4eIHKXiqBIUBgvJra0XRvNx3t7NPFUaHGYLAMEnN+U27mY5GX3gkH59tw1oeTMUyOvwdvgqbRvqRilii/z7oyLqX6EGmzreXLOVcL2pQPnNHLWOQ+LVeSrgfmoCPIxQse7f+dzhw6g8CL1MXeuFmoMTNBN4q1eVrRUco2vqud6ki171PJC3UQWGHEOcCgOkrXRhily++4aNUe80K1mfdMr4osKVrNI8iPei+8JYEDJsO6X4fE3nUIaehrxgK7GiReYDFi3tlao34LPUvMszvTjrcFWiAC3mNku9m//rJr1jvhYQ3DpeOmiSIFCRNBohee2JVWHvzKLKgMAzrvSdZD6JVsP6RboYAfz+neyCybUYSLqQ3uJJ81TERB9N/pt6/l0LEKM21y3sNsUjzCV3O6MC1y1H03wVp+WvJidevT0D99UrF10zrY1Kk2F0FMezPpgueUOganx5xGNjvSC3bKrpG7rRFLxtDmySi+mg5f3VNkp2kXBV1TllqW30NceQiRCB9yYA2Gqh8SOn2EkqYU6w0Y52g3NnsUHrfVTK0QcoJ82P2DhZnaMmFbLBHfEkLzDtRxgHKJqgN6X0uPI+NOC9g7yR8Zq59Cd18cLpUbm3Qn1H6zrkS41ngIc8rW7SxZMZ2hrEUdFkmuAWgiLn4TCa1yQJK6upfro4FSnWSDOkBqUiG2wyN8e8YGaF7Te6A3a1tsjuj+G+TY6hshWnfwwyvhrPBD+nptjx65ztLGxtAbYNoI7g56/COydqRAiKGKi/oMHT1W9WpVtaHNrDoCkyuEAxwoI/oMGnm7IyEimuvVth7vaxo9XqzN0MZBykDwwAZcWYYnXryFCbnudE3Js/XA1oPFK6GHgSm4ymHGz0q04bUQ55yH+uKB+ulzLwx/JkN5PZrwW2QOP2pzzAUz89QApwE0bKRrQUdyEBaaNxJbc4JXS1MdVL2/gp/GW+AuCS7wwUYVZwgEY/YYv4RdvI7mWlMr9vTTcDPlPU2YWLpdymxVncId24m/0+OpFQ3X3UOAb48oxLQJwTMyHuHv5N3r/VTZiLPZ22b49JjvZZzfchE6W30nbCFIm2fKuuQcZMBeaO8ryvsltrUIaysPaqyATNUJJ6/lnNgUsVwkYKOnRkfBY7qDzv/u8hg45RIb2EP0Bz9P+oiVLBSGvNh4Tpm5r1hixzXNNd2TP7GD/9ktTgIvMEgS7SzM3/d+Lq/52opsYkJ9JvZ4l4INkjtp6X7KH9rn8oyQozv6x1ZFMfFePbIXPzZf1Y+T/rx9iwkKUFFnTTxn99hgea652XJSWIe+J/VJs+a5a1cUh11fKAqf+4xApoBbQCWgGtgFZAK6AV0ApoBbQCWgGtgFZAK6AV0ApoBbQC+v8QJIsyMfn3c8NCFEavVUGTvnRGh32casb8Pz96jA1ZknfoiRtgep0+c6Eapn/fBdUp9IszD6C6YBqusXJYkIymW4NA7xZqrHWjXVC9iCdPAu+sdu855X3fm55f2PCG1KHR3ZzfXQMUR7iPl04u+J3l4MP8ZxV6NdFa9xdVJ540Hg1s1DIMszxVLL4kKoQk3vPJ+WN5sxv1s2K9WMYqmzuTZokC5z9+WJUZaxWSp/vTYBwL/rQxC+lMg+WZBik+zx1snYAUj2Oeha3plrw4N0kwjODZEZHtH4ek1dKaT+WPoPMMM0SOvms3BoEyISY5nnYmJsfyQkJAPNmQNR37IfsiYi0ITF2KO6UVFPFdvIf4p+oCZL4B9vaXEudfWdPL02Fz/o/pRiAK6crYwI0rXxfZmJs/bcrK2wC0T/wL7LKmu9xszVVbAwb5LhGqGe4S64et/dpUAuLCuzI8bGmM2haJVGrl+iebJerpRP3MEebsrRTCgavRms4NhJlZJpevjsSJffXK8fiZe1CN4meYbo5k/Z36V5QitjWvbhBTmNChbO5YyMQrMIWYJk5piaa50ROGtAHIUsLeYDXycuFIjxWwCsQL9J8VTaQ72s/FTI3q51TcvxxRP10Z+9btT027UJ/9czBxER38+ectJ+Fwcp0pOPQk/PfSdG1Pim4o7N5aEnu2n8klcAm8t35uBdYst2OYhq2PqOXyF+nJlT4ujclDrkMkTNq2QmkQplCCIqY9cRSL2K2NulpPBfjOIG88FM5LIlf3UgbdgjeCzrk/xqLS5GuO6I6cNbkxQV26qVfO0PRafdYsLZQ6fvUe32E5YLbZ7V6qqfnwuAfMidGN/Npi9mRpwiGI5lWKnsuS7yrNH4jZCt8BNZ4Ri3w9pRWh4iMllTcfcooxTe3DsigZ38suNHliabjcBeYeLCu/MpYxjBpwy1ejvgCdCw1p82aIr+y6ehgCX6IRFtAu//is+9ms5T+rHjdc6P/JdYugOIIhvuzQ0rD1ev54i08exi5wIjL3h/ERnPh+JWqq7bWzb0oikyvSlHxpM9klwHVNtUaf0oKRxUM+HeYvTllvvy2PclKYD6Peu+Vra01A556k+xeKP/vGmSYqDJIxqnoVf7oQVdr8Dt5kjCdP4TPhTSDk/bbJPJoU9OQIpT8ppLUooplFNasojuhroc2httVcXgC/FVqxwhgXkcxAvqsvOs7Syf5aoDg6Fh1YQ2UVHhg6/yAxgMqZjnJqIoUCaUg81jlKtCn4HahKWrLmiPGtb+KkkLmU1iY/i9KBKES8QEA9D2xeN9eWsM8TRs3l7TuqmxuFEX44pftqoZSOT4CoHPk8ownveMaIMmmxlwEEcxEapyJtZt1gVt5Zy6ZQC1YaDqoUt8HoUXW+Lr9NMvdUcztHhtooiEYmBz0BDkx1Q0L7VCQmYAP46n0XQ8Uj8WkGxvWEZ7+4o66br564I5deKgKi1j8Tr9IrvSAB/qmytszRdTngUq7+c3dSxIYXmBnOoxiibFWmgT2hFh0TwU7oqUU4bzd7gsQSmBW2gw5FG4fUCE/w93SYJQbEjQqYO9zYjzCCWcvTT7QOW6+pF215oWeBTkkm1924+hglxbTa+Mk3SKwHHi5X8pb9waf/7U9Pg2WPrkLFHhK0KnCI+ZEfU2BwvCLLxY9HZ2VmTC0N74H6NrEgwhHRp2u6b9UZ34se7zLj9Tm+V3MuB+o++Sn+5CfJwsq0vsQQDncA/d7nWrti7F1iiCmJy99rL1qrkRopKg4MNrXt/T1r/2hTpf77ucAzSJL4/LhmNv2On7ikD78tSPviyQHQnxkylcaDzL4KdokcQDkrLrm64CbQ+CJ219LqvmYjFhwMs2AjYZWUtaRxFbY/J7J9/Ay8F0G7nz89qmMgOo6I8LgHBqf28NazUreLA5WSx0jTtz/HkOSK9C2KvNz0fHzZ/C30ftOaeBKwVbKFJ238brx1FqwsU+yTWLrpIyPyFBnqdg6vrmVyJH65SPQ4O9j3PJ27fSII7mejeHob6LuEnwZMX7F8TdNi+6+c+OKWnrDR4cu03LHl/KibrtxMhmzeO255IwbaX5AsXPLeNDwUs1ks2rZ1TfdS4OKIy+TEbWn2LAUjQHCHuZ7E2ATeg4Qes7sY4QSp53nRatCb+u1edUXppgFszewfXQ9Hthj1mm5ipfNNLYsxM14CaSH6OEdhq3hinwbdBWTIBuU7W9rLKDFpmmq6Npyc//JeuIRxJGh7B3yLRlGkbTwlnGqLSpgmDeL4FYnjSivN6vCiSRbvcK3y5fOPOW+6X9X/k+n3rEupu7MnENz1Md7OrJ3ZyulxXOVaicUSTUmspwpvXExienkiLsjbrt9eF4+/a3sjGT0EvT8gPs20vveMob5Wi45T1dURrAJQ5TCK2ArekvINO/u81eGIjl5VspiK4pYyF1v7DTVQUXPwGCVmgrnnbkLHQdCfyteXeeCQm66/te1R+IQTtzZuNY1zv3i8x9f121VucZ1C3edC5iEzrOacF1rowtCGAoSaCULMhWZK9MSr2cBrDVCxtkgdIBKfrZm/Nd6yt10EJ2cm+7uaXB2RgeXPOS0b44nggx/bVrpMnKrz5YT1ZOsvyhDnsOHs3Ar3+zRmfWNiM2cv5mTqo4qjoCqE70zrwfiq7VijzlDy2h9q/F8n7c9E+LvSUaZJLCqyliLORZ84bFyJpV3bIDYuII3oHiA6wnoOLZ2sQZeO7A1YlzMcY587n1COwuCsgc1kuoUmIU7YG8nbLR7+vTU4wD1ufy6K10Dr22hi8jaqUoMZwRYMfJAKF+tEgcraEgvvxOMwvIETSeRAlMypCgAdAuLXho5XrirsXPLoWBsg6hRsuU0pg9Q/OfvWS485YnJ5n3vc6aj1f4jRJ2IaidcG6XYkgS4JSCGPyDzCjZTRk/8VJraN4ubheHxTRX7N6qTyBli4SlWmSI4crbbpw7gL7mwEePu8yz62cR+VIrPPCFukvjb4Ybl5FaJ6Pgzywwz2MWwxjYUwWwAdVpFFWgN6NPrD/vnXERhWot+zJOy3n7ltENEsvLi7+/unVB8K5hHVCPeKMtULAGYoN8Ufyw2y8O6a7gxBYQMTvJm91HePauSqZMevy5l1Jt+V2745W+uCbOZOGKrMVcJcMRWM00pgxEyNtAVaGEM6/zQhHJo/vkr9okV1a+1zVPDxf0XMV7hkqCI1CUo3/S9lgTm4ARWgNgOdi17/BW3ACfJnym3LKN6Sc26tL+/IrmxeqjZz7R9KDCuzE07QuZXwUOXJQC/4t0p+oalay6ykD1xMEgSmED3etSeklRtkj3iThcoPeFR5MFeL6SN4tzDbc7VF6cnVsSjKLcz4q5uhpLOQcDX58aNkxrLWyfgVd3Tj7FB0it/SPEw/34WVt6tutCm4vhtgC39sjuPc/e0S3tCzLggEXsQQEaOFKjU0rf6lqu2KR7PahY8pQoILEtUJRXKWGX1wyVAS4Yda+pXfNNG2V936Gjrnkd0NN5W1ZD9SS+UW4Dz1z7MMoyj576P3XZ0kZFrwtQsmOXXJPI8WWtXC/q6HVa+3siuihXE9hD4f+ktnQ0FXiCSlaA6UpooRofaEW1tqSg1lwGs8ewMk8wTk15+87BS3ftlFuvzSEOq+zJNfVFvNKKq8oVuoFzJVtSXed5Yat7Y8KSMstyIDR91J5k2DbR9tRO9VOPZacGI1D1OMM6OQjnzEWtWx+ugBqB4zlXnPl2chSgjoQd2Q7rhoSNDUAamjPYQzs9fcvM+QGb0PUJmE6m7GROLZOMK8jMJa7jMWMHV/RNzSZ6x7biklq4KiteA9mENWHV42G0oxX1iT9aIDyq0Cw23n7t4wVk0gG7w0xI4PX/qlvE5kdIm+xD2lzfMpWoqjwEYi1791Pmb8a589eC4GHhZiyxhwJRatGkuCYJpNcrDsZvGwh4JrcTV8ItHB4Jzc1fuXUyEHmuyIzEL04RhHNjzqNGJe4ZX28DPK5I1vrC5FsHnDTadEDsuV495wiU9XUpxB5ST4p0rgFw9SssGDp6WM4he7XerB3Y7j2BMhYGe1u8jyyQSF123IL7uJ0S/UnBt1Maq6FLzkSNB3HaLYzTP3o7Rgbl/2Ravb4ogju4TV79sfWQj+XmS3d1jQsyQC6Bz2zroc247oplt9dfpNHYWzspd35c6Y4+bm+eyFlH0OA+Ev5bsNJAxaGBFDVDM6DXXJ0w+6+Dzfirk4SCPsYiBLEhr3/U5fxOBypj+KtOUVVoMQtCz/2dbdLlMxc/Uvq69fGUvtW5fB1/X11JQuG4wTuVPV714EAmk/wC8075v5pziz/BQyPl8KuiS+V5WJ+qWqYDllPzMxydyq6Dia9bBiUb7J/W/hfdh/p6Ha5ZiFE8cKeaTXJWYA758zdlYXBaHEme+H2rVLOV/996Fz8q8jrK+o2+V4+XjaLlJLYy7Rw0Q8aUSkjKXsauK261e7NW0HzeDMzVOCzM2Llgn81yhaiM+U1LVAFmVpUXvYhp2ci4O9oMLe3tZ77OGVMQfhtaWKPu3jw/3X0AKM+K5cmSCwuWfY/rTJlsWfM7WcLSFZSi6Maoi1BcF7WIrrNSY54oX9LeLee9ZbPCHBY4BQpwzg1+JnOte6iKLwSMO+c+YvsXMdZRlpQyXOt+Z6THZZaguUBmS1bhnZbL2F9MdOqkOhYdeDtY7VvFgILTgeEWTY3p2H6WQatvjd3KIta+E6/0ytg7Xojatq+uGVXZSprhGKTb766WPcwiSQ0qEdg13n9qXXbHj5CQhEiIVQnx76MB+Y976QRykdVUSGQjjx0F+1/+uXaP7Tttkem7mg/+t5evlQU63z8r/HjgQdrv/69JX/A1BLAwQUAAIACABohvtWkXUJiEwAAABrAAAAGwAAAHVuaXZlcnNhbC91bml2ZXJzYWwucG5nLnhtbLOxr8jNUShLLSrOzM+zVTLUM1Cyt+PlsikoSi3LTC1XqACKAQUhQEmh0lbJxAjBLc9MKckAqjAwMUAIZqRmpmeU2CqZWyAE9YFmAgBQSwECAAAUAAIACADlCyFRNmFYAkcDAADhCQAAFAAAAAAAAAABAAAAAAAAAAAAdW5pdmVyc2FsL3BsYXllci54bWxQSwECAAAUAAIACABnhvtWpmRal5QGAACRFwAAHQAAAAAAAAABAAAAAAB5AwAAdW5pdmVyc2FsL2NvbW1vbl9tZXNzYWdlcy5sbmdQSwECAAAUAAIACABnhvtWFR5gG6MAAAB/AQAALgAAAAAAAAABAAAAAABICgAAdW5pdmVyc2FsL3BsYXliYWNrX2FuZF9uYXZpZ2F0aW9uX3NldHRpbmdzLnhtbFBLAQIAABQAAgAIAGeG+1YNPB/kAgUAABcZAAAnAAAAAAAAAAEAAAAAADcLAAB1bml2ZXJzYWwvZmxhc2hfcHVibGlzaGluZ19zZXR0aW5ncy54bWxQSwECAAAUAAIACABnhvtWtFD3CpMDAAC0DAAAIQAAAAAAAAABAAAAAAB+EAAAdW5pdmVyc2FsL2ZsYXNoX3NraW5fc2V0dGluZ3MueG1sUEsBAgAAFAACAAgAZ4b7VpLIT/X+BAAAoRgAACYAAAAAAAAAAQAAAAAAUBQAAHVuaXZlcnNhbC9odG1sX3B1Ymxpc2hpbmdfc2V0dGluZ3MueG1sUEsBAgAAFAACAAgAZ4b7VjdJ7OC8AQAAfwYAAB8AAAAAAAAAAQAAAAAAkhkAAHVuaXZlcnNhbC9odG1sX3NraW5fc2V0dGluZ3MuanNQSwECAAAUAAIACABnhvtWASLxaX0AAAB9AAAAHAAAAAAAAAABAAAAAACLGwAAdW5pdmVyc2FsL2xvY2FsX3NldHRpbmdzLnhtbFBLAQIAABQAAgAIAGiG+1bBMWo/HhkAAKEuAAAXAAAAAAAAAAAAAAAAAEIcAAB1bml2ZXJzYWwvdW5pdmVyc2FsLnBuZ1BLAQIAABQAAgAIAGiG+1aRdQmITAAAAGsAAAAbAAAAAAAAAAEAAAAAAJU1AAB1bml2ZXJzYWwvdW5pdmVyc2FsLnBuZy54bWxQSwUGAAAAAAoACgAGAwAAGjYAAAAA"/>
  <p:tag name="ISPRING_LMS_API_VERSION" val="SCORM 2004 (4th edition)"/>
  <p:tag name="ISPRING_ULTRA_SCORM_COURSE_ID" val="E93DC0DB-DA81-490B-92A0-4AECC45B8B2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`\u0018\uFFFD{F3558BC5-3075-45E6-A7D9-7BB9C018EF27}&quot;,&quot;E:\\SOẠN NỘI DUNG OLM\\PPT cho giáo viên OLM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100,&quot;optimizeImageForResolution&quot;:&quot;T_FALSE&quot;},&quot;audioQuality&quot;:100,&quot;videoQuality&quot;:100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Bài 15. Định lí Thales trong tam giác (tiết 1)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aracteristics of Linear Functions by Slidesgo">
  <a:themeElements>
    <a:clrScheme name="Simple Light">
      <a:dk1>
        <a:srgbClr val="241E58"/>
      </a:dk1>
      <a:lt1>
        <a:srgbClr val="FFFFFF"/>
      </a:lt1>
      <a:dk2>
        <a:srgbClr val="F1F1F1"/>
      </a:dk2>
      <a:lt2>
        <a:srgbClr val="DADADA"/>
      </a:lt2>
      <a:accent1>
        <a:srgbClr val="FF767A"/>
      </a:accent1>
      <a:accent2>
        <a:srgbClr val="FFCA63"/>
      </a:accent2>
      <a:accent3>
        <a:srgbClr val="C6EAFF"/>
      </a:accent3>
      <a:accent4>
        <a:srgbClr val="FFFFFF"/>
      </a:accent4>
      <a:accent5>
        <a:srgbClr val="FFFFFF"/>
      </a:accent5>
      <a:accent6>
        <a:srgbClr val="FFFFFF"/>
      </a:accent6>
      <a:hlink>
        <a:srgbClr val="241E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1206</Words>
  <Application>Microsoft Office PowerPoint</Application>
  <PresentationFormat>Widescreen</PresentationFormat>
  <Paragraphs>373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Calibri</vt:lpstr>
      <vt:lpstr>#9Slide03 SVND Sari</vt:lpstr>
      <vt:lpstr>Montserrat</vt:lpstr>
      <vt:lpstr>Arial</vt:lpstr>
      <vt:lpstr>Paytone One</vt:lpstr>
      <vt:lpstr>Montserrat Medium</vt:lpstr>
      <vt:lpstr>Anaheim</vt:lpstr>
      <vt:lpstr>Calibri Light</vt:lpstr>
      <vt:lpstr>#9Slide03 SVNAvo</vt:lpstr>
      <vt:lpstr>Nunito Light</vt:lpstr>
      <vt:lpstr>Office Theme</vt:lpstr>
      <vt:lpstr>Characteristics of Linear Functions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15. Định lí Thales trong tam giác (tiết 1)</dc:title>
  <dc:creator>Cao Đô</dc:creator>
  <cp:lastModifiedBy>Thảo Nguyễn Thu</cp:lastModifiedBy>
  <cp:revision>37</cp:revision>
  <dcterms:created xsi:type="dcterms:W3CDTF">2023-07-21T08:49:23Z</dcterms:created>
  <dcterms:modified xsi:type="dcterms:W3CDTF">2025-11-10T14:40:50Z</dcterms:modified>
</cp:coreProperties>
</file>