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6" r:id="rId3"/>
    <p:sldId id="274" r:id="rId4"/>
    <p:sldId id="275" r:id="rId5"/>
    <p:sldId id="260" r:id="rId6"/>
    <p:sldId id="270" r:id="rId7"/>
    <p:sldId id="271" r:id="rId8"/>
    <p:sldId id="272" r:id="rId9"/>
    <p:sldId id="273" r:id="rId10"/>
    <p:sldId id="276" r:id="rId11"/>
    <p:sldId id="278" r:id="rId12"/>
  </p:sldIdLst>
  <p:sldSz cx="12192000" cy="6858000"/>
  <p:notesSz cx="6858000" cy="9144000"/>
  <p:embeddedFontLst>
    <p:embeddedFont>
      <p:font typeface="#9Slide03 SVND Sari" panose="02000000000000000000" charset="0"/>
      <p:regular r:id="rId14"/>
    </p:embeddedFont>
    <p:embeddedFont>
      <p:font typeface="Cambria Math" panose="02040503050406030204" pitchFamily="18" charset="0"/>
      <p:regular r:id="rId15"/>
    </p:embeddedFont>
    <p:embeddedFont>
      <p:font typeface="Montserrat" panose="00000500000000000000" pitchFamily="2" charset="0"/>
      <p:regular r:id="rId16"/>
      <p:bold r:id="rId17"/>
      <p:italic r:id="rId18"/>
    </p:embeddedFont>
    <p:embeddedFont>
      <p:font typeface="Montserrat Medium" panose="00000600000000000000" pitchFamily="2" charset="0"/>
      <p:regular r:id="rId19"/>
      <p:italic r:id="rId20"/>
    </p:embeddedFont>
    <p:embeddedFont>
      <p:font typeface="Nunito Light" pitchFamily="2" charset="0"/>
      <p:regular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92" autoAdjust="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FD838-B897-486C-9EAC-56FB5F2C43FA}"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6A75E-FB52-4835-B631-89A773EC8FEE}" type="slidenum">
              <a:rPr lang="en-US" smtClean="0"/>
              <a:t>‹#›</a:t>
            </a:fld>
            <a:endParaRPr lang="en-US"/>
          </a:p>
        </p:txBody>
      </p:sp>
    </p:spTree>
    <p:extLst>
      <p:ext uri="{BB962C8B-B14F-4D97-AF65-F5344CB8AC3E}">
        <p14:creationId xmlns:p14="http://schemas.microsoft.com/office/powerpoint/2010/main" val="5158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62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65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627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4</a:t>
            </a:fld>
            <a:endParaRPr lang="en-US"/>
          </a:p>
        </p:txBody>
      </p:sp>
    </p:spTree>
    <p:extLst>
      <p:ext uri="{BB962C8B-B14F-4D97-AF65-F5344CB8AC3E}">
        <p14:creationId xmlns:p14="http://schemas.microsoft.com/office/powerpoint/2010/main" val="262603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5</a:t>
            </a:fld>
            <a:endParaRPr lang="en-US"/>
          </a:p>
        </p:txBody>
      </p:sp>
    </p:spTree>
    <p:extLst>
      <p:ext uri="{BB962C8B-B14F-4D97-AF65-F5344CB8AC3E}">
        <p14:creationId xmlns:p14="http://schemas.microsoft.com/office/powerpoint/2010/main" val="393772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6</a:t>
            </a:fld>
            <a:endParaRPr lang="en-US"/>
          </a:p>
        </p:txBody>
      </p:sp>
    </p:spTree>
    <p:extLst>
      <p:ext uri="{BB962C8B-B14F-4D97-AF65-F5344CB8AC3E}">
        <p14:creationId xmlns:p14="http://schemas.microsoft.com/office/powerpoint/2010/main" val="245180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7</a:t>
            </a:fld>
            <a:endParaRPr lang="en-US"/>
          </a:p>
        </p:txBody>
      </p:sp>
    </p:spTree>
    <p:extLst>
      <p:ext uri="{BB962C8B-B14F-4D97-AF65-F5344CB8AC3E}">
        <p14:creationId xmlns:p14="http://schemas.microsoft.com/office/powerpoint/2010/main" val="245636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6A75E-FB52-4835-B631-89A773EC8FEE}" type="slidenum">
              <a:rPr lang="en-US" smtClean="0"/>
              <a:t>8</a:t>
            </a:fld>
            <a:endParaRPr lang="en-US"/>
          </a:p>
        </p:txBody>
      </p:sp>
    </p:spTree>
    <p:extLst>
      <p:ext uri="{BB962C8B-B14F-4D97-AF65-F5344CB8AC3E}">
        <p14:creationId xmlns:p14="http://schemas.microsoft.com/office/powerpoint/2010/main" val="33177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9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DD1C-A8C1-9BA9-18D2-8371E502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3A3964-5E31-6334-5240-97BDC0E7A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980EBA-D300-225B-3EDC-4EA804D24DF2}"/>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198A1DC3-33FE-8C47-1046-FB71BE844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9440A-036F-4F8A-D1B5-6B7120DDD863}"/>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00076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30C3-5883-5BF1-53CE-2BCC4357D5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2A997-BFE9-6805-E3FD-EEF23040D7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72736-D7A8-624A-BDE8-3C67D78E04B2}"/>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0844894C-5590-A89F-D70D-AB84B6588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58CA0-BDCF-6AD8-D151-1B77A7FD0682}"/>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117557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00A46-BBAC-880D-6D5E-66BD93503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225EAE-E8E9-5DA4-C754-FDC6360A7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D989B-F2E4-6775-9DF0-E1267C3310D9}"/>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E130D810-3B4A-EAF3-565D-E4CB3F0AB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44748-E575-5D51-0250-65606B86DA75}"/>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171109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67" y="0"/>
            <a:ext cx="12192537" cy="68812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8" name="Google Shape;38;p2"/>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 name="Google Shape;39;p2"/>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0" name="Google Shape;40;p2"/>
          <p:cNvSpPr txBox="1">
            <a:spLocks noGrp="1"/>
          </p:cNvSpPr>
          <p:nvPr>
            <p:ph type="ctrTitle"/>
          </p:nvPr>
        </p:nvSpPr>
        <p:spPr>
          <a:xfrm>
            <a:off x="2946567" y="2089600"/>
            <a:ext cx="6298800" cy="267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6667"/>
            </a:lvl1pPr>
            <a:lvl2pPr lvl="1" algn="ctr">
              <a:spcBef>
                <a:spcPts val="0"/>
              </a:spcBef>
              <a:spcAft>
                <a:spcPts val="0"/>
              </a:spcAft>
              <a:buClr>
                <a:srgbClr val="191919"/>
              </a:buClr>
              <a:buSzPts val="5000"/>
              <a:buNone/>
              <a:defRPr sz="6667">
                <a:solidFill>
                  <a:srgbClr val="191919"/>
                </a:solidFill>
              </a:defRPr>
            </a:lvl2pPr>
            <a:lvl3pPr lvl="2" algn="ctr">
              <a:spcBef>
                <a:spcPts val="0"/>
              </a:spcBef>
              <a:spcAft>
                <a:spcPts val="0"/>
              </a:spcAft>
              <a:buClr>
                <a:srgbClr val="191919"/>
              </a:buClr>
              <a:buSzPts val="5000"/>
              <a:buNone/>
              <a:defRPr sz="6667">
                <a:solidFill>
                  <a:srgbClr val="191919"/>
                </a:solidFill>
              </a:defRPr>
            </a:lvl3pPr>
            <a:lvl4pPr lvl="3" algn="ctr">
              <a:spcBef>
                <a:spcPts val="0"/>
              </a:spcBef>
              <a:spcAft>
                <a:spcPts val="0"/>
              </a:spcAft>
              <a:buClr>
                <a:srgbClr val="191919"/>
              </a:buClr>
              <a:buSzPts val="5000"/>
              <a:buNone/>
              <a:defRPr sz="6667">
                <a:solidFill>
                  <a:srgbClr val="191919"/>
                </a:solidFill>
              </a:defRPr>
            </a:lvl4pPr>
            <a:lvl5pPr lvl="4" algn="ctr">
              <a:spcBef>
                <a:spcPts val="0"/>
              </a:spcBef>
              <a:spcAft>
                <a:spcPts val="0"/>
              </a:spcAft>
              <a:buClr>
                <a:srgbClr val="191919"/>
              </a:buClr>
              <a:buSzPts val="5000"/>
              <a:buNone/>
              <a:defRPr sz="6667">
                <a:solidFill>
                  <a:srgbClr val="191919"/>
                </a:solidFill>
              </a:defRPr>
            </a:lvl5pPr>
            <a:lvl6pPr lvl="5" algn="ctr">
              <a:spcBef>
                <a:spcPts val="0"/>
              </a:spcBef>
              <a:spcAft>
                <a:spcPts val="0"/>
              </a:spcAft>
              <a:buClr>
                <a:srgbClr val="191919"/>
              </a:buClr>
              <a:buSzPts val="5000"/>
              <a:buNone/>
              <a:defRPr sz="6667">
                <a:solidFill>
                  <a:srgbClr val="191919"/>
                </a:solidFill>
              </a:defRPr>
            </a:lvl6pPr>
            <a:lvl7pPr lvl="6" algn="ctr">
              <a:spcBef>
                <a:spcPts val="0"/>
              </a:spcBef>
              <a:spcAft>
                <a:spcPts val="0"/>
              </a:spcAft>
              <a:buClr>
                <a:srgbClr val="191919"/>
              </a:buClr>
              <a:buSzPts val="5000"/>
              <a:buNone/>
              <a:defRPr sz="6667">
                <a:solidFill>
                  <a:srgbClr val="191919"/>
                </a:solidFill>
              </a:defRPr>
            </a:lvl7pPr>
            <a:lvl8pPr lvl="7" algn="ctr">
              <a:spcBef>
                <a:spcPts val="0"/>
              </a:spcBef>
              <a:spcAft>
                <a:spcPts val="0"/>
              </a:spcAft>
              <a:buClr>
                <a:srgbClr val="191919"/>
              </a:buClr>
              <a:buSzPts val="5000"/>
              <a:buNone/>
              <a:defRPr sz="6667">
                <a:solidFill>
                  <a:srgbClr val="191919"/>
                </a:solidFill>
              </a:defRPr>
            </a:lvl8pPr>
            <a:lvl9pPr lvl="8" algn="ctr">
              <a:spcBef>
                <a:spcPts val="0"/>
              </a:spcBef>
              <a:spcAft>
                <a:spcPts val="0"/>
              </a:spcAft>
              <a:buClr>
                <a:srgbClr val="191919"/>
              </a:buClr>
              <a:buSzPts val="5000"/>
              <a:buNone/>
              <a:defRPr sz="6667">
                <a:solidFill>
                  <a:srgbClr val="191919"/>
                </a:solidFill>
              </a:defRPr>
            </a:lvl9pPr>
          </a:lstStyle>
          <a:p>
            <a:endParaRPr/>
          </a:p>
        </p:txBody>
      </p:sp>
    </p:spTree>
    <p:extLst>
      <p:ext uri="{BB962C8B-B14F-4D97-AF65-F5344CB8AC3E}">
        <p14:creationId xmlns:p14="http://schemas.microsoft.com/office/powerpoint/2010/main" val="184140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67" y="0"/>
            <a:ext cx="12192537" cy="68812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71" name="Google Shape;71;p3"/>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72" name="Google Shape;72;p3"/>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73" name="Google Shape;73;p3"/>
          <p:cNvSpPr txBox="1">
            <a:spLocks noGrp="1"/>
          </p:cNvSpPr>
          <p:nvPr>
            <p:ph type="ctrTitle"/>
          </p:nvPr>
        </p:nvSpPr>
        <p:spPr>
          <a:xfrm>
            <a:off x="2835200" y="3300500"/>
            <a:ext cx="6521600" cy="2290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74" name="Google Shape;74;p3"/>
          <p:cNvSpPr txBox="1">
            <a:spLocks noGrp="1"/>
          </p:cNvSpPr>
          <p:nvPr>
            <p:ph type="title" idx="2" hasCustomPrompt="1"/>
          </p:nvPr>
        </p:nvSpPr>
        <p:spPr>
          <a:xfrm rot="-2310">
            <a:off x="5500800" y="1752952"/>
            <a:ext cx="1190400" cy="740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Tree>
    <p:extLst>
      <p:ext uri="{BB962C8B-B14F-4D97-AF65-F5344CB8AC3E}">
        <p14:creationId xmlns:p14="http://schemas.microsoft.com/office/powerpoint/2010/main" val="4143498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67" y="0"/>
            <a:ext cx="12192537" cy="68812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446867" y="447134"/>
            <a:ext cx="11501524" cy="6159924"/>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108" name="Google Shape;108;p4"/>
          <p:cNvSpPr txBox="1">
            <a:spLocks noGrp="1"/>
          </p:cNvSpPr>
          <p:nvPr>
            <p:ph type="body" idx="1"/>
          </p:nvPr>
        </p:nvSpPr>
        <p:spPr>
          <a:xfrm>
            <a:off x="2467933" y="2002633"/>
            <a:ext cx="7256400" cy="3924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951033" y="820933"/>
            <a:ext cx="10290000" cy="694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0" name="Google Shape;110;p4"/>
          <p:cNvSpPr/>
          <p:nvPr/>
        </p:nvSpPr>
        <p:spPr>
          <a:xfrm flipH="1">
            <a:off x="289113" y="541711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393081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67" y="0"/>
            <a:ext cx="12192537" cy="68812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446867" y="447134"/>
            <a:ext cx="11501524" cy="6159924"/>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144" name="Google Shape;144;p5"/>
          <p:cNvSpPr txBox="1">
            <a:spLocks noGrp="1"/>
          </p:cNvSpPr>
          <p:nvPr>
            <p:ph type="subTitle" idx="1"/>
          </p:nvPr>
        </p:nvSpPr>
        <p:spPr>
          <a:xfrm>
            <a:off x="6740379"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5"/>
          <p:cNvSpPr txBox="1">
            <a:spLocks noGrp="1"/>
          </p:cNvSpPr>
          <p:nvPr>
            <p:ph type="subTitle" idx="2"/>
          </p:nvPr>
        </p:nvSpPr>
        <p:spPr>
          <a:xfrm>
            <a:off x="2111067"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5"/>
          <p:cNvSpPr txBox="1">
            <a:spLocks noGrp="1"/>
          </p:cNvSpPr>
          <p:nvPr>
            <p:ph type="subTitle" idx="3"/>
          </p:nvPr>
        </p:nvSpPr>
        <p:spPr>
          <a:xfrm>
            <a:off x="67403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21110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223255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67" y="0"/>
            <a:ext cx="12192537" cy="68812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446867" y="447134"/>
            <a:ext cx="11501524" cy="6159924"/>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217" name="Google Shape;217;p7"/>
          <p:cNvSpPr txBox="1">
            <a:spLocks noGrp="1"/>
          </p:cNvSpPr>
          <p:nvPr>
            <p:ph type="subTitle" idx="1"/>
          </p:nvPr>
        </p:nvSpPr>
        <p:spPr>
          <a:xfrm>
            <a:off x="1943967" y="3519633"/>
            <a:ext cx="8304000" cy="211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600">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18" name="Google Shape;218;p7"/>
          <p:cNvSpPr txBox="1">
            <a:spLocks noGrp="1"/>
          </p:cNvSpPr>
          <p:nvPr>
            <p:ph type="ctrTitle"/>
          </p:nvPr>
        </p:nvSpPr>
        <p:spPr>
          <a:xfrm>
            <a:off x="951033" y="820933"/>
            <a:ext cx="10290000" cy="77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219" name="Google Shape;219;p7"/>
          <p:cNvSpPr/>
          <p:nvPr/>
        </p:nvSpPr>
        <p:spPr>
          <a:xfrm>
            <a:off x="311444" y="29304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20" name="Google Shape;220;p7"/>
          <p:cNvSpPr txBox="1">
            <a:spLocks noGrp="1"/>
          </p:cNvSpPr>
          <p:nvPr>
            <p:ph type="ctrTitle" idx="2"/>
          </p:nvPr>
        </p:nvSpPr>
        <p:spPr>
          <a:xfrm>
            <a:off x="1944033" y="2974900"/>
            <a:ext cx="8304000" cy="63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933"/>
            </a:lvl1pPr>
            <a:lvl2pPr lvl="1" algn="ctr" rtl="0">
              <a:spcBef>
                <a:spcPts val="0"/>
              </a:spcBef>
              <a:spcAft>
                <a:spcPts val="0"/>
              </a:spcAft>
              <a:buClr>
                <a:srgbClr val="191919"/>
              </a:buClr>
              <a:buSzPts val="2200"/>
              <a:buNone/>
              <a:defRPr sz="2933">
                <a:solidFill>
                  <a:srgbClr val="191919"/>
                </a:solidFill>
              </a:defRPr>
            </a:lvl2pPr>
            <a:lvl3pPr lvl="2" algn="ctr" rtl="0">
              <a:spcBef>
                <a:spcPts val="0"/>
              </a:spcBef>
              <a:spcAft>
                <a:spcPts val="0"/>
              </a:spcAft>
              <a:buClr>
                <a:srgbClr val="191919"/>
              </a:buClr>
              <a:buSzPts val="2200"/>
              <a:buNone/>
              <a:defRPr sz="2933">
                <a:solidFill>
                  <a:srgbClr val="191919"/>
                </a:solidFill>
              </a:defRPr>
            </a:lvl3pPr>
            <a:lvl4pPr lvl="3" algn="ctr" rtl="0">
              <a:spcBef>
                <a:spcPts val="0"/>
              </a:spcBef>
              <a:spcAft>
                <a:spcPts val="0"/>
              </a:spcAft>
              <a:buClr>
                <a:srgbClr val="191919"/>
              </a:buClr>
              <a:buSzPts val="2200"/>
              <a:buNone/>
              <a:defRPr sz="2933">
                <a:solidFill>
                  <a:srgbClr val="191919"/>
                </a:solidFill>
              </a:defRPr>
            </a:lvl4pPr>
            <a:lvl5pPr lvl="4" algn="ctr" rtl="0">
              <a:spcBef>
                <a:spcPts val="0"/>
              </a:spcBef>
              <a:spcAft>
                <a:spcPts val="0"/>
              </a:spcAft>
              <a:buClr>
                <a:srgbClr val="191919"/>
              </a:buClr>
              <a:buSzPts val="2200"/>
              <a:buNone/>
              <a:defRPr sz="2933">
                <a:solidFill>
                  <a:srgbClr val="191919"/>
                </a:solidFill>
              </a:defRPr>
            </a:lvl5pPr>
            <a:lvl6pPr lvl="5" algn="ctr" rtl="0">
              <a:spcBef>
                <a:spcPts val="0"/>
              </a:spcBef>
              <a:spcAft>
                <a:spcPts val="0"/>
              </a:spcAft>
              <a:buClr>
                <a:srgbClr val="191919"/>
              </a:buClr>
              <a:buSzPts val="2200"/>
              <a:buNone/>
              <a:defRPr sz="2933">
                <a:solidFill>
                  <a:srgbClr val="191919"/>
                </a:solidFill>
              </a:defRPr>
            </a:lvl6pPr>
            <a:lvl7pPr lvl="6" algn="ctr" rtl="0">
              <a:spcBef>
                <a:spcPts val="0"/>
              </a:spcBef>
              <a:spcAft>
                <a:spcPts val="0"/>
              </a:spcAft>
              <a:buClr>
                <a:srgbClr val="191919"/>
              </a:buClr>
              <a:buSzPts val="2200"/>
              <a:buNone/>
              <a:defRPr sz="2933">
                <a:solidFill>
                  <a:srgbClr val="191919"/>
                </a:solidFill>
              </a:defRPr>
            </a:lvl7pPr>
            <a:lvl8pPr lvl="7" algn="ctr" rtl="0">
              <a:spcBef>
                <a:spcPts val="0"/>
              </a:spcBef>
              <a:spcAft>
                <a:spcPts val="0"/>
              </a:spcAft>
              <a:buClr>
                <a:srgbClr val="191919"/>
              </a:buClr>
              <a:buSzPts val="2200"/>
              <a:buNone/>
              <a:defRPr sz="2933">
                <a:solidFill>
                  <a:srgbClr val="191919"/>
                </a:solidFill>
              </a:defRPr>
            </a:lvl8pPr>
            <a:lvl9pPr lvl="8" algn="ctr"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217184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67" y="0"/>
            <a:ext cx="12192537" cy="68812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51" name="Google Shape;251;p8"/>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52" name="Google Shape;252;p8"/>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53" name="Google Shape;253;p8"/>
          <p:cNvSpPr txBox="1">
            <a:spLocks noGrp="1"/>
          </p:cNvSpPr>
          <p:nvPr>
            <p:ph type="ctrTitle"/>
          </p:nvPr>
        </p:nvSpPr>
        <p:spPr>
          <a:xfrm>
            <a:off x="2821584" y="2121800"/>
            <a:ext cx="6548800" cy="261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53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939722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67" y="0"/>
            <a:ext cx="12192537" cy="68812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84" name="Google Shape;284;p9"/>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85" name="Google Shape;285;p9"/>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286" name="Google Shape;286;p9"/>
          <p:cNvSpPr txBox="1">
            <a:spLocks noGrp="1"/>
          </p:cNvSpPr>
          <p:nvPr>
            <p:ph type="title"/>
          </p:nvPr>
        </p:nvSpPr>
        <p:spPr>
          <a:xfrm>
            <a:off x="2847400" y="2358800"/>
            <a:ext cx="6497200" cy="19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847400" y="4204667"/>
            <a:ext cx="64972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1428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960000" y="5352600"/>
            <a:ext cx="10272000" cy="763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21999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F8FA-CB76-86E2-A63F-9C6869710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FE5FC-4795-95BE-0B1D-C9384E38E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32A2D-BD29-2D74-CD7C-7131B9680B9B}"/>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14D070B2-C745-B178-D818-9ED9C8E2B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E416F-C6A5-B713-3302-50025E8E229E}"/>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465051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67" y="0"/>
            <a:ext cx="12192537" cy="68812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20" name="Google Shape;320;p1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21" name="Google Shape;321;p1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22" name="Google Shape;322;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t>xx%</a:t>
            </a:r>
          </a:p>
        </p:txBody>
      </p:sp>
      <p:sp>
        <p:nvSpPr>
          <p:cNvPr id="323" name="Google Shape;323;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280989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79340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65"/>
        <p:cNvGrpSpPr/>
        <p:nvPr/>
      </p:nvGrpSpPr>
      <p:grpSpPr>
        <a:xfrm>
          <a:off x="0" y="0"/>
          <a:ext cx="0" cy="0"/>
          <a:chOff x="0" y="0"/>
          <a:chExt cx="0" cy="0"/>
        </a:xfrm>
      </p:grpSpPr>
      <p:grpSp>
        <p:nvGrpSpPr>
          <p:cNvPr id="366" name="Google Shape;366;p14"/>
          <p:cNvGrpSpPr/>
          <p:nvPr/>
        </p:nvGrpSpPr>
        <p:grpSpPr>
          <a:xfrm>
            <a:off x="-167" y="0"/>
            <a:ext cx="12192537" cy="6881200"/>
            <a:chOff x="-126" y="0"/>
            <a:chExt cx="9144403" cy="5160900"/>
          </a:xfrm>
        </p:grpSpPr>
        <p:grpSp>
          <p:nvGrpSpPr>
            <p:cNvPr id="367" name="Google Shape;367;p14"/>
            <p:cNvGrpSpPr/>
            <p:nvPr/>
          </p:nvGrpSpPr>
          <p:grpSpPr>
            <a:xfrm>
              <a:off x="537813" y="0"/>
              <a:ext cx="8068500" cy="5160900"/>
              <a:chOff x="529238" y="0"/>
              <a:chExt cx="8068500" cy="5160900"/>
            </a:xfrm>
          </p:grpSpPr>
          <p:cxnSp>
            <p:nvCxnSpPr>
              <p:cNvPr id="368" name="Google Shape;368;p1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69" name="Google Shape;369;p1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0" name="Google Shape;370;p1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1" name="Google Shape;371;p1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2" name="Google Shape;372;p1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3" name="Google Shape;373;p1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4" name="Google Shape;374;p1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1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1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1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1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1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1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1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1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1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84" name="Google Shape;384;p14"/>
            <p:cNvGrpSpPr/>
            <p:nvPr/>
          </p:nvGrpSpPr>
          <p:grpSpPr>
            <a:xfrm>
              <a:off x="-126" y="389750"/>
              <a:ext cx="9144403" cy="4364000"/>
              <a:chOff x="-25975" y="537900"/>
              <a:chExt cx="9195900" cy="4364000"/>
            </a:xfrm>
          </p:grpSpPr>
          <p:cxnSp>
            <p:nvCxnSpPr>
              <p:cNvPr id="385" name="Google Shape;385;p1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1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1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1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1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1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1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1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1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94" name="Google Shape;394;p14"/>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5" name="Google Shape;395;p14"/>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6" name="Google Shape;396;p14"/>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397" name="Google Shape;397;p14"/>
          <p:cNvSpPr txBox="1">
            <a:spLocks noGrp="1"/>
          </p:cNvSpPr>
          <p:nvPr>
            <p:ph type="title" hasCustomPrompt="1"/>
          </p:nvPr>
        </p:nvSpPr>
        <p:spPr>
          <a:xfrm rot="-1155">
            <a:off x="5500800" y="1644820"/>
            <a:ext cx="1190400" cy="954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98" name="Google Shape;398;p14"/>
          <p:cNvSpPr txBox="1">
            <a:spLocks noGrp="1"/>
          </p:cNvSpPr>
          <p:nvPr>
            <p:ph type="ctrTitle" idx="2"/>
          </p:nvPr>
        </p:nvSpPr>
        <p:spPr>
          <a:xfrm>
            <a:off x="3443967" y="3300500"/>
            <a:ext cx="5304000" cy="2275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53221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4"/>
        <p:cNvGrpSpPr/>
        <p:nvPr/>
      </p:nvGrpSpPr>
      <p:grpSpPr>
        <a:xfrm>
          <a:off x="0" y="0"/>
          <a:ext cx="0" cy="0"/>
          <a:chOff x="0" y="0"/>
          <a:chExt cx="0" cy="0"/>
        </a:xfrm>
      </p:grpSpPr>
      <p:grpSp>
        <p:nvGrpSpPr>
          <p:cNvPr id="435" name="Google Shape;435;p16"/>
          <p:cNvGrpSpPr/>
          <p:nvPr/>
        </p:nvGrpSpPr>
        <p:grpSpPr>
          <a:xfrm>
            <a:off x="-167" y="0"/>
            <a:ext cx="12192537" cy="6881200"/>
            <a:chOff x="-126" y="0"/>
            <a:chExt cx="9144403" cy="5160900"/>
          </a:xfrm>
        </p:grpSpPr>
        <p:grpSp>
          <p:nvGrpSpPr>
            <p:cNvPr id="436" name="Google Shape;436;p16"/>
            <p:cNvGrpSpPr/>
            <p:nvPr/>
          </p:nvGrpSpPr>
          <p:grpSpPr>
            <a:xfrm>
              <a:off x="537813" y="0"/>
              <a:ext cx="8068500" cy="5160900"/>
              <a:chOff x="529238" y="0"/>
              <a:chExt cx="8068500" cy="5160900"/>
            </a:xfrm>
          </p:grpSpPr>
          <p:cxnSp>
            <p:nvCxnSpPr>
              <p:cNvPr id="437" name="Google Shape;437;p16"/>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38" name="Google Shape;438;p16"/>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39" name="Google Shape;439;p16"/>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0" name="Google Shape;440;p16"/>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1" name="Google Shape;441;p16"/>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2" name="Google Shape;442;p16"/>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3" name="Google Shape;443;p16"/>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4" name="Google Shape;444;p16"/>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5" name="Google Shape;445;p16"/>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6" name="Google Shape;446;p16"/>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7" name="Google Shape;447;p16"/>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8" name="Google Shape;448;p16"/>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49" name="Google Shape;449;p16"/>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0" name="Google Shape;450;p16"/>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1" name="Google Shape;451;p16"/>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2" name="Google Shape;452;p16"/>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53" name="Google Shape;453;p16"/>
            <p:cNvGrpSpPr/>
            <p:nvPr/>
          </p:nvGrpSpPr>
          <p:grpSpPr>
            <a:xfrm>
              <a:off x="-126" y="389750"/>
              <a:ext cx="9144403" cy="4364000"/>
              <a:chOff x="-25975" y="537900"/>
              <a:chExt cx="9195900" cy="4364000"/>
            </a:xfrm>
          </p:grpSpPr>
          <p:cxnSp>
            <p:nvCxnSpPr>
              <p:cNvPr id="454" name="Google Shape;454;p16"/>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16"/>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16"/>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16"/>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16"/>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16"/>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16"/>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16"/>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16"/>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63" name="Google Shape;463;p16"/>
          <p:cNvGrpSpPr/>
          <p:nvPr/>
        </p:nvGrpSpPr>
        <p:grpSpPr>
          <a:xfrm>
            <a:off x="446867" y="447134"/>
            <a:ext cx="11501524" cy="6159924"/>
            <a:chOff x="335150" y="335350"/>
            <a:chExt cx="8626143" cy="4619943"/>
          </a:xfrm>
        </p:grpSpPr>
        <p:sp>
          <p:nvSpPr>
            <p:cNvPr id="464" name="Google Shape;464;p16"/>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65" name="Google Shape;465;p16"/>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66" name="Google Shape;466;p16"/>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467" name="Google Shape;467;p16"/>
          <p:cNvSpPr txBox="1">
            <a:spLocks noGrp="1"/>
          </p:cNvSpPr>
          <p:nvPr>
            <p:ph type="subTitle" idx="1"/>
          </p:nvPr>
        </p:nvSpPr>
        <p:spPr>
          <a:xfrm>
            <a:off x="950951" y="2844781"/>
            <a:ext cx="4937200" cy="215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solidFill>
                  <a:srgbClr val="0E2A47"/>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468" name="Google Shape;468;p16"/>
          <p:cNvSpPr txBox="1">
            <a:spLocks noGrp="1"/>
          </p:cNvSpPr>
          <p:nvPr>
            <p:ph type="ctrTitle"/>
          </p:nvPr>
        </p:nvSpPr>
        <p:spPr>
          <a:xfrm>
            <a:off x="951033" y="820933"/>
            <a:ext cx="10290000" cy="775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469" name="Google Shape;469;p16"/>
          <p:cNvSpPr/>
          <p:nvPr/>
        </p:nvSpPr>
        <p:spPr>
          <a:xfrm>
            <a:off x="306747" y="15085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70" name="Google Shape;470;p16"/>
          <p:cNvSpPr/>
          <p:nvPr/>
        </p:nvSpPr>
        <p:spPr>
          <a:xfrm>
            <a:off x="11547760" y="450091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471" name="Google Shape;471;p16"/>
          <p:cNvSpPr txBox="1">
            <a:spLocks noGrp="1"/>
          </p:cNvSpPr>
          <p:nvPr>
            <p:ph type="ctrTitle" idx="2"/>
          </p:nvPr>
        </p:nvSpPr>
        <p:spPr>
          <a:xfrm>
            <a:off x="951033" y="2300048"/>
            <a:ext cx="4937200" cy="634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2200"/>
              <a:buNone/>
              <a:defRPr sz="2933"/>
            </a:lvl1pPr>
            <a:lvl2pPr lvl="1" rtl="0">
              <a:spcBef>
                <a:spcPts val="0"/>
              </a:spcBef>
              <a:spcAft>
                <a:spcPts val="0"/>
              </a:spcAft>
              <a:buClr>
                <a:srgbClr val="191919"/>
              </a:buClr>
              <a:buSzPts val="2200"/>
              <a:buNone/>
              <a:defRPr sz="2933">
                <a:solidFill>
                  <a:srgbClr val="191919"/>
                </a:solidFill>
              </a:defRPr>
            </a:lvl2pPr>
            <a:lvl3pPr lvl="2" rtl="0">
              <a:spcBef>
                <a:spcPts val="0"/>
              </a:spcBef>
              <a:spcAft>
                <a:spcPts val="0"/>
              </a:spcAft>
              <a:buClr>
                <a:srgbClr val="191919"/>
              </a:buClr>
              <a:buSzPts val="2200"/>
              <a:buNone/>
              <a:defRPr sz="2933">
                <a:solidFill>
                  <a:srgbClr val="191919"/>
                </a:solidFill>
              </a:defRPr>
            </a:lvl3pPr>
            <a:lvl4pPr lvl="3" rtl="0">
              <a:spcBef>
                <a:spcPts val="0"/>
              </a:spcBef>
              <a:spcAft>
                <a:spcPts val="0"/>
              </a:spcAft>
              <a:buClr>
                <a:srgbClr val="191919"/>
              </a:buClr>
              <a:buSzPts val="2200"/>
              <a:buNone/>
              <a:defRPr sz="2933">
                <a:solidFill>
                  <a:srgbClr val="191919"/>
                </a:solidFill>
              </a:defRPr>
            </a:lvl4pPr>
            <a:lvl5pPr lvl="4" rtl="0">
              <a:spcBef>
                <a:spcPts val="0"/>
              </a:spcBef>
              <a:spcAft>
                <a:spcPts val="0"/>
              </a:spcAft>
              <a:buClr>
                <a:srgbClr val="191919"/>
              </a:buClr>
              <a:buSzPts val="2200"/>
              <a:buNone/>
              <a:defRPr sz="2933">
                <a:solidFill>
                  <a:srgbClr val="191919"/>
                </a:solidFill>
              </a:defRPr>
            </a:lvl5pPr>
            <a:lvl6pPr lvl="5" rtl="0">
              <a:spcBef>
                <a:spcPts val="0"/>
              </a:spcBef>
              <a:spcAft>
                <a:spcPts val="0"/>
              </a:spcAft>
              <a:buClr>
                <a:srgbClr val="191919"/>
              </a:buClr>
              <a:buSzPts val="2200"/>
              <a:buNone/>
              <a:defRPr sz="2933">
                <a:solidFill>
                  <a:srgbClr val="191919"/>
                </a:solidFill>
              </a:defRPr>
            </a:lvl6pPr>
            <a:lvl7pPr lvl="6" rtl="0">
              <a:spcBef>
                <a:spcPts val="0"/>
              </a:spcBef>
              <a:spcAft>
                <a:spcPts val="0"/>
              </a:spcAft>
              <a:buClr>
                <a:srgbClr val="191919"/>
              </a:buClr>
              <a:buSzPts val="2200"/>
              <a:buNone/>
              <a:defRPr sz="2933">
                <a:solidFill>
                  <a:srgbClr val="191919"/>
                </a:solidFill>
              </a:defRPr>
            </a:lvl7pPr>
            <a:lvl8pPr lvl="7" rtl="0">
              <a:spcBef>
                <a:spcPts val="0"/>
              </a:spcBef>
              <a:spcAft>
                <a:spcPts val="0"/>
              </a:spcAft>
              <a:buClr>
                <a:srgbClr val="191919"/>
              </a:buClr>
              <a:buSzPts val="2200"/>
              <a:buNone/>
              <a:defRPr sz="2933">
                <a:solidFill>
                  <a:srgbClr val="191919"/>
                </a:solidFill>
              </a:defRPr>
            </a:lvl8pPr>
            <a:lvl9pPr lvl="8"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2395118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67" y="0"/>
            <a:ext cx="12192537" cy="68812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446867" y="447134"/>
            <a:ext cx="11501524" cy="6159924"/>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505" name="Google Shape;505;p17"/>
          <p:cNvSpPr txBox="1">
            <a:spLocks noGrp="1"/>
          </p:cNvSpPr>
          <p:nvPr>
            <p:ph type="subTitle" idx="1"/>
          </p:nvPr>
        </p:nvSpPr>
        <p:spPr>
          <a:xfrm>
            <a:off x="6456299" y="3092700"/>
            <a:ext cx="4365200" cy="2084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solidFill>
                  <a:srgbClr val="0E2A47"/>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506" name="Google Shape;506;p17"/>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07" name="Google Shape;507;p17"/>
          <p:cNvSpPr/>
          <p:nvPr/>
        </p:nvSpPr>
        <p:spPr>
          <a:xfrm>
            <a:off x="298977" y="2724233"/>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08" name="Google Shape;508;p17"/>
          <p:cNvSpPr txBox="1">
            <a:spLocks noGrp="1"/>
          </p:cNvSpPr>
          <p:nvPr>
            <p:ph type="ctrTitle" idx="2"/>
          </p:nvPr>
        </p:nvSpPr>
        <p:spPr>
          <a:xfrm>
            <a:off x="6456300" y="2116767"/>
            <a:ext cx="4365200" cy="106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933"/>
            </a:lvl1pPr>
            <a:lvl2pPr lvl="1" rtl="0">
              <a:lnSpc>
                <a:spcPct val="100000"/>
              </a:lnSpc>
              <a:spcBef>
                <a:spcPts val="0"/>
              </a:spcBef>
              <a:spcAft>
                <a:spcPts val="0"/>
              </a:spcAft>
              <a:buClr>
                <a:srgbClr val="191919"/>
              </a:buClr>
              <a:buSzPts val="2200"/>
              <a:buNone/>
              <a:defRPr sz="2933">
                <a:solidFill>
                  <a:srgbClr val="191919"/>
                </a:solidFill>
              </a:defRPr>
            </a:lvl2pPr>
            <a:lvl3pPr lvl="2" rtl="0">
              <a:lnSpc>
                <a:spcPct val="100000"/>
              </a:lnSpc>
              <a:spcBef>
                <a:spcPts val="0"/>
              </a:spcBef>
              <a:spcAft>
                <a:spcPts val="0"/>
              </a:spcAft>
              <a:buClr>
                <a:srgbClr val="191919"/>
              </a:buClr>
              <a:buSzPts val="2200"/>
              <a:buNone/>
              <a:defRPr sz="2933">
                <a:solidFill>
                  <a:srgbClr val="191919"/>
                </a:solidFill>
              </a:defRPr>
            </a:lvl3pPr>
            <a:lvl4pPr lvl="3" rtl="0">
              <a:lnSpc>
                <a:spcPct val="100000"/>
              </a:lnSpc>
              <a:spcBef>
                <a:spcPts val="0"/>
              </a:spcBef>
              <a:spcAft>
                <a:spcPts val="0"/>
              </a:spcAft>
              <a:buClr>
                <a:srgbClr val="191919"/>
              </a:buClr>
              <a:buSzPts val="2200"/>
              <a:buNone/>
              <a:defRPr sz="2933">
                <a:solidFill>
                  <a:srgbClr val="191919"/>
                </a:solidFill>
              </a:defRPr>
            </a:lvl4pPr>
            <a:lvl5pPr lvl="4" rtl="0">
              <a:lnSpc>
                <a:spcPct val="100000"/>
              </a:lnSpc>
              <a:spcBef>
                <a:spcPts val="0"/>
              </a:spcBef>
              <a:spcAft>
                <a:spcPts val="0"/>
              </a:spcAft>
              <a:buClr>
                <a:srgbClr val="191919"/>
              </a:buClr>
              <a:buSzPts val="2200"/>
              <a:buNone/>
              <a:defRPr sz="2933">
                <a:solidFill>
                  <a:srgbClr val="191919"/>
                </a:solidFill>
              </a:defRPr>
            </a:lvl5pPr>
            <a:lvl6pPr lvl="5" rtl="0">
              <a:lnSpc>
                <a:spcPct val="100000"/>
              </a:lnSpc>
              <a:spcBef>
                <a:spcPts val="0"/>
              </a:spcBef>
              <a:spcAft>
                <a:spcPts val="0"/>
              </a:spcAft>
              <a:buClr>
                <a:srgbClr val="191919"/>
              </a:buClr>
              <a:buSzPts val="2200"/>
              <a:buNone/>
              <a:defRPr sz="2933">
                <a:solidFill>
                  <a:srgbClr val="191919"/>
                </a:solidFill>
              </a:defRPr>
            </a:lvl6pPr>
            <a:lvl7pPr lvl="6" rtl="0">
              <a:lnSpc>
                <a:spcPct val="100000"/>
              </a:lnSpc>
              <a:spcBef>
                <a:spcPts val="0"/>
              </a:spcBef>
              <a:spcAft>
                <a:spcPts val="0"/>
              </a:spcAft>
              <a:buClr>
                <a:srgbClr val="191919"/>
              </a:buClr>
              <a:buSzPts val="2200"/>
              <a:buNone/>
              <a:defRPr sz="2933">
                <a:solidFill>
                  <a:srgbClr val="191919"/>
                </a:solidFill>
              </a:defRPr>
            </a:lvl7pPr>
            <a:lvl8pPr lvl="7" rtl="0">
              <a:lnSpc>
                <a:spcPct val="100000"/>
              </a:lnSpc>
              <a:spcBef>
                <a:spcPts val="0"/>
              </a:spcBef>
              <a:spcAft>
                <a:spcPts val="0"/>
              </a:spcAft>
              <a:buClr>
                <a:srgbClr val="191919"/>
              </a:buClr>
              <a:buSzPts val="2200"/>
              <a:buNone/>
              <a:defRPr sz="2933">
                <a:solidFill>
                  <a:srgbClr val="191919"/>
                </a:solidFill>
              </a:defRPr>
            </a:lvl8pPr>
            <a:lvl9pPr lvl="8" rtl="0">
              <a:lnSpc>
                <a:spcPct val="100000"/>
              </a:lnSpc>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860178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67" y="0"/>
            <a:ext cx="12192537" cy="68812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446867" y="447134"/>
            <a:ext cx="11501524" cy="6159924"/>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542" name="Google Shape;542;p18"/>
          <p:cNvSpPr txBox="1">
            <a:spLocks noGrp="1"/>
          </p:cNvSpPr>
          <p:nvPr>
            <p:ph type="subTitle" idx="1"/>
          </p:nvPr>
        </p:nvSpPr>
        <p:spPr>
          <a:xfrm>
            <a:off x="1671000" y="2581456"/>
            <a:ext cx="4176000" cy="214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543" name="Google Shape;543;p18"/>
          <p:cNvSpPr txBox="1">
            <a:spLocks noGrp="1"/>
          </p:cNvSpPr>
          <p:nvPr>
            <p:ph type="ctrTitle"/>
          </p:nvPr>
        </p:nvSpPr>
        <p:spPr>
          <a:xfrm>
            <a:off x="951033" y="820933"/>
            <a:ext cx="10290000" cy="802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44" name="Google Shape;544;p18"/>
          <p:cNvSpPr/>
          <p:nvPr/>
        </p:nvSpPr>
        <p:spPr>
          <a:xfrm flipH="1">
            <a:off x="286511" y="4358783"/>
            <a:ext cx="332800" cy="3332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206758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67" y="0"/>
            <a:ext cx="12192537" cy="68812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446867" y="447134"/>
            <a:ext cx="11501524" cy="6159924"/>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
        <p:nvSpPr>
          <p:cNvPr id="578" name="Google Shape;578;p19"/>
          <p:cNvSpPr txBox="1">
            <a:spLocks noGrp="1"/>
          </p:cNvSpPr>
          <p:nvPr>
            <p:ph type="subTitle" idx="1"/>
          </p:nvPr>
        </p:nvSpPr>
        <p:spPr>
          <a:xfrm>
            <a:off x="1778379"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9" name="Google Shape;579;p19"/>
          <p:cNvSpPr txBox="1">
            <a:spLocks noGrp="1"/>
          </p:cNvSpPr>
          <p:nvPr>
            <p:ph type="subTitle" idx="2"/>
          </p:nvPr>
        </p:nvSpPr>
        <p:spPr>
          <a:xfrm>
            <a:off x="6428421"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0" name="Google Shape;580;p19"/>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81" name="Google Shape;581;p19"/>
          <p:cNvSpPr/>
          <p:nvPr/>
        </p:nvSpPr>
        <p:spPr>
          <a:xfrm flipH="1">
            <a:off x="289113" y="504558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253585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82"/>
        <p:cNvGrpSpPr/>
        <p:nvPr/>
      </p:nvGrpSpPr>
      <p:grpSpPr>
        <a:xfrm>
          <a:off x="0" y="0"/>
          <a:ext cx="0" cy="0"/>
          <a:chOff x="0" y="0"/>
          <a:chExt cx="0" cy="0"/>
        </a:xfrm>
      </p:grpSpPr>
      <p:grpSp>
        <p:nvGrpSpPr>
          <p:cNvPr id="583" name="Google Shape;583;p20"/>
          <p:cNvGrpSpPr/>
          <p:nvPr/>
        </p:nvGrpSpPr>
        <p:grpSpPr>
          <a:xfrm>
            <a:off x="-167" y="0"/>
            <a:ext cx="12192537" cy="6881200"/>
            <a:chOff x="-126" y="0"/>
            <a:chExt cx="9144403" cy="5160900"/>
          </a:xfrm>
        </p:grpSpPr>
        <p:grpSp>
          <p:nvGrpSpPr>
            <p:cNvPr id="584" name="Google Shape;584;p20"/>
            <p:cNvGrpSpPr/>
            <p:nvPr/>
          </p:nvGrpSpPr>
          <p:grpSpPr>
            <a:xfrm>
              <a:off x="537813" y="0"/>
              <a:ext cx="8068500" cy="5160900"/>
              <a:chOff x="529238" y="0"/>
              <a:chExt cx="8068500" cy="5160900"/>
            </a:xfrm>
          </p:grpSpPr>
          <p:cxnSp>
            <p:nvCxnSpPr>
              <p:cNvPr id="585" name="Google Shape;585;p20"/>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20"/>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7" name="Google Shape;587;p20"/>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8" name="Google Shape;588;p20"/>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9" name="Google Shape;589;p20"/>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0" name="Google Shape;590;p20"/>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1" name="Google Shape;591;p20"/>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2" name="Google Shape;592;p20"/>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3" name="Google Shape;593;p20"/>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4" name="Google Shape;594;p20"/>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5" name="Google Shape;595;p20"/>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6" name="Google Shape;596;p20"/>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7" name="Google Shape;597;p20"/>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8" name="Google Shape;598;p20"/>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9" name="Google Shape;599;p20"/>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00" name="Google Shape;600;p20"/>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1" name="Google Shape;601;p20"/>
            <p:cNvGrpSpPr/>
            <p:nvPr/>
          </p:nvGrpSpPr>
          <p:grpSpPr>
            <a:xfrm>
              <a:off x="-126" y="389750"/>
              <a:ext cx="9144403" cy="4364000"/>
              <a:chOff x="-25975" y="537900"/>
              <a:chExt cx="9195900" cy="4364000"/>
            </a:xfrm>
          </p:grpSpPr>
          <p:cxnSp>
            <p:nvCxnSpPr>
              <p:cNvPr id="602" name="Google Shape;602;p20"/>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3" name="Google Shape;603;p20"/>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4" name="Google Shape;604;p20"/>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5" name="Google Shape;605;p20"/>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6" name="Google Shape;606;p20"/>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7" name="Google Shape;607;p20"/>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8" name="Google Shape;608;p20"/>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09" name="Google Shape;609;p20"/>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10" name="Google Shape;610;p20"/>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11" name="Google Shape;611;p20"/>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12" name="Google Shape;612;p20"/>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13" name="Google Shape;613;p20"/>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14" name="Google Shape;614;p20"/>
          <p:cNvSpPr txBox="1">
            <a:spLocks noGrp="1"/>
          </p:cNvSpPr>
          <p:nvPr>
            <p:ph type="ctrTitle"/>
          </p:nvPr>
        </p:nvSpPr>
        <p:spPr>
          <a:xfrm>
            <a:off x="2852033" y="1392867"/>
            <a:ext cx="6488000" cy="1236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8000">
                <a:solidFill>
                  <a:schemeClr val="accent1"/>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615" name="Google Shape;615;p20"/>
          <p:cNvSpPr txBox="1">
            <a:spLocks noGrp="1"/>
          </p:cNvSpPr>
          <p:nvPr>
            <p:ph type="subTitle" idx="1"/>
          </p:nvPr>
        </p:nvSpPr>
        <p:spPr>
          <a:xfrm>
            <a:off x="2852067" y="2514119"/>
            <a:ext cx="6488000" cy="17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616" name="Google Shape;616;p20"/>
          <p:cNvSpPr txBox="1"/>
          <p:nvPr/>
        </p:nvSpPr>
        <p:spPr>
          <a:xfrm>
            <a:off x="1670800" y="4407700"/>
            <a:ext cx="88504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1"/>
                </a:solidFill>
                <a:latin typeface="Montserrat Medium"/>
                <a:ea typeface="Montserrat Medium"/>
                <a:cs typeface="Montserrat Medium"/>
                <a:sym typeface="Montserrat Medium"/>
              </a:rPr>
              <a:t>CREDITS: This presentation template was created by </a:t>
            </a:r>
            <a:r>
              <a:rPr lang="en" sz="1600" b="1" u="sng">
                <a:solidFill>
                  <a:schemeClr val="hlink"/>
                </a:solidFill>
                <a:latin typeface="Montserrat"/>
                <a:ea typeface="Montserrat"/>
                <a:cs typeface="Montserrat"/>
                <a:sym typeface="Montserrat"/>
                <a:hlinkClick r:id="rId2"/>
              </a:rPr>
              <a:t>Slidesgo</a:t>
            </a:r>
            <a:r>
              <a:rPr lang="en" sz="1600">
                <a:solidFill>
                  <a:schemeClr val="dk1"/>
                </a:solidFill>
                <a:latin typeface="Montserrat Medium"/>
                <a:ea typeface="Montserrat Medium"/>
                <a:cs typeface="Montserrat Medium"/>
                <a:sym typeface="Montserrat Medium"/>
              </a:rPr>
              <a:t>, and includes icons by </a:t>
            </a:r>
            <a:r>
              <a:rPr lang="en" sz="1600" b="1" u="sng">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600">
                <a:solidFill>
                  <a:schemeClr val="dk1"/>
                </a:solidFill>
                <a:latin typeface="Montserrat Medium"/>
                <a:ea typeface="Montserrat Medium"/>
                <a:cs typeface="Montserrat Medium"/>
                <a:sym typeface="Montserrat Medium"/>
              </a:rPr>
              <a:t>, infographics &amp; images by </a:t>
            </a:r>
            <a:r>
              <a:rPr lang="en" sz="1600" b="1"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600" b="1">
                <a:solidFill>
                  <a:schemeClr val="dk1"/>
                </a:solidFill>
                <a:latin typeface="Montserrat"/>
                <a:ea typeface="Montserrat"/>
                <a:cs typeface="Montserrat"/>
                <a:sym typeface="Montserrat"/>
              </a:rPr>
              <a:t> </a:t>
            </a:r>
            <a:r>
              <a:rPr lang="en" sz="1600">
                <a:solidFill>
                  <a:schemeClr val="dk1"/>
                </a:solidFill>
                <a:latin typeface="Montserrat Medium"/>
                <a:ea typeface="Montserrat Medium"/>
                <a:cs typeface="Montserrat Medium"/>
                <a:sym typeface="Montserrat Medium"/>
              </a:rPr>
              <a:t>and content by </a:t>
            </a:r>
            <a:r>
              <a:rPr lang="en" sz="1600" b="1">
                <a:solidFill>
                  <a:schemeClr val="dk1"/>
                </a:solidFill>
                <a:latin typeface="Montserrat"/>
                <a:ea typeface="Montserrat"/>
                <a:cs typeface="Montserrat"/>
                <a:sym typeface="Montserrat"/>
              </a:rPr>
              <a:t>Swetha Tandri</a:t>
            </a:r>
            <a:r>
              <a:rPr lang="en" sz="1600" b="1" u="sng">
                <a:solidFill>
                  <a:schemeClr val="dk1"/>
                </a:solidFill>
                <a:latin typeface="Montserrat"/>
                <a:ea typeface="Montserrat"/>
                <a:cs typeface="Montserrat"/>
                <a:sym typeface="Montserrat"/>
              </a:rPr>
              <a:t> </a:t>
            </a:r>
            <a:endParaRPr sz="1600" b="1" u="sng">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741814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67" y="0"/>
            <a:ext cx="12192537" cy="68812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47" name="Google Shape;647;p2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48" name="Google Shape;648;p2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Tree>
    <p:extLst>
      <p:ext uri="{BB962C8B-B14F-4D97-AF65-F5344CB8AC3E}">
        <p14:creationId xmlns:p14="http://schemas.microsoft.com/office/powerpoint/2010/main" val="94579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67" y="0"/>
            <a:ext cx="12192537" cy="68812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446867" y="447134"/>
            <a:ext cx="11501524" cy="6159924"/>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9Slide03 SVND Sari" panose="02000000000000000000" pitchFamily="2" charset="0"/>
              </a:endParaRPr>
            </a:p>
          </p:txBody>
        </p:sp>
      </p:grpSp>
    </p:spTree>
    <p:extLst>
      <p:ext uri="{BB962C8B-B14F-4D97-AF65-F5344CB8AC3E}">
        <p14:creationId xmlns:p14="http://schemas.microsoft.com/office/powerpoint/2010/main" val="37362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6FD5-625A-F10F-AD5D-00D2FE426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51C1C9-E879-273F-6CBA-747810CF0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ACE71-BF78-A73D-AB65-2F2BF38CC5F7}"/>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5D34FF98-1E1C-55E2-F49C-062016DC4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80FC-D439-EEB9-17D6-F24A00153951}"/>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132907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CD6D-D975-12C0-393B-59DAAF1D5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B9132-C958-7938-2095-DA645C9ED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8F735-8A3B-9CFB-C877-C09866179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E7BDA-5C0D-3C16-4825-378AE8315535}"/>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6" name="Footer Placeholder 5">
            <a:extLst>
              <a:ext uri="{FF2B5EF4-FFF2-40B4-BE49-F238E27FC236}">
                <a16:creationId xmlns:a16="http://schemas.microsoft.com/office/drawing/2014/main" id="{4A4A574A-3183-322E-CC00-19A19DDDE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120E4-7001-7C9C-AD3B-D248F50E23C4}"/>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30043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B424-73B6-2989-2A54-7F6FE4C711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20A61E-E818-D570-B9D5-4C6BE01C9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D7472-B693-ED34-96E1-E798C51136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0AECC8-3C4F-955A-A3D2-22A78EF94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12CE7-A5F8-E51B-4E73-1D520A722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1F4CA-20E2-E90A-01B6-EB782685F663}"/>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8" name="Footer Placeholder 7">
            <a:extLst>
              <a:ext uri="{FF2B5EF4-FFF2-40B4-BE49-F238E27FC236}">
                <a16:creationId xmlns:a16="http://schemas.microsoft.com/office/drawing/2014/main" id="{9D89A417-CFE9-CECA-C836-FB32E9DF60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4F1B6-080E-9081-750D-3F1DE6056F72}"/>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306001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661A-CDB6-B7C5-4A97-8F48B48A6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AA4CE-4198-3F3A-23AE-43C3C751D6C3}"/>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4" name="Footer Placeholder 3">
            <a:extLst>
              <a:ext uri="{FF2B5EF4-FFF2-40B4-BE49-F238E27FC236}">
                <a16:creationId xmlns:a16="http://schemas.microsoft.com/office/drawing/2014/main" id="{AE570BA1-14D8-E044-1A23-1CD121171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443624-AAD6-AC50-DCAA-7219A2503772}"/>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261989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1C82D-2B6E-E2DE-7DB0-7C24313CB7EA}"/>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3" name="Footer Placeholder 2">
            <a:extLst>
              <a:ext uri="{FF2B5EF4-FFF2-40B4-BE49-F238E27FC236}">
                <a16:creationId xmlns:a16="http://schemas.microsoft.com/office/drawing/2014/main" id="{3D8C72E5-F626-97F4-B2A4-82251AD022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20D3AA-0B5F-E5E3-EFB3-4711CC14AC07}"/>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26108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6631-68F0-C5DE-8D7C-15752B312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EEF8E-D3B5-F8F4-2702-8E0D46D63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AD11C2-9B47-16F6-0BFE-0575EAA55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87DD1-D731-21B1-7C0E-223686C581E6}"/>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6" name="Footer Placeholder 5">
            <a:extLst>
              <a:ext uri="{FF2B5EF4-FFF2-40B4-BE49-F238E27FC236}">
                <a16:creationId xmlns:a16="http://schemas.microsoft.com/office/drawing/2014/main" id="{F2F6A09A-9F2C-A71A-BAD2-CD816E743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FA061-E7F8-EF3F-F587-05255E19B87F}"/>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214617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4C4C-509E-7938-060D-3B3E2F0C2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9A4C5-50E0-80D3-AD58-773CFB181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C4AEB-9840-D479-FF48-E6E5E4F55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7A26C-94EE-4A21-3130-FD3A5D0C3169}"/>
              </a:ext>
            </a:extLst>
          </p:cNvPr>
          <p:cNvSpPr>
            <a:spLocks noGrp="1"/>
          </p:cNvSpPr>
          <p:nvPr>
            <p:ph type="dt" sz="half" idx="10"/>
          </p:nvPr>
        </p:nvSpPr>
        <p:spPr/>
        <p:txBody>
          <a:bodyPr/>
          <a:lstStyle/>
          <a:p>
            <a:fld id="{743E9684-B323-4031-8C19-71AF031AB35B}" type="datetimeFigureOut">
              <a:rPr lang="en-US" smtClean="0"/>
              <a:t>11/10/2025</a:t>
            </a:fld>
            <a:endParaRPr lang="en-US"/>
          </a:p>
        </p:txBody>
      </p:sp>
      <p:sp>
        <p:nvSpPr>
          <p:cNvPr id="6" name="Footer Placeholder 5">
            <a:extLst>
              <a:ext uri="{FF2B5EF4-FFF2-40B4-BE49-F238E27FC236}">
                <a16:creationId xmlns:a16="http://schemas.microsoft.com/office/drawing/2014/main" id="{3958096D-E8F1-F0D4-E61A-45960D083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30010-A3B1-ACD1-E76F-12838D605447}"/>
              </a:ext>
            </a:extLst>
          </p:cNvPr>
          <p:cNvSpPr>
            <a:spLocks noGrp="1"/>
          </p:cNvSpPr>
          <p:nvPr>
            <p:ph type="sldNum" sz="quarter" idx="12"/>
          </p:nvPr>
        </p:nvSpPr>
        <p:spPr/>
        <p:txBody>
          <a:bodyPr/>
          <a:lstStyle/>
          <a:p>
            <a:fld id="{36DD237A-235C-4581-B73F-4360818B89A8}" type="slidenum">
              <a:rPr lang="en-US" smtClean="0"/>
              <a:t>‹#›</a:t>
            </a:fld>
            <a:endParaRPr lang="en-US"/>
          </a:p>
        </p:txBody>
      </p:sp>
    </p:spTree>
    <p:extLst>
      <p:ext uri="{BB962C8B-B14F-4D97-AF65-F5344CB8AC3E}">
        <p14:creationId xmlns:p14="http://schemas.microsoft.com/office/powerpoint/2010/main" val="73982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7C8BD-B960-FC3E-C35B-CBD962C55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8759F9-538B-6AF0-C71C-83EA65458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8E0C3-5FC5-FA32-09EB-BED048AE5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E9684-B323-4031-8C19-71AF031AB35B}" type="datetimeFigureOut">
              <a:rPr lang="en-US" smtClean="0"/>
              <a:t>11/10/2025</a:t>
            </a:fld>
            <a:endParaRPr lang="en-US"/>
          </a:p>
        </p:txBody>
      </p:sp>
      <p:sp>
        <p:nvSpPr>
          <p:cNvPr id="5" name="Footer Placeholder 4">
            <a:extLst>
              <a:ext uri="{FF2B5EF4-FFF2-40B4-BE49-F238E27FC236}">
                <a16:creationId xmlns:a16="http://schemas.microsoft.com/office/drawing/2014/main" id="{72F450EC-D8B1-0246-D187-DAA5FD36E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3CEB7-65ED-8A29-5426-9667E2A0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237A-235C-4581-B73F-4360818B89A8}" type="slidenum">
              <a:rPr lang="en-US" smtClean="0"/>
              <a:t>‹#›</a:t>
            </a:fld>
            <a:endParaRPr lang="en-US"/>
          </a:p>
        </p:txBody>
      </p:sp>
    </p:spTree>
    <p:extLst>
      <p:ext uri="{BB962C8B-B14F-4D97-AF65-F5344CB8AC3E}">
        <p14:creationId xmlns:p14="http://schemas.microsoft.com/office/powerpoint/2010/main" val="107124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2393859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3" r:id="rId11"/>
    <p:sldLayoutId id="2147483675" r:id="rId12"/>
    <p:sldLayoutId id="2147483676" r:id="rId13"/>
    <p:sldLayoutId id="2147483677" r:id="rId14"/>
    <p:sldLayoutId id="2147483678" r:id="rId15"/>
    <p:sldLayoutId id="2147483679" r:id="rId16"/>
    <p:sldLayoutId id="2147483680" r:id="rId17"/>
    <p:sldLayoutId id="2147483681"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3" name="Google Shape;693;p26"/>
          <p:cNvGrpSpPr/>
          <p:nvPr/>
        </p:nvGrpSpPr>
        <p:grpSpPr>
          <a:xfrm rot="613802">
            <a:off x="10189167" y="265791"/>
            <a:ext cx="1367381" cy="1367381"/>
            <a:chOff x="5898139" y="1013319"/>
            <a:chExt cx="1196700" cy="1196700"/>
          </a:xfrm>
        </p:grpSpPr>
        <p:sp>
          <p:nvSpPr>
            <p:cNvPr id="694" name="Google Shape;694;p26"/>
            <p:cNvSpPr/>
            <p:nvPr/>
          </p:nvSpPr>
          <p:spPr>
            <a:xfrm>
              <a:off x="5898139" y="1013319"/>
              <a:ext cx="1196700" cy="1196700"/>
            </a:xfrm>
            <a:prstGeom prst="roundRect">
              <a:avLst>
                <a:gd name="adj" fmla="val 17861"/>
              </a:avLst>
            </a:prstGeom>
            <a:solidFill>
              <a:schemeClr val="lt1"/>
            </a:solidFill>
            <a:ln w="19050" cap="flat" cmpd="sng">
              <a:solidFill>
                <a:schemeClr val="dk1"/>
              </a:solidFill>
              <a:prstDash val="solid"/>
              <a:round/>
              <a:headEnd type="none" w="sm" len="sm"/>
              <a:tailEnd type="none" w="sm" len="sm"/>
            </a:ln>
            <a:effectLst>
              <a:outerShdw dist="76200" dir="738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695" name="Google Shape;695;p26"/>
            <p:cNvSpPr/>
            <p:nvPr/>
          </p:nvSpPr>
          <p:spPr>
            <a:xfrm>
              <a:off x="5957549" y="1072726"/>
              <a:ext cx="1077600" cy="1077600"/>
            </a:xfrm>
            <a:prstGeom prst="roundRect">
              <a:avLst>
                <a:gd name="adj" fmla="val 17861"/>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1" name="Google Shape;711;p26"/>
          <p:cNvGrpSpPr/>
          <p:nvPr/>
        </p:nvGrpSpPr>
        <p:grpSpPr>
          <a:xfrm rot="-761177">
            <a:off x="10289754" y="1069023"/>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5" name="Google Shape;715;p26"/>
          <p:cNvGrpSpPr/>
          <p:nvPr/>
        </p:nvGrpSpPr>
        <p:grpSpPr>
          <a:xfrm rot="732494">
            <a:off x="388236" y="3410717"/>
            <a:ext cx="1782921" cy="1782921"/>
            <a:chOff x="2005688" y="3510288"/>
            <a:chExt cx="1344600" cy="1344600"/>
          </a:xfrm>
        </p:grpSpPr>
        <p:sp>
          <p:nvSpPr>
            <p:cNvPr id="716"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7"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8"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9" name="Google Shape;719;p26"/>
          <p:cNvGrpSpPr/>
          <p:nvPr/>
        </p:nvGrpSpPr>
        <p:grpSpPr>
          <a:xfrm rot="732404">
            <a:off x="903316" y="3923317"/>
            <a:ext cx="682249" cy="679361"/>
            <a:chOff x="1632950" y="4085075"/>
            <a:chExt cx="271700" cy="270550"/>
          </a:xfrm>
        </p:grpSpPr>
        <p:sp>
          <p:nvSpPr>
            <p:cNvPr id="720" name="Google Shape;720;p26"/>
            <p:cNvSpPr/>
            <p:nvPr/>
          </p:nvSpPr>
          <p:spPr>
            <a:xfrm>
              <a:off x="1636075" y="4089275"/>
              <a:ext cx="265000" cy="262325"/>
            </a:xfrm>
            <a:custGeom>
              <a:avLst/>
              <a:gdLst/>
              <a:ahLst/>
              <a:cxnLst/>
              <a:rect l="l" t="t" r="r" b="b"/>
              <a:pathLst>
                <a:path w="10600" h="10493" extrusionOk="0">
                  <a:moveTo>
                    <a:pt x="8828" y="4382"/>
                  </a:moveTo>
                  <a:cubicBezTo>
                    <a:pt x="8896" y="4382"/>
                    <a:pt x="8958" y="4433"/>
                    <a:pt x="8958" y="4516"/>
                  </a:cubicBezTo>
                  <a:lnTo>
                    <a:pt x="8958" y="8726"/>
                  </a:lnTo>
                  <a:cubicBezTo>
                    <a:pt x="8958" y="8798"/>
                    <a:pt x="8886" y="8851"/>
                    <a:pt x="8815" y="8851"/>
                  </a:cubicBezTo>
                  <a:lnTo>
                    <a:pt x="4604" y="8851"/>
                  </a:lnTo>
                  <a:cubicBezTo>
                    <a:pt x="4497" y="8851"/>
                    <a:pt x="4444" y="8709"/>
                    <a:pt x="4515" y="8637"/>
                  </a:cubicBezTo>
                  <a:lnTo>
                    <a:pt x="8726" y="4426"/>
                  </a:lnTo>
                  <a:cubicBezTo>
                    <a:pt x="8756" y="4396"/>
                    <a:pt x="8793" y="4382"/>
                    <a:pt x="8828" y="4382"/>
                  </a:cubicBezTo>
                  <a:close/>
                  <a:moveTo>
                    <a:pt x="10287" y="1"/>
                  </a:moveTo>
                  <a:cubicBezTo>
                    <a:pt x="10254" y="1"/>
                    <a:pt x="10221" y="7"/>
                    <a:pt x="10189" y="19"/>
                  </a:cubicBezTo>
                  <a:cubicBezTo>
                    <a:pt x="10118" y="37"/>
                    <a:pt x="9939" y="251"/>
                    <a:pt x="9886" y="287"/>
                  </a:cubicBezTo>
                  <a:lnTo>
                    <a:pt x="197" y="9975"/>
                  </a:lnTo>
                  <a:cubicBezTo>
                    <a:pt x="1" y="10172"/>
                    <a:pt x="144" y="10493"/>
                    <a:pt x="411" y="10493"/>
                  </a:cubicBezTo>
                  <a:lnTo>
                    <a:pt x="10296" y="10493"/>
                  </a:lnTo>
                  <a:cubicBezTo>
                    <a:pt x="10457" y="10493"/>
                    <a:pt x="10599" y="10368"/>
                    <a:pt x="10599" y="10190"/>
                  </a:cubicBezTo>
                  <a:lnTo>
                    <a:pt x="10599" y="305"/>
                  </a:lnTo>
                  <a:cubicBezTo>
                    <a:pt x="10599" y="129"/>
                    <a:pt x="10442" y="1"/>
                    <a:pt x="10287" y="1"/>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1" name="Google Shape;721;p26"/>
            <p:cNvSpPr/>
            <p:nvPr/>
          </p:nvSpPr>
          <p:spPr>
            <a:xfrm>
              <a:off x="1651250" y="4102225"/>
              <a:ext cx="144100" cy="141875"/>
            </a:xfrm>
            <a:custGeom>
              <a:avLst/>
              <a:gdLst/>
              <a:ahLst/>
              <a:cxnLst/>
              <a:rect l="l" t="t" r="r" b="b"/>
              <a:pathLst>
                <a:path w="5764" h="5675" extrusionOk="0">
                  <a:moveTo>
                    <a:pt x="4194" y="3587"/>
                  </a:moveTo>
                  <a:cubicBezTo>
                    <a:pt x="4479" y="3587"/>
                    <a:pt x="4711" y="3819"/>
                    <a:pt x="4711" y="4105"/>
                  </a:cubicBezTo>
                  <a:cubicBezTo>
                    <a:pt x="4711" y="4390"/>
                    <a:pt x="4479" y="4622"/>
                    <a:pt x="4194" y="4622"/>
                  </a:cubicBezTo>
                  <a:cubicBezTo>
                    <a:pt x="3926" y="4622"/>
                    <a:pt x="3694" y="4390"/>
                    <a:pt x="3694" y="4105"/>
                  </a:cubicBezTo>
                  <a:cubicBezTo>
                    <a:pt x="3694" y="3819"/>
                    <a:pt x="3926" y="3587"/>
                    <a:pt x="4194" y="3587"/>
                  </a:cubicBezTo>
                  <a:close/>
                  <a:moveTo>
                    <a:pt x="5459" y="0"/>
                  </a:moveTo>
                  <a:cubicBezTo>
                    <a:pt x="5411" y="0"/>
                    <a:pt x="5363" y="12"/>
                    <a:pt x="5318" y="37"/>
                  </a:cubicBezTo>
                  <a:cubicBezTo>
                    <a:pt x="5300" y="37"/>
                    <a:pt x="5104" y="233"/>
                    <a:pt x="5086" y="251"/>
                  </a:cubicBezTo>
                  <a:lnTo>
                    <a:pt x="179" y="5157"/>
                  </a:lnTo>
                  <a:cubicBezTo>
                    <a:pt x="1" y="5354"/>
                    <a:pt x="125" y="5675"/>
                    <a:pt x="393" y="5675"/>
                  </a:cubicBezTo>
                  <a:lnTo>
                    <a:pt x="5460" y="5675"/>
                  </a:lnTo>
                  <a:cubicBezTo>
                    <a:pt x="5639" y="5675"/>
                    <a:pt x="5764" y="5532"/>
                    <a:pt x="5764" y="5371"/>
                  </a:cubicBezTo>
                  <a:lnTo>
                    <a:pt x="5764" y="304"/>
                  </a:lnTo>
                  <a:cubicBezTo>
                    <a:pt x="5764" y="126"/>
                    <a:pt x="5616" y="0"/>
                    <a:pt x="545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2" name="Google Shape;722;p26"/>
            <p:cNvSpPr/>
            <p:nvPr/>
          </p:nvSpPr>
          <p:spPr>
            <a:xfrm>
              <a:off x="1775700" y="4102225"/>
              <a:ext cx="20100" cy="141875"/>
            </a:xfrm>
            <a:custGeom>
              <a:avLst/>
              <a:gdLst/>
              <a:ahLst/>
              <a:cxnLst/>
              <a:rect l="l" t="t" r="r" b="b"/>
              <a:pathLst>
                <a:path w="804" h="5675" extrusionOk="0">
                  <a:moveTo>
                    <a:pt x="499" y="0"/>
                  </a:moveTo>
                  <a:cubicBezTo>
                    <a:pt x="451" y="0"/>
                    <a:pt x="403" y="12"/>
                    <a:pt x="357" y="37"/>
                  </a:cubicBezTo>
                  <a:cubicBezTo>
                    <a:pt x="357" y="37"/>
                    <a:pt x="268" y="90"/>
                    <a:pt x="250" y="126"/>
                  </a:cubicBezTo>
                  <a:lnTo>
                    <a:pt x="108" y="251"/>
                  </a:lnTo>
                  <a:cubicBezTo>
                    <a:pt x="233" y="304"/>
                    <a:pt x="304" y="411"/>
                    <a:pt x="304" y="536"/>
                  </a:cubicBezTo>
                  <a:lnTo>
                    <a:pt x="304" y="5371"/>
                  </a:lnTo>
                  <a:cubicBezTo>
                    <a:pt x="304" y="5532"/>
                    <a:pt x="161" y="5675"/>
                    <a:pt x="1" y="5675"/>
                  </a:cubicBezTo>
                  <a:lnTo>
                    <a:pt x="500" y="5675"/>
                  </a:lnTo>
                  <a:cubicBezTo>
                    <a:pt x="679" y="5675"/>
                    <a:pt x="804" y="5532"/>
                    <a:pt x="804" y="5371"/>
                  </a:cubicBezTo>
                  <a:lnTo>
                    <a:pt x="804" y="304"/>
                  </a:lnTo>
                  <a:cubicBezTo>
                    <a:pt x="804" y="126"/>
                    <a:pt x="656" y="0"/>
                    <a:pt x="49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3" name="Google Shape;723;p26"/>
            <p:cNvSpPr/>
            <p:nvPr/>
          </p:nvSpPr>
          <p:spPr>
            <a:xfrm>
              <a:off x="1632950" y="4085075"/>
              <a:ext cx="271700" cy="270550"/>
            </a:xfrm>
            <a:custGeom>
              <a:avLst/>
              <a:gdLst/>
              <a:ahLst/>
              <a:cxnLst/>
              <a:rect l="l" t="t" r="r" b="b"/>
              <a:pathLst>
                <a:path w="10868" h="10822" extrusionOk="0">
                  <a:moveTo>
                    <a:pt x="6210" y="830"/>
                  </a:moveTo>
                  <a:cubicBezTo>
                    <a:pt x="6264" y="847"/>
                    <a:pt x="6335" y="847"/>
                    <a:pt x="6353" y="972"/>
                  </a:cubicBezTo>
                  <a:lnTo>
                    <a:pt x="6353" y="4220"/>
                  </a:lnTo>
                  <a:lnTo>
                    <a:pt x="6353" y="6040"/>
                  </a:lnTo>
                  <a:cubicBezTo>
                    <a:pt x="6353" y="6129"/>
                    <a:pt x="6282" y="6182"/>
                    <a:pt x="6210" y="6182"/>
                  </a:cubicBezTo>
                  <a:lnTo>
                    <a:pt x="1143" y="6182"/>
                  </a:lnTo>
                  <a:cubicBezTo>
                    <a:pt x="1054" y="6182"/>
                    <a:pt x="1018" y="6129"/>
                    <a:pt x="1000" y="6093"/>
                  </a:cubicBezTo>
                  <a:cubicBezTo>
                    <a:pt x="1000" y="6075"/>
                    <a:pt x="982" y="6004"/>
                    <a:pt x="1036" y="5950"/>
                  </a:cubicBezTo>
                  <a:lnTo>
                    <a:pt x="1393" y="5594"/>
                  </a:lnTo>
                  <a:lnTo>
                    <a:pt x="1482" y="5683"/>
                  </a:lnTo>
                  <a:cubicBezTo>
                    <a:pt x="1511" y="5711"/>
                    <a:pt x="1549" y="5730"/>
                    <a:pt x="1590" y="5730"/>
                  </a:cubicBezTo>
                  <a:cubicBezTo>
                    <a:pt x="1626" y="5730"/>
                    <a:pt x="1663" y="5716"/>
                    <a:pt x="1696" y="5683"/>
                  </a:cubicBezTo>
                  <a:cubicBezTo>
                    <a:pt x="1767" y="5629"/>
                    <a:pt x="1767" y="5522"/>
                    <a:pt x="1696" y="5469"/>
                  </a:cubicBezTo>
                  <a:lnTo>
                    <a:pt x="1607" y="5362"/>
                  </a:lnTo>
                  <a:lnTo>
                    <a:pt x="2196" y="4773"/>
                  </a:lnTo>
                  <a:lnTo>
                    <a:pt x="2285" y="4880"/>
                  </a:lnTo>
                  <a:cubicBezTo>
                    <a:pt x="2316" y="4900"/>
                    <a:pt x="2359" y="4921"/>
                    <a:pt x="2406" y="4921"/>
                  </a:cubicBezTo>
                  <a:cubicBezTo>
                    <a:pt x="2441" y="4921"/>
                    <a:pt x="2479" y="4910"/>
                    <a:pt x="2517" y="4880"/>
                  </a:cubicBezTo>
                  <a:cubicBezTo>
                    <a:pt x="2570" y="4808"/>
                    <a:pt x="2570" y="4719"/>
                    <a:pt x="2517" y="4648"/>
                  </a:cubicBezTo>
                  <a:lnTo>
                    <a:pt x="2428" y="4559"/>
                  </a:lnTo>
                  <a:lnTo>
                    <a:pt x="3016" y="3970"/>
                  </a:lnTo>
                  <a:lnTo>
                    <a:pt x="3106" y="4059"/>
                  </a:lnTo>
                  <a:cubicBezTo>
                    <a:pt x="3134" y="4088"/>
                    <a:pt x="3173" y="4106"/>
                    <a:pt x="3217" y="4106"/>
                  </a:cubicBezTo>
                  <a:cubicBezTo>
                    <a:pt x="3255" y="4106"/>
                    <a:pt x="3296" y="4092"/>
                    <a:pt x="3338" y="4059"/>
                  </a:cubicBezTo>
                  <a:cubicBezTo>
                    <a:pt x="3391" y="4006"/>
                    <a:pt x="3391" y="3899"/>
                    <a:pt x="3338" y="3827"/>
                  </a:cubicBezTo>
                  <a:lnTo>
                    <a:pt x="3230" y="3738"/>
                  </a:lnTo>
                  <a:lnTo>
                    <a:pt x="3819" y="3149"/>
                  </a:lnTo>
                  <a:lnTo>
                    <a:pt x="3926" y="3238"/>
                  </a:lnTo>
                  <a:cubicBezTo>
                    <a:pt x="3945" y="3267"/>
                    <a:pt x="3985" y="3285"/>
                    <a:pt x="4029" y="3285"/>
                  </a:cubicBezTo>
                  <a:cubicBezTo>
                    <a:pt x="4066" y="3285"/>
                    <a:pt x="4107" y="3272"/>
                    <a:pt x="4140" y="3238"/>
                  </a:cubicBezTo>
                  <a:cubicBezTo>
                    <a:pt x="4212" y="3185"/>
                    <a:pt x="4212" y="3078"/>
                    <a:pt x="4140" y="3024"/>
                  </a:cubicBezTo>
                  <a:lnTo>
                    <a:pt x="4051" y="2935"/>
                  </a:lnTo>
                  <a:lnTo>
                    <a:pt x="4676" y="2311"/>
                  </a:lnTo>
                  <a:lnTo>
                    <a:pt x="4765" y="2400"/>
                  </a:lnTo>
                  <a:cubicBezTo>
                    <a:pt x="4796" y="2420"/>
                    <a:pt x="4839" y="2441"/>
                    <a:pt x="4886" y="2441"/>
                  </a:cubicBezTo>
                  <a:cubicBezTo>
                    <a:pt x="4921" y="2441"/>
                    <a:pt x="4959" y="2430"/>
                    <a:pt x="4997" y="2400"/>
                  </a:cubicBezTo>
                  <a:cubicBezTo>
                    <a:pt x="5050" y="2328"/>
                    <a:pt x="5050" y="2239"/>
                    <a:pt x="4997" y="2168"/>
                  </a:cubicBezTo>
                  <a:lnTo>
                    <a:pt x="4908" y="2079"/>
                  </a:lnTo>
                  <a:lnTo>
                    <a:pt x="5496" y="1490"/>
                  </a:lnTo>
                  <a:lnTo>
                    <a:pt x="5586" y="1579"/>
                  </a:lnTo>
                  <a:cubicBezTo>
                    <a:pt x="5614" y="1608"/>
                    <a:pt x="5653" y="1626"/>
                    <a:pt x="5697" y="1626"/>
                  </a:cubicBezTo>
                  <a:cubicBezTo>
                    <a:pt x="5735" y="1626"/>
                    <a:pt x="5776" y="1612"/>
                    <a:pt x="5818" y="1579"/>
                  </a:cubicBezTo>
                  <a:cubicBezTo>
                    <a:pt x="5871" y="1525"/>
                    <a:pt x="5871" y="1418"/>
                    <a:pt x="5818" y="1365"/>
                  </a:cubicBezTo>
                  <a:lnTo>
                    <a:pt x="5711" y="1258"/>
                  </a:lnTo>
                  <a:lnTo>
                    <a:pt x="6103" y="883"/>
                  </a:lnTo>
                  <a:cubicBezTo>
                    <a:pt x="6139" y="847"/>
                    <a:pt x="6175" y="830"/>
                    <a:pt x="6210" y="830"/>
                  </a:cubicBezTo>
                  <a:close/>
                  <a:moveTo>
                    <a:pt x="10400" y="0"/>
                  </a:moveTo>
                  <a:cubicBezTo>
                    <a:pt x="10285" y="0"/>
                    <a:pt x="10176" y="52"/>
                    <a:pt x="10082" y="134"/>
                  </a:cubicBezTo>
                  <a:lnTo>
                    <a:pt x="6674" y="3560"/>
                  </a:lnTo>
                  <a:lnTo>
                    <a:pt x="6674" y="972"/>
                  </a:lnTo>
                  <a:cubicBezTo>
                    <a:pt x="6674" y="794"/>
                    <a:pt x="6567" y="633"/>
                    <a:pt x="6389" y="544"/>
                  </a:cubicBezTo>
                  <a:cubicBezTo>
                    <a:pt x="6334" y="522"/>
                    <a:pt x="6278" y="512"/>
                    <a:pt x="6223" y="512"/>
                  </a:cubicBezTo>
                  <a:cubicBezTo>
                    <a:pt x="6097" y="512"/>
                    <a:pt x="5976" y="564"/>
                    <a:pt x="5889" y="651"/>
                  </a:cubicBezTo>
                  <a:lnTo>
                    <a:pt x="822" y="5718"/>
                  </a:lnTo>
                  <a:cubicBezTo>
                    <a:pt x="679" y="5861"/>
                    <a:pt x="643" y="6057"/>
                    <a:pt x="715" y="6236"/>
                  </a:cubicBezTo>
                  <a:cubicBezTo>
                    <a:pt x="804" y="6396"/>
                    <a:pt x="964" y="6504"/>
                    <a:pt x="1143" y="6504"/>
                  </a:cubicBezTo>
                  <a:lnTo>
                    <a:pt x="4248" y="6504"/>
                  </a:lnTo>
                  <a:lnTo>
                    <a:pt x="4569" y="6825"/>
                  </a:lnTo>
                  <a:cubicBezTo>
                    <a:pt x="4589" y="6845"/>
                    <a:pt x="4634" y="6866"/>
                    <a:pt x="4681" y="6866"/>
                  </a:cubicBezTo>
                  <a:cubicBezTo>
                    <a:pt x="4716" y="6866"/>
                    <a:pt x="4753" y="6855"/>
                    <a:pt x="4783" y="6825"/>
                  </a:cubicBezTo>
                  <a:cubicBezTo>
                    <a:pt x="4854" y="6753"/>
                    <a:pt x="4854" y="6664"/>
                    <a:pt x="4783" y="6593"/>
                  </a:cubicBezTo>
                  <a:lnTo>
                    <a:pt x="4694" y="6504"/>
                  </a:lnTo>
                  <a:lnTo>
                    <a:pt x="6210" y="6504"/>
                  </a:lnTo>
                  <a:cubicBezTo>
                    <a:pt x="6460" y="6504"/>
                    <a:pt x="6674" y="6307"/>
                    <a:pt x="6674" y="6040"/>
                  </a:cubicBezTo>
                  <a:lnTo>
                    <a:pt x="6674" y="4612"/>
                  </a:lnTo>
                  <a:cubicBezTo>
                    <a:pt x="6710" y="4660"/>
                    <a:pt x="6769" y="4707"/>
                    <a:pt x="6837" y="4707"/>
                  </a:cubicBezTo>
                  <a:cubicBezTo>
                    <a:pt x="6870" y="4707"/>
                    <a:pt x="6906" y="4695"/>
                    <a:pt x="6942" y="4666"/>
                  </a:cubicBezTo>
                  <a:cubicBezTo>
                    <a:pt x="7013" y="4594"/>
                    <a:pt x="7013" y="4505"/>
                    <a:pt x="6942" y="4434"/>
                  </a:cubicBezTo>
                  <a:lnTo>
                    <a:pt x="6674" y="4166"/>
                  </a:lnTo>
                  <a:lnTo>
                    <a:pt x="6674" y="4006"/>
                  </a:lnTo>
                  <a:lnTo>
                    <a:pt x="7441" y="3221"/>
                  </a:lnTo>
                  <a:lnTo>
                    <a:pt x="7798" y="3577"/>
                  </a:lnTo>
                  <a:cubicBezTo>
                    <a:pt x="7827" y="3606"/>
                    <a:pt x="7866" y="3624"/>
                    <a:pt x="7909" y="3624"/>
                  </a:cubicBezTo>
                  <a:cubicBezTo>
                    <a:pt x="7947" y="3624"/>
                    <a:pt x="7989" y="3611"/>
                    <a:pt x="8030" y="3577"/>
                  </a:cubicBezTo>
                  <a:cubicBezTo>
                    <a:pt x="8084" y="3524"/>
                    <a:pt x="8084" y="3417"/>
                    <a:pt x="8030" y="3363"/>
                  </a:cubicBezTo>
                  <a:lnTo>
                    <a:pt x="7673" y="3006"/>
                  </a:lnTo>
                  <a:lnTo>
                    <a:pt x="8530" y="2150"/>
                  </a:lnTo>
                  <a:lnTo>
                    <a:pt x="8887" y="2507"/>
                  </a:lnTo>
                  <a:cubicBezTo>
                    <a:pt x="8907" y="2527"/>
                    <a:pt x="8952" y="2548"/>
                    <a:pt x="8999" y="2548"/>
                  </a:cubicBezTo>
                  <a:cubicBezTo>
                    <a:pt x="9034" y="2548"/>
                    <a:pt x="9071" y="2537"/>
                    <a:pt x="9101" y="2507"/>
                  </a:cubicBezTo>
                  <a:cubicBezTo>
                    <a:pt x="9172" y="2435"/>
                    <a:pt x="9172" y="2346"/>
                    <a:pt x="9101" y="2275"/>
                  </a:cubicBezTo>
                  <a:lnTo>
                    <a:pt x="8744" y="1918"/>
                  </a:lnTo>
                  <a:lnTo>
                    <a:pt x="9600" y="1062"/>
                  </a:lnTo>
                  <a:lnTo>
                    <a:pt x="9957" y="1418"/>
                  </a:lnTo>
                  <a:cubicBezTo>
                    <a:pt x="9986" y="1447"/>
                    <a:pt x="10025" y="1465"/>
                    <a:pt x="10068" y="1465"/>
                  </a:cubicBezTo>
                  <a:cubicBezTo>
                    <a:pt x="10106" y="1465"/>
                    <a:pt x="10148" y="1452"/>
                    <a:pt x="10189" y="1418"/>
                  </a:cubicBezTo>
                  <a:cubicBezTo>
                    <a:pt x="10243" y="1365"/>
                    <a:pt x="10243" y="1258"/>
                    <a:pt x="10189" y="1204"/>
                  </a:cubicBezTo>
                  <a:lnTo>
                    <a:pt x="9832" y="830"/>
                  </a:lnTo>
                  <a:lnTo>
                    <a:pt x="10296" y="366"/>
                  </a:lnTo>
                  <a:cubicBezTo>
                    <a:pt x="10336" y="326"/>
                    <a:pt x="10375" y="314"/>
                    <a:pt x="10405" y="314"/>
                  </a:cubicBezTo>
                  <a:cubicBezTo>
                    <a:pt x="10430" y="314"/>
                    <a:pt x="10449" y="322"/>
                    <a:pt x="10457" y="330"/>
                  </a:cubicBezTo>
                  <a:cubicBezTo>
                    <a:pt x="10492" y="330"/>
                    <a:pt x="10564" y="366"/>
                    <a:pt x="10564" y="455"/>
                  </a:cubicBezTo>
                  <a:lnTo>
                    <a:pt x="10564" y="10358"/>
                  </a:lnTo>
                  <a:cubicBezTo>
                    <a:pt x="10564" y="10429"/>
                    <a:pt x="10492" y="10500"/>
                    <a:pt x="10403" y="10500"/>
                  </a:cubicBezTo>
                  <a:lnTo>
                    <a:pt x="536" y="10500"/>
                  </a:lnTo>
                  <a:cubicBezTo>
                    <a:pt x="429" y="10500"/>
                    <a:pt x="394" y="10429"/>
                    <a:pt x="394" y="10411"/>
                  </a:cubicBezTo>
                  <a:cubicBezTo>
                    <a:pt x="376" y="10393"/>
                    <a:pt x="358" y="10322"/>
                    <a:pt x="429" y="10250"/>
                  </a:cubicBezTo>
                  <a:lnTo>
                    <a:pt x="911" y="9751"/>
                  </a:lnTo>
                  <a:lnTo>
                    <a:pt x="1268" y="10108"/>
                  </a:lnTo>
                  <a:cubicBezTo>
                    <a:pt x="1296" y="10136"/>
                    <a:pt x="1335" y="10155"/>
                    <a:pt x="1379" y="10155"/>
                  </a:cubicBezTo>
                  <a:cubicBezTo>
                    <a:pt x="1417" y="10155"/>
                    <a:pt x="1458" y="10141"/>
                    <a:pt x="1500" y="10108"/>
                  </a:cubicBezTo>
                  <a:cubicBezTo>
                    <a:pt x="1553" y="10054"/>
                    <a:pt x="1553" y="9947"/>
                    <a:pt x="1500" y="9894"/>
                  </a:cubicBezTo>
                  <a:lnTo>
                    <a:pt x="1143" y="9537"/>
                  </a:lnTo>
                  <a:lnTo>
                    <a:pt x="1999" y="8680"/>
                  </a:lnTo>
                  <a:lnTo>
                    <a:pt x="2356" y="9037"/>
                  </a:lnTo>
                  <a:cubicBezTo>
                    <a:pt x="2387" y="9058"/>
                    <a:pt x="2430" y="9078"/>
                    <a:pt x="2474" y="9078"/>
                  </a:cubicBezTo>
                  <a:cubicBezTo>
                    <a:pt x="2507" y="9078"/>
                    <a:pt x="2540" y="9067"/>
                    <a:pt x="2570" y="9037"/>
                  </a:cubicBezTo>
                  <a:cubicBezTo>
                    <a:pt x="2642" y="8966"/>
                    <a:pt x="2642" y="8877"/>
                    <a:pt x="2570" y="8805"/>
                  </a:cubicBezTo>
                  <a:lnTo>
                    <a:pt x="2213" y="8448"/>
                  </a:lnTo>
                  <a:lnTo>
                    <a:pt x="3123" y="7538"/>
                  </a:lnTo>
                  <a:lnTo>
                    <a:pt x="3480" y="7895"/>
                  </a:lnTo>
                  <a:cubicBezTo>
                    <a:pt x="3509" y="7924"/>
                    <a:pt x="3548" y="7942"/>
                    <a:pt x="3591" y="7942"/>
                  </a:cubicBezTo>
                  <a:cubicBezTo>
                    <a:pt x="3629" y="7942"/>
                    <a:pt x="3671" y="7928"/>
                    <a:pt x="3712" y="7895"/>
                  </a:cubicBezTo>
                  <a:cubicBezTo>
                    <a:pt x="3766" y="7842"/>
                    <a:pt x="3766" y="7735"/>
                    <a:pt x="3712" y="7681"/>
                  </a:cubicBezTo>
                  <a:lnTo>
                    <a:pt x="3355" y="7324"/>
                  </a:lnTo>
                  <a:lnTo>
                    <a:pt x="3605" y="7057"/>
                  </a:lnTo>
                  <a:cubicBezTo>
                    <a:pt x="3712" y="6967"/>
                    <a:pt x="3659" y="6789"/>
                    <a:pt x="3462" y="6771"/>
                  </a:cubicBezTo>
                  <a:cubicBezTo>
                    <a:pt x="3462" y="6771"/>
                    <a:pt x="3445" y="6789"/>
                    <a:pt x="3427" y="6789"/>
                  </a:cubicBezTo>
                  <a:lnTo>
                    <a:pt x="126" y="10108"/>
                  </a:lnTo>
                  <a:cubicBezTo>
                    <a:pt x="90" y="10126"/>
                    <a:pt x="72" y="10161"/>
                    <a:pt x="72" y="10197"/>
                  </a:cubicBezTo>
                  <a:cubicBezTo>
                    <a:pt x="1" y="10554"/>
                    <a:pt x="233" y="10821"/>
                    <a:pt x="536" y="10821"/>
                  </a:cubicBezTo>
                  <a:lnTo>
                    <a:pt x="10707" y="10821"/>
                  </a:lnTo>
                  <a:cubicBezTo>
                    <a:pt x="10796" y="10821"/>
                    <a:pt x="10867" y="10750"/>
                    <a:pt x="10867" y="10661"/>
                  </a:cubicBezTo>
                  <a:lnTo>
                    <a:pt x="10867" y="473"/>
                  </a:lnTo>
                  <a:cubicBezTo>
                    <a:pt x="10867" y="276"/>
                    <a:pt x="10760" y="116"/>
                    <a:pt x="10582" y="45"/>
                  </a:cubicBezTo>
                  <a:cubicBezTo>
                    <a:pt x="10521" y="14"/>
                    <a:pt x="10460" y="0"/>
                    <a:pt x="10400"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4" name="Google Shape;724;p26"/>
            <p:cNvSpPr/>
            <p:nvPr/>
          </p:nvSpPr>
          <p:spPr>
            <a:xfrm>
              <a:off x="1742700" y="4194650"/>
              <a:ext cx="120900" cy="119500"/>
            </a:xfrm>
            <a:custGeom>
              <a:avLst/>
              <a:gdLst/>
              <a:ahLst/>
              <a:cxnLst/>
              <a:rect l="l" t="t" r="r" b="b"/>
              <a:pathLst>
                <a:path w="4836" h="4780" extrusionOk="0">
                  <a:moveTo>
                    <a:pt x="4545" y="0"/>
                  </a:moveTo>
                  <a:cubicBezTo>
                    <a:pt x="4468" y="0"/>
                    <a:pt x="4391" y="31"/>
                    <a:pt x="4336" y="86"/>
                  </a:cubicBezTo>
                  <a:lnTo>
                    <a:pt x="107" y="4315"/>
                  </a:lnTo>
                  <a:cubicBezTo>
                    <a:pt x="72" y="4351"/>
                    <a:pt x="72" y="4369"/>
                    <a:pt x="54" y="4404"/>
                  </a:cubicBezTo>
                  <a:cubicBezTo>
                    <a:pt x="0" y="4619"/>
                    <a:pt x="161" y="4779"/>
                    <a:pt x="339" y="4779"/>
                  </a:cubicBezTo>
                  <a:lnTo>
                    <a:pt x="4675" y="4779"/>
                  </a:lnTo>
                  <a:cubicBezTo>
                    <a:pt x="4764" y="4779"/>
                    <a:pt x="4836" y="4708"/>
                    <a:pt x="4836" y="4619"/>
                  </a:cubicBezTo>
                  <a:lnTo>
                    <a:pt x="4836" y="3958"/>
                  </a:lnTo>
                  <a:cubicBezTo>
                    <a:pt x="4836" y="3923"/>
                    <a:pt x="4818" y="3905"/>
                    <a:pt x="4800" y="3887"/>
                  </a:cubicBezTo>
                  <a:cubicBezTo>
                    <a:pt x="4761" y="3848"/>
                    <a:pt x="4718" y="3831"/>
                    <a:pt x="4677" y="3831"/>
                  </a:cubicBezTo>
                  <a:cubicBezTo>
                    <a:pt x="4590" y="3831"/>
                    <a:pt x="4514" y="3908"/>
                    <a:pt x="4514" y="3994"/>
                  </a:cubicBezTo>
                  <a:lnTo>
                    <a:pt x="4514" y="4476"/>
                  </a:lnTo>
                  <a:lnTo>
                    <a:pt x="411" y="4476"/>
                  </a:lnTo>
                  <a:lnTo>
                    <a:pt x="4514" y="354"/>
                  </a:lnTo>
                  <a:lnTo>
                    <a:pt x="4514" y="3245"/>
                  </a:lnTo>
                  <a:cubicBezTo>
                    <a:pt x="4514" y="3330"/>
                    <a:pt x="4590" y="3399"/>
                    <a:pt x="4678" y="3399"/>
                  </a:cubicBezTo>
                  <a:cubicBezTo>
                    <a:pt x="4718" y="3399"/>
                    <a:pt x="4761" y="3385"/>
                    <a:pt x="4800" y="3352"/>
                  </a:cubicBezTo>
                  <a:cubicBezTo>
                    <a:pt x="4818" y="3334"/>
                    <a:pt x="4836" y="3298"/>
                    <a:pt x="4836" y="3280"/>
                  </a:cubicBezTo>
                  <a:lnTo>
                    <a:pt x="4836" y="247"/>
                  </a:lnTo>
                  <a:cubicBezTo>
                    <a:pt x="4836" y="211"/>
                    <a:pt x="4818" y="176"/>
                    <a:pt x="4800" y="158"/>
                  </a:cubicBezTo>
                  <a:cubicBezTo>
                    <a:pt x="4740" y="49"/>
                    <a:pt x="4642" y="0"/>
                    <a:pt x="4545"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5" name="Google Shape;725;p26"/>
            <p:cNvSpPr/>
            <p:nvPr/>
          </p:nvSpPr>
          <p:spPr>
            <a:xfrm>
              <a:off x="1739575" y="4187875"/>
              <a:ext cx="33475" cy="33475"/>
            </a:xfrm>
            <a:custGeom>
              <a:avLst/>
              <a:gdLst/>
              <a:ahLst/>
              <a:cxnLst/>
              <a:rect l="l" t="t" r="r" b="b"/>
              <a:pathLst>
                <a:path w="1339" h="1339" extrusionOk="0">
                  <a:moveTo>
                    <a:pt x="661" y="322"/>
                  </a:moveTo>
                  <a:cubicBezTo>
                    <a:pt x="857" y="322"/>
                    <a:pt x="1017" y="482"/>
                    <a:pt x="1017" y="679"/>
                  </a:cubicBezTo>
                  <a:cubicBezTo>
                    <a:pt x="1017" y="875"/>
                    <a:pt x="857" y="1036"/>
                    <a:pt x="661" y="1036"/>
                  </a:cubicBezTo>
                  <a:cubicBezTo>
                    <a:pt x="464" y="1036"/>
                    <a:pt x="322" y="875"/>
                    <a:pt x="322" y="679"/>
                  </a:cubicBezTo>
                  <a:cubicBezTo>
                    <a:pt x="322" y="482"/>
                    <a:pt x="464" y="322"/>
                    <a:pt x="661" y="322"/>
                  </a:cubicBezTo>
                  <a:close/>
                  <a:moveTo>
                    <a:pt x="661" y="1"/>
                  </a:moveTo>
                  <a:cubicBezTo>
                    <a:pt x="304" y="1"/>
                    <a:pt x="0" y="304"/>
                    <a:pt x="0" y="679"/>
                  </a:cubicBezTo>
                  <a:cubicBezTo>
                    <a:pt x="0" y="1053"/>
                    <a:pt x="304" y="1339"/>
                    <a:pt x="661" y="1339"/>
                  </a:cubicBezTo>
                  <a:cubicBezTo>
                    <a:pt x="1035" y="1339"/>
                    <a:pt x="1339" y="1053"/>
                    <a:pt x="1339" y="679"/>
                  </a:cubicBezTo>
                  <a:cubicBezTo>
                    <a:pt x="1339" y="304"/>
                    <a:pt x="1035" y="1"/>
                    <a:pt x="66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726" name="Google Shape;726;p26"/>
          <p:cNvSpPr/>
          <p:nvPr/>
        </p:nvSpPr>
        <p:spPr>
          <a:xfrm rot="2700000">
            <a:off x="1655158" y="182227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7" name="Google Shape;727;p26"/>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8" name="Google Shape;728;p26"/>
          <p:cNvSpPr/>
          <p:nvPr/>
        </p:nvSpPr>
        <p:spPr>
          <a:xfrm>
            <a:off x="1603567" y="55273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9" name="Google Shape;729;p26"/>
          <p:cNvSpPr/>
          <p:nvPr/>
        </p:nvSpPr>
        <p:spPr>
          <a:xfrm rot="2700000">
            <a:off x="10268412" y="5291072"/>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0" name="Google Shape;730;p26"/>
          <p:cNvSpPr/>
          <p:nvPr/>
        </p:nvSpPr>
        <p:spPr>
          <a:xfrm>
            <a:off x="10720857" y="5379950"/>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nvGrpSpPr>
          <p:cNvPr id="731" name="Google Shape;731;p26"/>
          <p:cNvGrpSpPr/>
          <p:nvPr/>
        </p:nvGrpSpPr>
        <p:grpSpPr>
          <a:xfrm rot="-761314">
            <a:off x="10812568" y="1588077"/>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42" name="Google Shape;742;p26"/>
          <p:cNvGrpSpPr/>
          <p:nvPr/>
        </p:nvGrpSpPr>
        <p:grpSpPr>
          <a:xfrm rot="-972819">
            <a:off x="825991" y="4692349"/>
            <a:ext cx="1783040" cy="1783040"/>
            <a:chOff x="2005688" y="3510288"/>
            <a:chExt cx="1344600" cy="1344600"/>
          </a:xfrm>
        </p:grpSpPr>
        <p:sp>
          <p:nvSpPr>
            <p:cNvPr id="743" name="Google Shape;743;p26"/>
            <p:cNvSpPr/>
            <p:nvPr/>
          </p:nvSpPr>
          <p:spPr>
            <a:xfrm>
              <a:off x="2005688" y="3510288"/>
              <a:ext cx="1344600" cy="1344600"/>
            </a:xfrm>
            <a:prstGeom prst="ellipse">
              <a:avLst/>
            </a:prstGeom>
            <a:solidFill>
              <a:schemeClr val="accent1"/>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4" name="Google Shape;744;p26"/>
            <p:cNvSpPr/>
            <p:nvPr/>
          </p:nvSpPr>
          <p:spPr>
            <a:xfrm>
              <a:off x="2087838" y="3592448"/>
              <a:ext cx="1180200" cy="1180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5" name="Google Shape;745;p26"/>
            <p:cNvSpPr/>
            <p:nvPr/>
          </p:nvSpPr>
          <p:spPr>
            <a:xfrm>
              <a:off x="2182800" y="3687400"/>
              <a:ext cx="990300" cy="9903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46" name="Google Shape;746;p26"/>
          <p:cNvGrpSpPr/>
          <p:nvPr/>
        </p:nvGrpSpPr>
        <p:grpSpPr>
          <a:xfrm rot="-972784">
            <a:off x="1318878" y="5177235"/>
            <a:ext cx="803060" cy="800400"/>
            <a:chOff x="1054425" y="2791250"/>
            <a:chExt cx="271675" cy="270775"/>
          </a:xfrm>
        </p:grpSpPr>
        <p:sp>
          <p:nvSpPr>
            <p:cNvPr id="747" name="Google Shape;747;p26"/>
            <p:cNvSpPr/>
            <p:nvPr/>
          </p:nvSpPr>
          <p:spPr>
            <a:xfrm>
              <a:off x="1057975" y="2997250"/>
              <a:ext cx="263200" cy="34100"/>
            </a:xfrm>
            <a:custGeom>
              <a:avLst/>
              <a:gdLst/>
              <a:ahLst/>
              <a:cxnLst/>
              <a:rect l="l" t="t" r="r" b="b"/>
              <a:pathLst>
                <a:path w="10528" h="1364" extrusionOk="0">
                  <a:moveTo>
                    <a:pt x="9625" y="0"/>
                  </a:moveTo>
                  <a:cubicBezTo>
                    <a:pt x="9567" y="0"/>
                    <a:pt x="9511" y="46"/>
                    <a:pt x="9511" y="111"/>
                  </a:cubicBezTo>
                  <a:lnTo>
                    <a:pt x="9511" y="343"/>
                  </a:lnTo>
                  <a:lnTo>
                    <a:pt x="1" y="343"/>
                  </a:lnTo>
                  <a:lnTo>
                    <a:pt x="1" y="1003"/>
                  </a:lnTo>
                  <a:lnTo>
                    <a:pt x="9511" y="1003"/>
                  </a:lnTo>
                  <a:lnTo>
                    <a:pt x="9511" y="1253"/>
                  </a:lnTo>
                  <a:cubicBezTo>
                    <a:pt x="9511" y="1317"/>
                    <a:pt x="9567" y="1363"/>
                    <a:pt x="9625" y="1363"/>
                  </a:cubicBezTo>
                  <a:cubicBezTo>
                    <a:pt x="9647" y="1363"/>
                    <a:pt x="9670" y="1357"/>
                    <a:pt x="9689" y="1342"/>
                  </a:cubicBezTo>
                  <a:lnTo>
                    <a:pt x="10457" y="771"/>
                  </a:lnTo>
                  <a:cubicBezTo>
                    <a:pt x="10528" y="717"/>
                    <a:pt x="10528" y="628"/>
                    <a:pt x="10457" y="592"/>
                  </a:cubicBezTo>
                  <a:lnTo>
                    <a:pt x="9689" y="22"/>
                  </a:lnTo>
                  <a:cubicBezTo>
                    <a:pt x="9670" y="7"/>
                    <a:pt x="9647" y="0"/>
                    <a:pt x="962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8" name="Google Shape;748;p26"/>
            <p:cNvSpPr/>
            <p:nvPr/>
          </p:nvSpPr>
          <p:spPr>
            <a:xfrm>
              <a:off x="1171275" y="2795150"/>
              <a:ext cx="36175" cy="262425"/>
            </a:xfrm>
            <a:custGeom>
              <a:avLst/>
              <a:gdLst/>
              <a:ahLst/>
              <a:cxnLst/>
              <a:rect l="l" t="t" r="r" b="b"/>
              <a:pathLst>
                <a:path w="1447" h="10497" extrusionOk="0">
                  <a:moveTo>
                    <a:pt x="723" y="0"/>
                  </a:moveTo>
                  <a:cubicBezTo>
                    <a:pt x="688" y="0"/>
                    <a:pt x="652" y="14"/>
                    <a:pt x="625" y="41"/>
                  </a:cubicBezTo>
                  <a:lnTo>
                    <a:pt x="54" y="826"/>
                  </a:lnTo>
                  <a:cubicBezTo>
                    <a:pt x="1" y="897"/>
                    <a:pt x="54" y="1004"/>
                    <a:pt x="144" y="1004"/>
                  </a:cubicBezTo>
                  <a:lnTo>
                    <a:pt x="393" y="1004"/>
                  </a:lnTo>
                  <a:lnTo>
                    <a:pt x="393" y="10496"/>
                  </a:lnTo>
                  <a:lnTo>
                    <a:pt x="1054" y="10496"/>
                  </a:lnTo>
                  <a:lnTo>
                    <a:pt x="1054" y="1004"/>
                  </a:lnTo>
                  <a:lnTo>
                    <a:pt x="1285" y="1004"/>
                  </a:lnTo>
                  <a:cubicBezTo>
                    <a:pt x="1393" y="1004"/>
                    <a:pt x="1446" y="897"/>
                    <a:pt x="1393" y="826"/>
                  </a:cubicBezTo>
                  <a:lnTo>
                    <a:pt x="822" y="41"/>
                  </a:lnTo>
                  <a:cubicBezTo>
                    <a:pt x="795" y="14"/>
                    <a:pt x="759" y="0"/>
                    <a:pt x="72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9" name="Google Shape;749;p26"/>
            <p:cNvSpPr/>
            <p:nvPr/>
          </p:nvSpPr>
          <p:spPr>
            <a:xfrm>
              <a:off x="1054425" y="2791250"/>
              <a:ext cx="271675" cy="270775"/>
            </a:xfrm>
            <a:custGeom>
              <a:avLst/>
              <a:gdLst/>
              <a:ahLst/>
              <a:cxnLst/>
              <a:rect l="l" t="t" r="r" b="b"/>
              <a:pathLst>
                <a:path w="10867" h="10831" extrusionOk="0">
                  <a:moveTo>
                    <a:pt x="5406" y="0"/>
                  </a:moveTo>
                  <a:cubicBezTo>
                    <a:pt x="5317" y="0"/>
                    <a:pt x="5228" y="54"/>
                    <a:pt x="5192" y="125"/>
                  </a:cubicBezTo>
                  <a:lnTo>
                    <a:pt x="4621" y="893"/>
                  </a:lnTo>
                  <a:cubicBezTo>
                    <a:pt x="4514" y="1017"/>
                    <a:pt x="4550" y="1214"/>
                    <a:pt x="4728" y="1303"/>
                  </a:cubicBezTo>
                  <a:cubicBezTo>
                    <a:pt x="4746" y="1321"/>
                    <a:pt x="4764" y="1321"/>
                    <a:pt x="4800" y="1321"/>
                  </a:cubicBezTo>
                  <a:lnTo>
                    <a:pt x="4925" y="1321"/>
                  </a:lnTo>
                  <a:lnTo>
                    <a:pt x="4925" y="1802"/>
                  </a:lnTo>
                  <a:lnTo>
                    <a:pt x="4746" y="1802"/>
                  </a:lnTo>
                  <a:cubicBezTo>
                    <a:pt x="4675" y="1802"/>
                    <a:pt x="4603" y="1874"/>
                    <a:pt x="4586" y="1945"/>
                  </a:cubicBezTo>
                  <a:cubicBezTo>
                    <a:pt x="4568" y="2052"/>
                    <a:pt x="4657" y="2124"/>
                    <a:pt x="4746" y="2124"/>
                  </a:cubicBezTo>
                  <a:lnTo>
                    <a:pt x="4925" y="2124"/>
                  </a:lnTo>
                  <a:lnTo>
                    <a:pt x="4925" y="3194"/>
                  </a:lnTo>
                  <a:lnTo>
                    <a:pt x="4746" y="3194"/>
                  </a:lnTo>
                  <a:cubicBezTo>
                    <a:pt x="4675" y="3194"/>
                    <a:pt x="4603" y="3266"/>
                    <a:pt x="4586" y="3337"/>
                  </a:cubicBezTo>
                  <a:cubicBezTo>
                    <a:pt x="4568" y="3444"/>
                    <a:pt x="4657" y="3515"/>
                    <a:pt x="4746" y="3515"/>
                  </a:cubicBezTo>
                  <a:lnTo>
                    <a:pt x="4925" y="3515"/>
                  </a:lnTo>
                  <a:lnTo>
                    <a:pt x="4925" y="3837"/>
                  </a:lnTo>
                  <a:cubicBezTo>
                    <a:pt x="4925" y="3926"/>
                    <a:pt x="4978" y="3997"/>
                    <a:pt x="5067" y="3997"/>
                  </a:cubicBezTo>
                  <a:cubicBezTo>
                    <a:pt x="5077" y="3999"/>
                    <a:pt x="5086" y="4000"/>
                    <a:pt x="5095" y="4000"/>
                  </a:cubicBezTo>
                  <a:cubicBezTo>
                    <a:pt x="5174" y="4000"/>
                    <a:pt x="5246" y="3934"/>
                    <a:pt x="5246" y="3854"/>
                  </a:cubicBezTo>
                  <a:lnTo>
                    <a:pt x="5246" y="1107"/>
                  </a:lnTo>
                  <a:cubicBezTo>
                    <a:pt x="5246" y="1053"/>
                    <a:pt x="5192" y="1000"/>
                    <a:pt x="5139" y="1000"/>
                  </a:cubicBezTo>
                  <a:lnTo>
                    <a:pt x="4925" y="1000"/>
                  </a:lnTo>
                  <a:lnTo>
                    <a:pt x="5406" y="357"/>
                  </a:lnTo>
                  <a:lnTo>
                    <a:pt x="5888" y="1000"/>
                  </a:lnTo>
                  <a:lnTo>
                    <a:pt x="5674" y="1000"/>
                  </a:lnTo>
                  <a:cubicBezTo>
                    <a:pt x="5620" y="1000"/>
                    <a:pt x="5567" y="1053"/>
                    <a:pt x="5567" y="1107"/>
                  </a:cubicBezTo>
                  <a:lnTo>
                    <a:pt x="5567" y="4372"/>
                  </a:lnTo>
                  <a:cubicBezTo>
                    <a:pt x="5513" y="4372"/>
                    <a:pt x="5460" y="4354"/>
                    <a:pt x="5406" y="4354"/>
                  </a:cubicBezTo>
                  <a:cubicBezTo>
                    <a:pt x="4871" y="4354"/>
                    <a:pt x="4389" y="4622"/>
                    <a:pt x="4086" y="5050"/>
                  </a:cubicBezTo>
                  <a:lnTo>
                    <a:pt x="2926" y="6745"/>
                  </a:lnTo>
                  <a:cubicBezTo>
                    <a:pt x="2711" y="7037"/>
                    <a:pt x="2376" y="7223"/>
                    <a:pt x="2013" y="7223"/>
                  </a:cubicBezTo>
                  <a:cubicBezTo>
                    <a:pt x="1955" y="7223"/>
                    <a:pt x="1897" y="7219"/>
                    <a:pt x="1838" y="7209"/>
                  </a:cubicBezTo>
                  <a:cubicBezTo>
                    <a:pt x="1830" y="7207"/>
                    <a:pt x="1822" y="7207"/>
                    <a:pt x="1815" y="7207"/>
                  </a:cubicBezTo>
                  <a:cubicBezTo>
                    <a:pt x="1734" y="7207"/>
                    <a:pt x="1659" y="7289"/>
                    <a:pt x="1659" y="7387"/>
                  </a:cubicBezTo>
                  <a:cubicBezTo>
                    <a:pt x="1659" y="7459"/>
                    <a:pt x="1731" y="7512"/>
                    <a:pt x="1802" y="7530"/>
                  </a:cubicBezTo>
                  <a:cubicBezTo>
                    <a:pt x="1866" y="7539"/>
                    <a:pt x="1931" y="7543"/>
                    <a:pt x="1995" y="7543"/>
                  </a:cubicBezTo>
                  <a:cubicBezTo>
                    <a:pt x="2466" y="7543"/>
                    <a:pt x="2927" y="7316"/>
                    <a:pt x="3194" y="6923"/>
                  </a:cubicBezTo>
                  <a:lnTo>
                    <a:pt x="4354" y="5228"/>
                  </a:lnTo>
                  <a:cubicBezTo>
                    <a:pt x="4496" y="5014"/>
                    <a:pt x="4693" y="4871"/>
                    <a:pt x="4925" y="4764"/>
                  </a:cubicBezTo>
                  <a:lnTo>
                    <a:pt x="4925" y="5995"/>
                  </a:lnTo>
                  <a:lnTo>
                    <a:pt x="4746" y="5995"/>
                  </a:lnTo>
                  <a:cubicBezTo>
                    <a:pt x="4675" y="5995"/>
                    <a:pt x="4603" y="6049"/>
                    <a:pt x="4586" y="6120"/>
                  </a:cubicBezTo>
                  <a:cubicBezTo>
                    <a:pt x="4568" y="6210"/>
                    <a:pt x="4639" y="6317"/>
                    <a:pt x="4746" y="6317"/>
                  </a:cubicBezTo>
                  <a:lnTo>
                    <a:pt x="4925" y="6317"/>
                  </a:lnTo>
                  <a:lnTo>
                    <a:pt x="4925" y="7298"/>
                  </a:lnTo>
                  <a:lnTo>
                    <a:pt x="4746" y="7298"/>
                  </a:lnTo>
                  <a:cubicBezTo>
                    <a:pt x="4675" y="7298"/>
                    <a:pt x="4603" y="7352"/>
                    <a:pt x="4586" y="7441"/>
                  </a:cubicBezTo>
                  <a:cubicBezTo>
                    <a:pt x="4568" y="7530"/>
                    <a:pt x="4657" y="7619"/>
                    <a:pt x="4746" y="7619"/>
                  </a:cubicBezTo>
                  <a:lnTo>
                    <a:pt x="4925" y="7619"/>
                  </a:lnTo>
                  <a:lnTo>
                    <a:pt x="4925" y="8440"/>
                  </a:lnTo>
                  <a:lnTo>
                    <a:pt x="161" y="8440"/>
                  </a:lnTo>
                  <a:cubicBezTo>
                    <a:pt x="71" y="8440"/>
                    <a:pt x="0" y="8511"/>
                    <a:pt x="0" y="8601"/>
                  </a:cubicBezTo>
                  <a:lnTo>
                    <a:pt x="0" y="9261"/>
                  </a:lnTo>
                  <a:cubicBezTo>
                    <a:pt x="0" y="9350"/>
                    <a:pt x="71" y="9421"/>
                    <a:pt x="161" y="9421"/>
                  </a:cubicBezTo>
                  <a:lnTo>
                    <a:pt x="1053" y="9421"/>
                  </a:lnTo>
                  <a:lnTo>
                    <a:pt x="1053" y="9582"/>
                  </a:lnTo>
                  <a:cubicBezTo>
                    <a:pt x="1053" y="9671"/>
                    <a:pt x="1106" y="9742"/>
                    <a:pt x="1196" y="9742"/>
                  </a:cubicBezTo>
                  <a:cubicBezTo>
                    <a:pt x="1205" y="9744"/>
                    <a:pt x="1214" y="9745"/>
                    <a:pt x="1223" y="9745"/>
                  </a:cubicBezTo>
                  <a:cubicBezTo>
                    <a:pt x="1302" y="9745"/>
                    <a:pt x="1374" y="9678"/>
                    <a:pt x="1374" y="9582"/>
                  </a:cubicBezTo>
                  <a:lnTo>
                    <a:pt x="1374" y="9421"/>
                  </a:lnTo>
                  <a:lnTo>
                    <a:pt x="2444" y="9421"/>
                  </a:lnTo>
                  <a:lnTo>
                    <a:pt x="2444" y="9582"/>
                  </a:lnTo>
                  <a:cubicBezTo>
                    <a:pt x="2444" y="9671"/>
                    <a:pt x="2516" y="9742"/>
                    <a:pt x="2587" y="9742"/>
                  </a:cubicBezTo>
                  <a:cubicBezTo>
                    <a:pt x="2596" y="9744"/>
                    <a:pt x="2606" y="9745"/>
                    <a:pt x="2615" y="9745"/>
                  </a:cubicBezTo>
                  <a:cubicBezTo>
                    <a:pt x="2694" y="9745"/>
                    <a:pt x="2766" y="9678"/>
                    <a:pt x="2766" y="9582"/>
                  </a:cubicBezTo>
                  <a:lnTo>
                    <a:pt x="2766" y="9421"/>
                  </a:lnTo>
                  <a:lnTo>
                    <a:pt x="3836" y="9421"/>
                  </a:lnTo>
                  <a:lnTo>
                    <a:pt x="3836" y="9582"/>
                  </a:lnTo>
                  <a:cubicBezTo>
                    <a:pt x="3836" y="9671"/>
                    <a:pt x="3908" y="9742"/>
                    <a:pt x="3979" y="9742"/>
                  </a:cubicBezTo>
                  <a:cubicBezTo>
                    <a:pt x="3990" y="9744"/>
                    <a:pt x="4001" y="9745"/>
                    <a:pt x="4011" y="9745"/>
                  </a:cubicBezTo>
                  <a:cubicBezTo>
                    <a:pt x="4100" y="9745"/>
                    <a:pt x="4157" y="9678"/>
                    <a:pt x="4157" y="9582"/>
                  </a:cubicBezTo>
                  <a:lnTo>
                    <a:pt x="4157" y="9421"/>
                  </a:lnTo>
                  <a:lnTo>
                    <a:pt x="4925" y="9421"/>
                  </a:lnTo>
                  <a:lnTo>
                    <a:pt x="4925" y="10670"/>
                  </a:lnTo>
                  <a:cubicBezTo>
                    <a:pt x="4925" y="10759"/>
                    <a:pt x="4996" y="10831"/>
                    <a:pt x="5085" y="10831"/>
                  </a:cubicBezTo>
                  <a:lnTo>
                    <a:pt x="5728" y="10831"/>
                  </a:lnTo>
                  <a:cubicBezTo>
                    <a:pt x="5817" y="10831"/>
                    <a:pt x="5888" y="10759"/>
                    <a:pt x="5888" y="10670"/>
                  </a:cubicBezTo>
                  <a:lnTo>
                    <a:pt x="5888" y="9421"/>
                  </a:lnTo>
                  <a:lnTo>
                    <a:pt x="6655" y="9421"/>
                  </a:lnTo>
                  <a:lnTo>
                    <a:pt x="6655" y="9582"/>
                  </a:lnTo>
                  <a:cubicBezTo>
                    <a:pt x="6655" y="9671"/>
                    <a:pt x="6709" y="9742"/>
                    <a:pt x="6798" y="9742"/>
                  </a:cubicBezTo>
                  <a:cubicBezTo>
                    <a:pt x="6807" y="9744"/>
                    <a:pt x="6817" y="9745"/>
                    <a:pt x="6826" y="9745"/>
                  </a:cubicBezTo>
                  <a:cubicBezTo>
                    <a:pt x="6905" y="9745"/>
                    <a:pt x="6977" y="9678"/>
                    <a:pt x="6977" y="9582"/>
                  </a:cubicBezTo>
                  <a:lnTo>
                    <a:pt x="6977" y="9421"/>
                  </a:lnTo>
                  <a:lnTo>
                    <a:pt x="8047" y="9421"/>
                  </a:lnTo>
                  <a:lnTo>
                    <a:pt x="8047" y="9582"/>
                  </a:lnTo>
                  <a:cubicBezTo>
                    <a:pt x="8047" y="9671"/>
                    <a:pt x="8101" y="9742"/>
                    <a:pt x="8190" y="9742"/>
                  </a:cubicBezTo>
                  <a:cubicBezTo>
                    <a:pt x="8199" y="9744"/>
                    <a:pt x="8208" y="9745"/>
                    <a:pt x="8217" y="9745"/>
                  </a:cubicBezTo>
                  <a:cubicBezTo>
                    <a:pt x="8296" y="9745"/>
                    <a:pt x="8368" y="9678"/>
                    <a:pt x="8368" y="9582"/>
                  </a:cubicBezTo>
                  <a:lnTo>
                    <a:pt x="8368" y="9421"/>
                  </a:lnTo>
                  <a:lnTo>
                    <a:pt x="9510" y="9421"/>
                  </a:lnTo>
                  <a:lnTo>
                    <a:pt x="9510" y="9546"/>
                  </a:lnTo>
                  <a:cubicBezTo>
                    <a:pt x="9510" y="9564"/>
                    <a:pt x="9510" y="9582"/>
                    <a:pt x="9510" y="9600"/>
                  </a:cubicBezTo>
                  <a:cubicBezTo>
                    <a:pt x="9580" y="9716"/>
                    <a:pt x="9688" y="9772"/>
                    <a:pt x="9789" y="9772"/>
                  </a:cubicBezTo>
                  <a:cubicBezTo>
                    <a:pt x="9843" y="9772"/>
                    <a:pt x="9895" y="9756"/>
                    <a:pt x="9938" y="9725"/>
                  </a:cubicBezTo>
                  <a:lnTo>
                    <a:pt x="10723" y="9136"/>
                  </a:lnTo>
                  <a:cubicBezTo>
                    <a:pt x="10741" y="9136"/>
                    <a:pt x="10741" y="9118"/>
                    <a:pt x="10741" y="9118"/>
                  </a:cubicBezTo>
                  <a:cubicBezTo>
                    <a:pt x="10866" y="8975"/>
                    <a:pt x="10831" y="8797"/>
                    <a:pt x="10706" y="8708"/>
                  </a:cubicBezTo>
                  <a:lnTo>
                    <a:pt x="9938" y="8137"/>
                  </a:lnTo>
                  <a:cubicBezTo>
                    <a:pt x="9895" y="8106"/>
                    <a:pt x="9843" y="8090"/>
                    <a:pt x="9789" y="8090"/>
                  </a:cubicBezTo>
                  <a:cubicBezTo>
                    <a:pt x="9688" y="8090"/>
                    <a:pt x="9580" y="8145"/>
                    <a:pt x="9510" y="8262"/>
                  </a:cubicBezTo>
                  <a:cubicBezTo>
                    <a:pt x="9510" y="8279"/>
                    <a:pt x="9510" y="8297"/>
                    <a:pt x="9510" y="8315"/>
                  </a:cubicBezTo>
                  <a:lnTo>
                    <a:pt x="9510" y="8440"/>
                  </a:lnTo>
                  <a:lnTo>
                    <a:pt x="5888" y="8440"/>
                  </a:lnTo>
                  <a:lnTo>
                    <a:pt x="5888" y="5317"/>
                  </a:lnTo>
                  <a:cubicBezTo>
                    <a:pt x="5888" y="5246"/>
                    <a:pt x="5835" y="5175"/>
                    <a:pt x="5745" y="5157"/>
                  </a:cubicBezTo>
                  <a:cubicBezTo>
                    <a:pt x="5738" y="5155"/>
                    <a:pt x="5730" y="5155"/>
                    <a:pt x="5722" y="5155"/>
                  </a:cubicBezTo>
                  <a:cubicBezTo>
                    <a:pt x="5641" y="5155"/>
                    <a:pt x="5567" y="5236"/>
                    <a:pt x="5567" y="5317"/>
                  </a:cubicBezTo>
                  <a:lnTo>
                    <a:pt x="5567" y="8654"/>
                  </a:lnTo>
                  <a:cubicBezTo>
                    <a:pt x="5567" y="8708"/>
                    <a:pt x="5620" y="8761"/>
                    <a:pt x="5674" y="8761"/>
                  </a:cubicBezTo>
                  <a:lnTo>
                    <a:pt x="9724" y="8761"/>
                  </a:lnTo>
                  <a:cubicBezTo>
                    <a:pt x="9778" y="8761"/>
                    <a:pt x="9814" y="8708"/>
                    <a:pt x="9814" y="8654"/>
                  </a:cubicBezTo>
                  <a:lnTo>
                    <a:pt x="9814" y="8440"/>
                  </a:lnTo>
                  <a:lnTo>
                    <a:pt x="10474" y="8922"/>
                  </a:lnTo>
                  <a:lnTo>
                    <a:pt x="9814" y="9421"/>
                  </a:lnTo>
                  <a:lnTo>
                    <a:pt x="9814" y="9207"/>
                  </a:lnTo>
                  <a:cubicBezTo>
                    <a:pt x="9814" y="9136"/>
                    <a:pt x="9778" y="9100"/>
                    <a:pt x="9724" y="9100"/>
                  </a:cubicBezTo>
                  <a:lnTo>
                    <a:pt x="5728" y="9100"/>
                  </a:lnTo>
                  <a:cubicBezTo>
                    <a:pt x="5638" y="9100"/>
                    <a:pt x="5567" y="9171"/>
                    <a:pt x="5567" y="9261"/>
                  </a:cubicBezTo>
                  <a:lnTo>
                    <a:pt x="5567" y="10510"/>
                  </a:lnTo>
                  <a:lnTo>
                    <a:pt x="5246" y="10510"/>
                  </a:lnTo>
                  <a:lnTo>
                    <a:pt x="5246" y="9261"/>
                  </a:lnTo>
                  <a:cubicBezTo>
                    <a:pt x="5246" y="9171"/>
                    <a:pt x="5174" y="9100"/>
                    <a:pt x="5085" y="9100"/>
                  </a:cubicBezTo>
                  <a:lnTo>
                    <a:pt x="321" y="9100"/>
                  </a:lnTo>
                  <a:lnTo>
                    <a:pt x="321" y="8761"/>
                  </a:lnTo>
                  <a:lnTo>
                    <a:pt x="5085" y="8761"/>
                  </a:lnTo>
                  <a:cubicBezTo>
                    <a:pt x="5174" y="8761"/>
                    <a:pt x="5246" y="8690"/>
                    <a:pt x="5246" y="8601"/>
                  </a:cubicBezTo>
                  <a:lnTo>
                    <a:pt x="5246" y="4693"/>
                  </a:lnTo>
                  <a:lnTo>
                    <a:pt x="5406" y="4693"/>
                  </a:lnTo>
                  <a:cubicBezTo>
                    <a:pt x="5835" y="4693"/>
                    <a:pt x="6227" y="4889"/>
                    <a:pt x="6459" y="5246"/>
                  </a:cubicBezTo>
                  <a:lnTo>
                    <a:pt x="7619" y="6923"/>
                  </a:lnTo>
                  <a:cubicBezTo>
                    <a:pt x="7886" y="7316"/>
                    <a:pt x="8350" y="7548"/>
                    <a:pt x="8814" y="7548"/>
                  </a:cubicBezTo>
                  <a:cubicBezTo>
                    <a:pt x="8886" y="7548"/>
                    <a:pt x="8939" y="7548"/>
                    <a:pt x="9011" y="7530"/>
                  </a:cubicBezTo>
                  <a:cubicBezTo>
                    <a:pt x="9082" y="7530"/>
                    <a:pt x="9153" y="7459"/>
                    <a:pt x="9153" y="7387"/>
                  </a:cubicBezTo>
                  <a:cubicBezTo>
                    <a:pt x="9153" y="7291"/>
                    <a:pt x="9082" y="7224"/>
                    <a:pt x="9002" y="7224"/>
                  </a:cubicBezTo>
                  <a:cubicBezTo>
                    <a:pt x="8993" y="7224"/>
                    <a:pt x="8984" y="7225"/>
                    <a:pt x="8975" y="7227"/>
                  </a:cubicBezTo>
                  <a:cubicBezTo>
                    <a:pt x="8925" y="7233"/>
                    <a:pt x="8875" y="7236"/>
                    <a:pt x="8825" y="7236"/>
                  </a:cubicBezTo>
                  <a:cubicBezTo>
                    <a:pt x="8449" y="7236"/>
                    <a:pt x="8091" y="7060"/>
                    <a:pt x="7886" y="6745"/>
                  </a:cubicBezTo>
                  <a:lnTo>
                    <a:pt x="6727" y="5068"/>
                  </a:lnTo>
                  <a:cubicBezTo>
                    <a:pt x="6530" y="4764"/>
                    <a:pt x="6227" y="4550"/>
                    <a:pt x="5888" y="4443"/>
                  </a:cubicBezTo>
                  <a:lnTo>
                    <a:pt x="5888" y="1321"/>
                  </a:lnTo>
                  <a:lnTo>
                    <a:pt x="6013" y="1321"/>
                  </a:lnTo>
                  <a:cubicBezTo>
                    <a:pt x="6049" y="1321"/>
                    <a:pt x="6067" y="1321"/>
                    <a:pt x="6084" y="1303"/>
                  </a:cubicBezTo>
                  <a:cubicBezTo>
                    <a:pt x="6263" y="1214"/>
                    <a:pt x="6299" y="1017"/>
                    <a:pt x="6191" y="893"/>
                  </a:cubicBezTo>
                  <a:lnTo>
                    <a:pt x="5620" y="125"/>
                  </a:lnTo>
                  <a:cubicBezTo>
                    <a:pt x="5585" y="54"/>
                    <a:pt x="5496" y="0"/>
                    <a:pt x="540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4" name="TextBox 3">
            <a:extLst>
              <a:ext uri="{FF2B5EF4-FFF2-40B4-BE49-F238E27FC236}">
                <a16:creationId xmlns:a16="http://schemas.microsoft.com/office/drawing/2014/main" id="{F58F2AAD-5E94-477E-C15D-D723D97132BD}"/>
              </a:ext>
            </a:extLst>
          </p:cNvPr>
          <p:cNvSpPr txBox="1"/>
          <p:nvPr/>
        </p:nvSpPr>
        <p:spPr>
          <a:xfrm>
            <a:off x="2019092" y="2413854"/>
            <a:ext cx="8142614" cy="2277547"/>
          </a:xfrm>
          <a:prstGeom prst="rect">
            <a:avLst/>
          </a:prstGeom>
          <a:noFill/>
        </p:spPr>
        <p:txBody>
          <a:bodyPr wrap="none" rtlCol="0">
            <a:spAutoFit/>
          </a:bodyPr>
          <a:lstStyle/>
          <a:p>
            <a:pPr algn="ctr"/>
            <a:r>
              <a:rPr lang="en-US" sz="8800" b="1" dirty="0">
                <a:solidFill>
                  <a:schemeClr val="accent3">
                    <a:lumMod val="25000"/>
                  </a:schemeClr>
                </a:solidFill>
                <a:latin typeface="#9Slide03 SVND Sari" panose="02000000000000000000" pitchFamily="2" charset="0"/>
              </a:rPr>
              <a:t>ĐỊNH LÍ </a:t>
            </a:r>
            <a:r>
              <a:rPr lang="en-US" sz="8800" b="1" dirty="0" err="1">
                <a:solidFill>
                  <a:schemeClr val="accent3">
                    <a:lumMod val="25000"/>
                  </a:schemeClr>
                </a:solidFill>
                <a:latin typeface="#9Slide03 SVND Sari" panose="02000000000000000000" pitchFamily="2" charset="0"/>
              </a:rPr>
              <a:t>THALÈS</a:t>
            </a:r>
            <a:r>
              <a:rPr lang="en-US" sz="8800" b="1" dirty="0">
                <a:solidFill>
                  <a:schemeClr val="accent3">
                    <a:lumMod val="25000"/>
                  </a:schemeClr>
                </a:solidFill>
                <a:latin typeface="#9Slide03 SVND Sari" panose="02000000000000000000" pitchFamily="2" charset="0"/>
              </a:rPr>
              <a:t> </a:t>
            </a:r>
          </a:p>
          <a:p>
            <a:pPr algn="ctr"/>
            <a:r>
              <a:rPr lang="en-US" sz="5400" b="1" dirty="0">
                <a:solidFill>
                  <a:schemeClr val="accent1"/>
                </a:solidFill>
                <a:latin typeface="#9Slide03 SVND Sari" panose="02000000000000000000" pitchFamily="2" charset="0"/>
              </a:rPr>
              <a:t>TRONG TAM GIÁC</a:t>
            </a:r>
          </a:p>
        </p:txBody>
      </p:sp>
      <p:grpSp>
        <p:nvGrpSpPr>
          <p:cNvPr id="6" name="Google Shape;947;p32">
            <a:extLst>
              <a:ext uri="{FF2B5EF4-FFF2-40B4-BE49-F238E27FC236}">
                <a16:creationId xmlns:a16="http://schemas.microsoft.com/office/drawing/2014/main" id="{B64ABCB7-86AD-015B-65D0-3750B4AEEBAA}"/>
              </a:ext>
            </a:extLst>
          </p:cNvPr>
          <p:cNvGrpSpPr/>
          <p:nvPr/>
        </p:nvGrpSpPr>
        <p:grpSpPr>
          <a:xfrm rot="924364">
            <a:off x="10518291" y="556070"/>
            <a:ext cx="467106" cy="467063"/>
            <a:chOff x="4533725" y="3222600"/>
            <a:chExt cx="270350" cy="270325"/>
          </a:xfrm>
        </p:grpSpPr>
        <p:sp>
          <p:nvSpPr>
            <p:cNvPr id="7" name="Google Shape;948;p32">
              <a:extLst>
                <a:ext uri="{FF2B5EF4-FFF2-40B4-BE49-F238E27FC236}">
                  <a16:creationId xmlns:a16="http://schemas.microsoft.com/office/drawing/2014/main" id="{3C3C746F-C013-6B8B-9DC1-5C3D045F3376}"/>
                </a:ext>
              </a:extLst>
            </p:cNvPr>
            <p:cNvSpPr/>
            <p:nvPr/>
          </p:nvSpPr>
          <p:spPr>
            <a:xfrm>
              <a:off x="4581450" y="3226600"/>
              <a:ext cx="174900" cy="174900"/>
            </a:xfrm>
            <a:custGeom>
              <a:avLst/>
              <a:gdLst/>
              <a:ahLst/>
              <a:cxnLst/>
              <a:rect l="l" t="t" r="r" b="b"/>
              <a:pathLst>
                <a:path w="6996" h="6996" extrusionOk="0">
                  <a:moveTo>
                    <a:pt x="3498" y="1"/>
                  </a:moveTo>
                  <a:cubicBezTo>
                    <a:pt x="1571" y="1"/>
                    <a:pt x="1" y="1571"/>
                    <a:pt x="1" y="3498"/>
                  </a:cubicBezTo>
                  <a:cubicBezTo>
                    <a:pt x="1" y="5443"/>
                    <a:pt x="1571" y="6995"/>
                    <a:pt x="3498" y="6995"/>
                  </a:cubicBezTo>
                  <a:cubicBezTo>
                    <a:pt x="5443" y="6995"/>
                    <a:pt x="6995" y="5443"/>
                    <a:pt x="6995" y="3498"/>
                  </a:cubicBezTo>
                  <a:cubicBezTo>
                    <a:pt x="6995" y="1571"/>
                    <a:pt x="5443" y="1"/>
                    <a:pt x="3498"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9;p32">
              <a:extLst>
                <a:ext uri="{FF2B5EF4-FFF2-40B4-BE49-F238E27FC236}">
                  <a16:creationId xmlns:a16="http://schemas.microsoft.com/office/drawing/2014/main" id="{AA574B3D-9334-4B3F-8F62-5AC927E48EDD}"/>
                </a:ext>
              </a:extLst>
            </p:cNvPr>
            <p:cNvSpPr/>
            <p:nvPr/>
          </p:nvSpPr>
          <p:spPr>
            <a:xfrm>
              <a:off x="4537750" y="3314025"/>
              <a:ext cx="174875" cy="175350"/>
            </a:xfrm>
            <a:custGeom>
              <a:avLst/>
              <a:gdLst/>
              <a:ahLst/>
              <a:cxnLst/>
              <a:rect l="l" t="t" r="r" b="b"/>
              <a:pathLst>
                <a:path w="6995" h="7014" extrusionOk="0">
                  <a:moveTo>
                    <a:pt x="3497" y="1"/>
                  </a:moveTo>
                  <a:cubicBezTo>
                    <a:pt x="1570" y="1"/>
                    <a:pt x="0" y="1571"/>
                    <a:pt x="0" y="3498"/>
                  </a:cubicBezTo>
                  <a:cubicBezTo>
                    <a:pt x="0" y="5443"/>
                    <a:pt x="1570" y="7013"/>
                    <a:pt x="3497" y="7013"/>
                  </a:cubicBezTo>
                  <a:cubicBezTo>
                    <a:pt x="5442" y="7013"/>
                    <a:pt x="6995" y="5443"/>
                    <a:pt x="6995" y="3498"/>
                  </a:cubicBezTo>
                  <a:cubicBezTo>
                    <a:pt x="6995" y="1571"/>
                    <a:pt x="5442" y="1"/>
                    <a:pt x="3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0;p32">
              <a:extLst>
                <a:ext uri="{FF2B5EF4-FFF2-40B4-BE49-F238E27FC236}">
                  <a16:creationId xmlns:a16="http://schemas.microsoft.com/office/drawing/2014/main" id="{CA469037-3C76-B2E6-C50C-0471D8386153}"/>
                </a:ext>
              </a:extLst>
            </p:cNvPr>
            <p:cNvSpPr/>
            <p:nvPr/>
          </p:nvSpPr>
          <p:spPr>
            <a:xfrm>
              <a:off x="4625175" y="3314025"/>
              <a:ext cx="175325" cy="175350"/>
            </a:xfrm>
            <a:custGeom>
              <a:avLst/>
              <a:gdLst/>
              <a:ahLst/>
              <a:cxnLst/>
              <a:rect l="l" t="t" r="r" b="b"/>
              <a:pathLst>
                <a:path w="7013" h="7014" extrusionOk="0">
                  <a:moveTo>
                    <a:pt x="3498" y="1"/>
                  </a:moveTo>
                  <a:cubicBezTo>
                    <a:pt x="1571" y="1"/>
                    <a:pt x="0" y="1571"/>
                    <a:pt x="0" y="3498"/>
                  </a:cubicBezTo>
                  <a:cubicBezTo>
                    <a:pt x="0" y="5443"/>
                    <a:pt x="1571" y="7013"/>
                    <a:pt x="3498" y="7013"/>
                  </a:cubicBezTo>
                  <a:cubicBezTo>
                    <a:pt x="5442" y="7013"/>
                    <a:pt x="7013" y="5443"/>
                    <a:pt x="7013" y="3498"/>
                  </a:cubicBezTo>
                  <a:cubicBezTo>
                    <a:pt x="7013" y="1571"/>
                    <a:pt x="5442" y="1"/>
                    <a:pt x="34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1;p32">
              <a:extLst>
                <a:ext uri="{FF2B5EF4-FFF2-40B4-BE49-F238E27FC236}">
                  <a16:creationId xmlns:a16="http://schemas.microsoft.com/office/drawing/2014/main" id="{95D0E280-3AE7-AB2F-63C1-FA2C01AFE988}"/>
                </a:ext>
              </a:extLst>
            </p:cNvPr>
            <p:cNvSpPr/>
            <p:nvPr/>
          </p:nvSpPr>
          <p:spPr>
            <a:xfrm>
              <a:off x="4582350" y="3314025"/>
              <a:ext cx="86575" cy="76325"/>
            </a:xfrm>
            <a:custGeom>
              <a:avLst/>
              <a:gdLst/>
              <a:ahLst/>
              <a:cxnLst/>
              <a:rect l="l" t="t" r="r" b="b"/>
              <a:pathLst>
                <a:path w="3463" h="3053" extrusionOk="0">
                  <a:moveTo>
                    <a:pt x="1713" y="1"/>
                  </a:moveTo>
                  <a:cubicBezTo>
                    <a:pt x="1089" y="1"/>
                    <a:pt x="500" y="162"/>
                    <a:pt x="1" y="465"/>
                  </a:cubicBezTo>
                  <a:cubicBezTo>
                    <a:pt x="143" y="1571"/>
                    <a:pt x="803" y="2517"/>
                    <a:pt x="1749" y="3052"/>
                  </a:cubicBezTo>
                  <a:cubicBezTo>
                    <a:pt x="1892" y="1946"/>
                    <a:pt x="2552" y="1000"/>
                    <a:pt x="3462" y="483"/>
                  </a:cubicBezTo>
                  <a:cubicBezTo>
                    <a:pt x="2945" y="179"/>
                    <a:pt x="2356" y="1"/>
                    <a:pt x="1713"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2;p32">
              <a:extLst>
                <a:ext uri="{FF2B5EF4-FFF2-40B4-BE49-F238E27FC236}">
                  <a16:creationId xmlns:a16="http://schemas.microsoft.com/office/drawing/2014/main" id="{874BB1F5-ECD3-DF6A-4D8F-04906AC8286B}"/>
                </a:ext>
              </a:extLst>
            </p:cNvPr>
            <p:cNvSpPr/>
            <p:nvPr/>
          </p:nvSpPr>
          <p:spPr>
            <a:xfrm>
              <a:off x="4614025" y="3318500"/>
              <a:ext cx="54900" cy="71850"/>
            </a:xfrm>
            <a:custGeom>
              <a:avLst/>
              <a:gdLst/>
              <a:ahLst/>
              <a:cxnLst/>
              <a:rect l="l" t="t" r="r" b="b"/>
              <a:pathLst>
                <a:path w="2196" h="2874" extrusionOk="0">
                  <a:moveTo>
                    <a:pt x="1517" y="0"/>
                  </a:moveTo>
                  <a:cubicBezTo>
                    <a:pt x="750" y="643"/>
                    <a:pt x="197" y="1535"/>
                    <a:pt x="0" y="2552"/>
                  </a:cubicBezTo>
                  <a:cubicBezTo>
                    <a:pt x="143" y="2659"/>
                    <a:pt x="304" y="2784"/>
                    <a:pt x="482" y="2873"/>
                  </a:cubicBezTo>
                  <a:cubicBezTo>
                    <a:pt x="625" y="1767"/>
                    <a:pt x="1285" y="821"/>
                    <a:pt x="2195" y="304"/>
                  </a:cubicBezTo>
                  <a:cubicBezTo>
                    <a:pt x="1981" y="179"/>
                    <a:pt x="1767" y="72"/>
                    <a:pt x="1517"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3;p32">
              <a:extLst>
                <a:ext uri="{FF2B5EF4-FFF2-40B4-BE49-F238E27FC236}">
                  <a16:creationId xmlns:a16="http://schemas.microsoft.com/office/drawing/2014/main" id="{DAD1DFD5-300D-EF3E-D122-444EF2CD4B2E}"/>
                </a:ext>
              </a:extLst>
            </p:cNvPr>
            <p:cNvSpPr/>
            <p:nvPr/>
          </p:nvSpPr>
          <p:spPr>
            <a:xfrm>
              <a:off x="4626075" y="3326075"/>
              <a:ext cx="86100" cy="75425"/>
            </a:xfrm>
            <a:custGeom>
              <a:avLst/>
              <a:gdLst/>
              <a:ahLst/>
              <a:cxnLst/>
              <a:rect l="l" t="t" r="r" b="b"/>
              <a:pathLst>
                <a:path w="3444" h="3017" extrusionOk="0">
                  <a:moveTo>
                    <a:pt x="1713" y="1"/>
                  </a:moveTo>
                  <a:cubicBezTo>
                    <a:pt x="803" y="518"/>
                    <a:pt x="143" y="1464"/>
                    <a:pt x="0" y="2570"/>
                  </a:cubicBezTo>
                  <a:cubicBezTo>
                    <a:pt x="500" y="2856"/>
                    <a:pt x="1089" y="3016"/>
                    <a:pt x="1713" y="3016"/>
                  </a:cubicBezTo>
                  <a:cubicBezTo>
                    <a:pt x="2338" y="3016"/>
                    <a:pt x="2926" y="2856"/>
                    <a:pt x="3444" y="2570"/>
                  </a:cubicBezTo>
                  <a:cubicBezTo>
                    <a:pt x="3301" y="1464"/>
                    <a:pt x="2641" y="518"/>
                    <a:pt x="1713"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4;p32">
              <a:extLst>
                <a:ext uri="{FF2B5EF4-FFF2-40B4-BE49-F238E27FC236}">
                  <a16:creationId xmlns:a16="http://schemas.microsoft.com/office/drawing/2014/main" id="{0F7DB382-CF6D-683D-93B3-D4E0A99D78C5}"/>
                </a:ext>
              </a:extLst>
            </p:cNvPr>
            <p:cNvSpPr/>
            <p:nvPr/>
          </p:nvSpPr>
          <p:spPr>
            <a:xfrm>
              <a:off x="4661300" y="3326075"/>
              <a:ext cx="50875" cy="70950"/>
            </a:xfrm>
            <a:custGeom>
              <a:avLst/>
              <a:gdLst/>
              <a:ahLst/>
              <a:cxnLst/>
              <a:rect l="l" t="t" r="r" b="b"/>
              <a:pathLst>
                <a:path w="2035" h="2838" extrusionOk="0">
                  <a:moveTo>
                    <a:pt x="304" y="1"/>
                  </a:moveTo>
                  <a:cubicBezTo>
                    <a:pt x="197" y="54"/>
                    <a:pt x="108" y="126"/>
                    <a:pt x="1" y="197"/>
                  </a:cubicBezTo>
                  <a:cubicBezTo>
                    <a:pt x="839" y="786"/>
                    <a:pt x="1392" y="1749"/>
                    <a:pt x="1446" y="2838"/>
                  </a:cubicBezTo>
                  <a:cubicBezTo>
                    <a:pt x="1642" y="2766"/>
                    <a:pt x="1838" y="2677"/>
                    <a:pt x="2035" y="2570"/>
                  </a:cubicBezTo>
                  <a:cubicBezTo>
                    <a:pt x="1892" y="1464"/>
                    <a:pt x="1232" y="518"/>
                    <a:pt x="304" y="1"/>
                  </a:cubicBezTo>
                  <a:close/>
                </a:path>
              </a:pathLst>
            </a:custGeom>
            <a:solidFill>
              <a:srgbClr val="F6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5;p32">
              <a:extLst>
                <a:ext uri="{FF2B5EF4-FFF2-40B4-BE49-F238E27FC236}">
                  <a16:creationId xmlns:a16="http://schemas.microsoft.com/office/drawing/2014/main" id="{B0E84FD3-F1DE-331E-68F9-89E151A42097}"/>
                </a:ext>
              </a:extLst>
            </p:cNvPr>
            <p:cNvSpPr/>
            <p:nvPr/>
          </p:nvSpPr>
          <p:spPr>
            <a:xfrm>
              <a:off x="4625175" y="3390325"/>
              <a:ext cx="87450" cy="87000"/>
            </a:xfrm>
            <a:custGeom>
              <a:avLst/>
              <a:gdLst/>
              <a:ahLst/>
              <a:cxnLst/>
              <a:rect l="l" t="t" r="r" b="b"/>
              <a:pathLst>
                <a:path w="3498" h="3480" extrusionOk="0">
                  <a:moveTo>
                    <a:pt x="36" y="0"/>
                  </a:moveTo>
                  <a:cubicBezTo>
                    <a:pt x="18" y="143"/>
                    <a:pt x="0" y="303"/>
                    <a:pt x="0" y="446"/>
                  </a:cubicBezTo>
                  <a:cubicBezTo>
                    <a:pt x="0" y="1749"/>
                    <a:pt x="714" y="2873"/>
                    <a:pt x="1749" y="3479"/>
                  </a:cubicBezTo>
                  <a:cubicBezTo>
                    <a:pt x="2802" y="2873"/>
                    <a:pt x="3498" y="1749"/>
                    <a:pt x="3498" y="446"/>
                  </a:cubicBezTo>
                  <a:cubicBezTo>
                    <a:pt x="3498" y="303"/>
                    <a:pt x="3498" y="143"/>
                    <a:pt x="3480" y="0"/>
                  </a:cubicBezTo>
                  <a:cubicBezTo>
                    <a:pt x="2962" y="286"/>
                    <a:pt x="2374" y="446"/>
                    <a:pt x="1749" y="446"/>
                  </a:cubicBezTo>
                  <a:cubicBezTo>
                    <a:pt x="1125" y="446"/>
                    <a:pt x="536" y="286"/>
                    <a:pt x="36"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6;p32">
              <a:extLst>
                <a:ext uri="{FF2B5EF4-FFF2-40B4-BE49-F238E27FC236}">
                  <a16:creationId xmlns:a16="http://schemas.microsoft.com/office/drawing/2014/main" id="{9E11391F-4738-61EF-717D-4D053B907C1E}"/>
                </a:ext>
              </a:extLst>
            </p:cNvPr>
            <p:cNvSpPr/>
            <p:nvPr/>
          </p:nvSpPr>
          <p:spPr>
            <a:xfrm>
              <a:off x="4661300" y="3390325"/>
              <a:ext cx="51325" cy="87000"/>
            </a:xfrm>
            <a:custGeom>
              <a:avLst/>
              <a:gdLst/>
              <a:ahLst/>
              <a:cxnLst/>
              <a:rect l="l" t="t" r="r" b="b"/>
              <a:pathLst>
                <a:path w="2053" h="3480" extrusionOk="0">
                  <a:moveTo>
                    <a:pt x="2035" y="0"/>
                  </a:moveTo>
                  <a:cubicBezTo>
                    <a:pt x="1838" y="107"/>
                    <a:pt x="1642" y="196"/>
                    <a:pt x="1446" y="268"/>
                  </a:cubicBezTo>
                  <a:cubicBezTo>
                    <a:pt x="1446" y="321"/>
                    <a:pt x="1446" y="393"/>
                    <a:pt x="1446" y="446"/>
                  </a:cubicBezTo>
                  <a:cubicBezTo>
                    <a:pt x="1446" y="1624"/>
                    <a:pt x="875" y="2659"/>
                    <a:pt x="1" y="3283"/>
                  </a:cubicBezTo>
                  <a:cubicBezTo>
                    <a:pt x="108" y="3354"/>
                    <a:pt x="197" y="3426"/>
                    <a:pt x="304" y="3479"/>
                  </a:cubicBezTo>
                  <a:cubicBezTo>
                    <a:pt x="1357" y="2873"/>
                    <a:pt x="2053" y="1749"/>
                    <a:pt x="2053" y="446"/>
                  </a:cubicBezTo>
                  <a:cubicBezTo>
                    <a:pt x="2053" y="303"/>
                    <a:pt x="2053" y="143"/>
                    <a:pt x="2035"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7;p32">
              <a:extLst>
                <a:ext uri="{FF2B5EF4-FFF2-40B4-BE49-F238E27FC236}">
                  <a16:creationId xmlns:a16="http://schemas.microsoft.com/office/drawing/2014/main" id="{F30CB3D3-8B22-88E4-3959-B7F5B51AC42B}"/>
                </a:ext>
              </a:extLst>
            </p:cNvPr>
            <p:cNvSpPr/>
            <p:nvPr/>
          </p:nvSpPr>
          <p:spPr>
            <a:xfrm>
              <a:off x="4668900" y="3314025"/>
              <a:ext cx="87000" cy="76325"/>
            </a:xfrm>
            <a:custGeom>
              <a:avLst/>
              <a:gdLst/>
              <a:ahLst/>
              <a:cxnLst/>
              <a:rect l="l" t="t" r="r" b="b"/>
              <a:pathLst>
                <a:path w="3480" h="3053" extrusionOk="0">
                  <a:moveTo>
                    <a:pt x="1749" y="1"/>
                  </a:moveTo>
                  <a:cubicBezTo>
                    <a:pt x="1124" y="1"/>
                    <a:pt x="517" y="179"/>
                    <a:pt x="0" y="465"/>
                  </a:cubicBezTo>
                  <a:cubicBezTo>
                    <a:pt x="928" y="1000"/>
                    <a:pt x="1588" y="1946"/>
                    <a:pt x="1731" y="3052"/>
                  </a:cubicBezTo>
                  <a:cubicBezTo>
                    <a:pt x="2659" y="2517"/>
                    <a:pt x="3337" y="1571"/>
                    <a:pt x="3479" y="465"/>
                  </a:cubicBezTo>
                  <a:cubicBezTo>
                    <a:pt x="2962" y="162"/>
                    <a:pt x="2373"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8;p32">
              <a:extLst>
                <a:ext uri="{FF2B5EF4-FFF2-40B4-BE49-F238E27FC236}">
                  <a16:creationId xmlns:a16="http://schemas.microsoft.com/office/drawing/2014/main" id="{186725E7-25D4-12FF-15C2-FC97908313EB}"/>
                </a:ext>
              </a:extLst>
            </p:cNvPr>
            <p:cNvSpPr/>
            <p:nvPr/>
          </p:nvSpPr>
          <p:spPr>
            <a:xfrm>
              <a:off x="4571200" y="3396550"/>
              <a:ext cx="31250" cy="36175"/>
            </a:xfrm>
            <a:custGeom>
              <a:avLst/>
              <a:gdLst/>
              <a:ahLst/>
              <a:cxnLst/>
              <a:rect l="l" t="t" r="r" b="b"/>
              <a:pathLst>
                <a:path w="1250" h="1447" extrusionOk="0">
                  <a:moveTo>
                    <a:pt x="625" y="572"/>
                  </a:moveTo>
                  <a:lnTo>
                    <a:pt x="732" y="839"/>
                  </a:lnTo>
                  <a:lnTo>
                    <a:pt x="518" y="839"/>
                  </a:lnTo>
                  <a:lnTo>
                    <a:pt x="625" y="572"/>
                  </a:lnTo>
                  <a:close/>
                  <a:moveTo>
                    <a:pt x="625" y="1"/>
                  </a:moveTo>
                  <a:cubicBezTo>
                    <a:pt x="554" y="1"/>
                    <a:pt x="482" y="54"/>
                    <a:pt x="464" y="108"/>
                  </a:cubicBezTo>
                  <a:cubicBezTo>
                    <a:pt x="464" y="126"/>
                    <a:pt x="464" y="126"/>
                    <a:pt x="464" y="126"/>
                  </a:cubicBezTo>
                  <a:lnTo>
                    <a:pt x="36" y="1214"/>
                  </a:lnTo>
                  <a:cubicBezTo>
                    <a:pt x="0" y="1321"/>
                    <a:pt x="54" y="1428"/>
                    <a:pt x="161" y="1428"/>
                  </a:cubicBezTo>
                  <a:cubicBezTo>
                    <a:pt x="171" y="1431"/>
                    <a:pt x="180" y="1432"/>
                    <a:pt x="190" y="1432"/>
                  </a:cubicBezTo>
                  <a:cubicBezTo>
                    <a:pt x="251" y="1432"/>
                    <a:pt x="309" y="1385"/>
                    <a:pt x="339" y="1339"/>
                  </a:cubicBezTo>
                  <a:lnTo>
                    <a:pt x="393" y="1161"/>
                  </a:lnTo>
                  <a:lnTo>
                    <a:pt x="857" y="1161"/>
                  </a:lnTo>
                  <a:cubicBezTo>
                    <a:pt x="893" y="1268"/>
                    <a:pt x="910" y="1428"/>
                    <a:pt x="1071" y="1446"/>
                  </a:cubicBezTo>
                  <a:cubicBezTo>
                    <a:pt x="1089" y="1446"/>
                    <a:pt x="1107" y="1428"/>
                    <a:pt x="1125" y="1428"/>
                  </a:cubicBezTo>
                  <a:cubicBezTo>
                    <a:pt x="1214" y="1393"/>
                    <a:pt x="1249" y="1303"/>
                    <a:pt x="1214" y="1214"/>
                  </a:cubicBezTo>
                  <a:lnTo>
                    <a:pt x="803" y="126"/>
                  </a:lnTo>
                  <a:cubicBezTo>
                    <a:pt x="803" y="126"/>
                    <a:pt x="803" y="126"/>
                    <a:pt x="803" y="108"/>
                  </a:cubicBezTo>
                  <a:cubicBezTo>
                    <a:pt x="768" y="54"/>
                    <a:pt x="696" y="1"/>
                    <a:pt x="625"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9;p32">
              <a:extLst>
                <a:ext uri="{FF2B5EF4-FFF2-40B4-BE49-F238E27FC236}">
                  <a16:creationId xmlns:a16="http://schemas.microsoft.com/office/drawing/2014/main" id="{0B539C56-39AA-117C-AD7F-BC0A7CEB2863}"/>
                </a:ext>
              </a:extLst>
            </p:cNvPr>
            <p:cNvSpPr/>
            <p:nvPr/>
          </p:nvSpPr>
          <p:spPr>
            <a:xfrm>
              <a:off x="4655500" y="3259625"/>
              <a:ext cx="24575" cy="35700"/>
            </a:xfrm>
            <a:custGeom>
              <a:avLst/>
              <a:gdLst/>
              <a:ahLst/>
              <a:cxnLst/>
              <a:rect l="l" t="t" r="r" b="b"/>
              <a:pathLst>
                <a:path w="983" h="1428" extrusionOk="0">
                  <a:moveTo>
                    <a:pt x="465" y="321"/>
                  </a:moveTo>
                  <a:cubicBezTo>
                    <a:pt x="518" y="321"/>
                    <a:pt x="554" y="357"/>
                    <a:pt x="572" y="411"/>
                  </a:cubicBezTo>
                  <a:cubicBezTo>
                    <a:pt x="572" y="464"/>
                    <a:pt x="518" y="518"/>
                    <a:pt x="465" y="518"/>
                  </a:cubicBezTo>
                  <a:lnTo>
                    <a:pt x="304" y="518"/>
                  </a:lnTo>
                  <a:lnTo>
                    <a:pt x="304" y="321"/>
                  </a:lnTo>
                  <a:close/>
                  <a:moveTo>
                    <a:pt x="536" y="821"/>
                  </a:moveTo>
                  <a:cubicBezTo>
                    <a:pt x="607" y="821"/>
                    <a:pt x="679" y="892"/>
                    <a:pt x="679" y="964"/>
                  </a:cubicBezTo>
                  <a:cubicBezTo>
                    <a:pt x="679" y="1053"/>
                    <a:pt x="607" y="1106"/>
                    <a:pt x="536" y="1106"/>
                  </a:cubicBezTo>
                  <a:lnTo>
                    <a:pt x="304" y="1106"/>
                  </a:lnTo>
                  <a:lnTo>
                    <a:pt x="304" y="821"/>
                  </a:lnTo>
                  <a:close/>
                  <a:moveTo>
                    <a:pt x="143" y="0"/>
                  </a:moveTo>
                  <a:cubicBezTo>
                    <a:pt x="72" y="0"/>
                    <a:pt x="1" y="72"/>
                    <a:pt x="1" y="161"/>
                  </a:cubicBezTo>
                  <a:lnTo>
                    <a:pt x="1" y="678"/>
                  </a:lnTo>
                  <a:lnTo>
                    <a:pt x="1" y="1267"/>
                  </a:lnTo>
                  <a:cubicBezTo>
                    <a:pt x="1" y="1285"/>
                    <a:pt x="1" y="1303"/>
                    <a:pt x="1" y="1320"/>
                  </a:cubicBezTo>
                  <a:cubicBezTo>
                    <a:pt x="19" y="1374"/>
                    <a:pt x="90" y="1428"/>
                    <a:pt x="143" y="1428"/>
                  </a:cubicBezTo>
                  <a:lnTo>
                    <a:pt x="518" y="1428"/>
                  </a:lnTo>
                  <a:cubicBezTo>
                    <a:pt x="768" y="1428"/>
                    <a:pt x="982" y="1213"/>
                    <a:pt x="982" y="964"/>
                  </a:cubicBezTo>
                  <a:cubicBezTo>
                    <a:pt x="982" y="839"/>
                    <a:pt x="929" y="714"/>
                    <a:pt x="822" y="625"/>
                  </a:cubicBezTo>
                  <a:cubicBezTo>
                    <a:pt x="857" y="571"/>
                    <a:pt x="875" y="500"/>
                    <a:pt x="875" y="411"/>
                  </a:cubicBezTo>
                  <a:cubicBezTo>
                    <a:pt x="875" y="196"/>
                    <a:pt x="697" y="0"/>
                    <a:pt x="465"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0;p32">
              <a:extLst>
                <a:ext uri="{FF2B5EF4-FFF2-40B4-BE49-F238E27FC236}">
                  <a16:creationId xmlns:a16="http://schemas.microsoft.com/office/drawing/2014/main" id="{59E8C297-3D69-0970-50AC-E2193443FB84}"/>
                </a:ext>
              </a:extLst>
            </p:cNvPr>
            <p:cNvSpPr/>
            <p:nvPr/>
          </p:nvSpPr>
          <p:spPr>
            <a:xfrm>
              <a:off x="4734025" y="3396550"/>
              <a:ext cx="31675" cy="35275"/>
            </a:xfrm>
            <a:custGeom>
              <a:avLst/>
              <a:gdLst/>
              <a:ahLst/>
              <a:cxnLst/>
              <a:rect l="l" t="t" r="r" b="b"/>
              <a:pathLst>
                <a:path w="1267" h="1411" extrusionOk="0">
                  <a:moveTo>
                    <a:pt x="714" y="1"/>
                  </a:moveTo>
                  <a:cubicBezTo>
                    <a:pt x="321" y="1"/>
                    <a:pt x="0" y="304"/>
                    <a:pt x="0" y="697"/>
                  </a:cubicBezTo>
                  <a:cubicBezTo>
                    <a:pt x="0" y="1107"/>
                    <a:pt x="321" y="1410"/>
                    <a:pt x="714" y="1410"/>
                  </a:cubicBezTo>
                  <a:cubicBezTo>
                    <a:pt x="874" y="1410"/>
                    <a:pt x="1017" y="1375"/>
                    <a:pt x="1124" y="1268"/>
                  </a:cubicBezTo>
                  <a:cubicBezTo>
                    <a:pt x="1196" y="1214"/>
                    <a:pt x="1267" y="1071"/>
                    <a:pt x="1178" y="982"/>
                  </a:cubicBezTo>
                  <a:cubicBezTo>
                    <a:pt x="1142" y="957"/>
                    <a:pt x="1111" y="947"/>
                    <a:pt x="1081" y="947"/>
                  </a:cubicBezTo>
                  <a:cubicBezTo>
                    <a:pt x="965" y="947"/>
                    <a:pt x="885" y="1107"/>
                    <a:pt x="714" y="1107"/>
                  </a:cubicBezTo>
                  <a:cubicBezTo>
                    <a:pt x="500" y="1107"/>
                    <a:pt x="321" y="929"/>
                    <a:pt x="321" y="715"/>
                  </a:cubicBezTo>
                  <a:cubicBezTo>
                    <a:pt x="321" y="483"/>
                    <a:pt x="500" y="304"/>
                    <a:pt x="714" y="304"/>
                  </a:cubicBezTo>
                  <a:cubicBezTo>
                    <a:pt x="803" y="304"/>
                    <a:pt x="874" y="340"/>
                    <a:pt x="946" y="376"/>
                  </a:cubicBezTo>
                  <a:cubicBezTo>
                    <a:pt x="974" y="397"/>
                    <a:pt x="1005" y="407"/>
                    <a:pt x="1035" y="407"/>
                  </a:cubicBezTo>
                  <a:cubicBezTo>
                    <a:pt x="1082" y="407"/>
                    <a:pt x="1127" y="383"/>
                    <a:pt x="1160" y="340"/>
                  </a:cubicBezTo>
                  <a:cubicBezTo>
                    <a:pt x="1213" y="268"/>
                    <a:pt x="1196" y="161"/>
                    <a:pt x="1124" y="108"/>
                  </a:cubicBezTo>
                  <a:cubicBezTo>
                    <a:pt x="999" y="37"/>
                    <a:pt x="856"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1;p32">
              <a:extLst>
                <a:ext uri="{FF2B5EF4-FFF2-40B4-BE49-F238E27FC236}">
                  <a16:creationId xmlns:a16="http://schemas.microsoft.com/office/drawing/2014/main" id="{04A1F3C8-D30F-5382-0378-3281DCFBD451}"/>
                </a:ext>
              </a:extLst>
            </p:cNvPr>
            <p:cNvSpPr/>
            <p:nvPr/>
          </p:nvSpPr>
          <p:spPr>
            <a:xfrm>
              <a:off x="4533725" y="3222600"/>
              <a:ext cx="270350" cy="270325"/>
            </a:xfrm>
            <a:custGeom>
              <a:avLst/>
              <a:gdLst/>
              <a:ahLst/>
              <a:cxnLst/>
              <a:rect l="l" t="t" r="r" b="b"/>
              <a:pathLst>
                <a:path w="10814" h="10813" extrusionOk="0">
                  <a:moveTo>
                    <a:pt x="5407" y="4318"/>
                  </a:moveTo>
                  <a:cubicBezTo>
                    <a:pt x="5478" y="4354"/>
                    <a:pt x="5550" y="4407"/>
                    <a:pt x="5621" y="4461"/>
                  </a:cubicBezTo>
                  <a:lnTo>
                    <a:pt x="3997" y="6067"/>
                  </a:lnTo>
                  <a:cubicBezTo>
                    <a:pt x="4265" y="5335"/>
                    <a:pt x="4765" y="4711"/>
                    <a:pt x="5407" y="4318"/>
                  </a:cubicBezTo>
                  <a:close/>
                  <a:moveTo>
                    <a:pt x="3658" y="3819"/>
                  </a:moveTo>
                  <a:cubicBezTo>
                    <a:pt x="4176" y="3819"/>
                    <a:pt x="4658" y="3943"/>
                    <a:pt x="5104" y="4140"/>
                  </a:cubicBezTo>
                  <a:cubicBezTo>
                    <a:pt x="4319" y="4675"/>
                    <a:pt x="3766" y="5496"/>
                    <a:pt x="3569" y="6459"/>
                  </a:cubicBezTo>
                  <a:cubicBezTo>
                    <a:pt x="2820" y="5942"/>
                    <a:pt x="2267" y="5139"/>
                    <a:pt x="2124" y="4193"/>
                  </a:cubicBezTo>
                  <a:cubicBezTo>
                    <a:pt x="2570" y="3961"/>
                    <a:pt x="3105" y="3819"/>
                    <a:pt x="3658" y="3819"/>
                  </a:cubicBezTo>
                  <a:close/>
                  <a:moveTo>
                    <a:pt x="7156" y="3819"/>
                  </a:moveTo>
                  <a:cubicBezTo>
                    <a:pt x="7727" y="3819"/>
                    <a:pt x="8244" y="3961"/>
                    <a:pt x="8708" y="4193"/>
                  </a:cubicBezTo>
                  <a:cubicBezTo>
                    <a:pt x="8565" y="5139"/>
                    <a:pt x="8012" y="5942"/>
                    <a:pt x="7245" y="6459"/>
                  </a:cubicBezTo>
                  <a:cubicBezTo>
                    <a:pt x="7209" y="6263"/>
                    <a:pt x="7156" y="6085"/>
                    <a:pt x="7102" y="5906"/>
                  </a:cubicBezTo>
                  <a:cubicBezTo>
                    <a:pt x="6870" y="5299"/>
                    <a:pt x="6478" y="4728"/>
                    <a:pt x="5942" y="4300"/>
                  </a:cubicBezTo>
                  <a:cubicBezTo>
                    <a:pt x="5871" y="4247"/>
                    <a:pt x="5800" y="4193"/>
                    <a:pt x="5728" y="4140"/>
                  </a:cubicBezTo>
                  <a:cubicBezTo>
                    <a:pt x="6156" y="3943"/>
                    <a:pt x="6656" y="3819"/>
                    <a:pt x="7156" y="3819"/>
                  </a:cubicBezTo>
                  <a:close/>
                  <a:moveTo>
                    <a:pt x="5871" y="4657"/>
                  </a:moveTo>
                  <a:cubicBezTo>
                    <a:pt x="5942" y="4728"/>
                    <a:pt x="6014" y="4782"/>
                    <a:pt x="6085" y="4853"/>
                  </a:cubicBezTo>
                  <a:lnTo>
                    <a:pt x="4176" y="6763"/>
                  </a:lnTo>
                  <a:cubicBezTo>
                    <a:pt x="4087" y="6727"/>
                    <a:pt x="3980" y="6691"/>
                    <a:pt x="3890" y="6638"/>
                  </a:cubicBezTo>
                  <a:lnTo>
                    <a:pt x="5871" y="4657"/>
                  </a:lnTo>
                  <a:close/>
                  <a:moveTo>
                    <a:pt x="6870" y="6245"/>
                  </a:moveTo>
                  <a:cubicBezTo>
                    <a:pt x="6906" y="6370"/>
                    <a:pt x="6941" y="6495"/>
                    <a:pt x="6959" y="6620"/>
                  </a:cubicBezTo>
                  <a:cubicBezTo>
                    <a:pt x="6727" y="6745"/>
                    <a:pt x="6478" y="6834"/>
                    <a:pt x="6228" y="6905"/>
                  </a:cubicBezTo>
                  <a:lnTo>
                    <a:pt x="6870" y="6245"/>
                  </a:lnTo>
                  <a:close/>
                  <a:moveTo>
                    <a:pt x="6299" y="5103"/>
                  </a:moveTo>
                  <a:cubicBezTo>
                    <a:pt x="6353" y="5175"/>
                    <a:pt x="6406" y="5264"/>
                    <a:pt x="6460" y="5353"/>
                  </a:cubicBezTo>
                  <a:lnTo>
                    <a:pt x="4854" y="6959"/>
                  </a:lnTo>
                  <a:cubicBezTo>
                    <a:pt x="4747" y="6941"/>
                    <a:pt x="4622" y="6905"/>
                    <a:pt x="4515" y="6887"/>
                  </a:cubicBezTo>
                  <a:lnTo>
                    <a:pt x="6299" y="5103"/>
                  </a:lnTo>
                  <a:close/>
                  <a:moveTo>
                    <a:pt x="6638" y="5621"/>
                  </a:moveTo>
                  <a:cubicBezTo>
                    <a:pt x="6674" y="5728"/>
                    <a:pt x="6727" y="5817"/>
                    <a:pt x="6763" y="5924"/>
                  </a:cubicBezTo>
                  <a:lnTo>
                    <a:pt x="5693" y="6995"/>
                  </a:lnTo>
                  <a:cubicBezTo>
                    <a:pt x="5603" y="6995"/>
                    <a:pt x="5496" y="7012"/>
                    <a:pt x="5407" y="7012"/>
                  </a:cubicBezTo>
                  <a:cubicBezTo>
                    <a:pt x="5353" y="7012"/>
                    <a:pt x="5318" y="6995"/>
                    <a:pt x="5264" y="6995"/>
                  </a:cubicBezTo>
                  <a:lnTo>
                    <a:pt x="6638" y="5621"/>
                  </a:lnTo>
                  <a:close/>
                  <a:moveTo>
                    <a:pt x="8993" y="4372"/>
                  </a:moveTo>
                  <a:cubicBezTo>
                    <a:pt x="9903" y="4978"/>
                    <a:pt x="10510" y="5995"/>
                    <a:pt x="10510" y="7155"/>
                  </a:cubicBezTo>
                  <a:cubicBezTo>
                    <a:pt x="10510" y="9011"/>
                    <a:pt x="9011" y="10510"/>
                    <a:pt x="7156" y="10510"/>
                  </a:cubicBezTo>
                  <a:cubicBezTo>
                    <a:pt x="6674" y="10510"/>
                    <a:pt x="6174" y="10385"/>
                    <a:pt x="5728" y="10188"/>
                  </a:cubicBezTo>
                  <a:cubicBezTo>
                    <a:pt x="5871" y="10081"/>
                    <a:pt x="6014" y="9974"/>
                    <a:pt x="6139" y="9849"/>
                  </a:cubicBezTo>
                  <a:cubicBezTo>
                    <a:pt x="6817" y="9243"/>
                    <a:pt x="7227" y="8404"/>
                    <a:pt x="7298" y="7494"/>
                  </a:cubicBezTo>
                  <a:cubicBezTo>
                    <a:pt x="7316" y="7405"/>
                    <a:pt x="7245" y="7334"/>
                    <a:pt x="7156" y="7316"/>
                  </a:cubicBezTo>
                  <a:cubicBezTo>
                    <a:pt x="7084" y="7316"/>
                    <a:pt x="6995" y="7387"/>
                    <a:pt x="6995" y="7476"/>
                  </a:cubicBezTo>
                  <a:cubicBezTo>
                    <a:pt x="6924" y="8297"/>
                    <a:pt x="6531" y="9064"/>
                    <a:pt x="5924" y="9617"/>
                  </a:cubicBezTo>
                  <a:cubicBezTo>
                    <a:pt x="5300" y="10188"/>
                    <a:pt x="4497" y="10510"/>
                    <a:pt x="3658" y="10510"/>
                  </a:cubicBezTo>
                  <a:cubicBezTo>
                    <a:pt x="1821" y="10510"/>
                    <a:pt x="322" y="9011"/>
                    <a:pt x="322" y="7155"/>
                  </a:cubicBezTo>
                  <a:cubicBezTo>
                    <a:pt x="322" y="5995"/>
                    <a:pt x="929" y="4978"/>
                    <a:pt x="1821" y="4372"/>
                  </a:cubicBezTo>
                  <a:cubicBezTo>
                    <a:pt x="2035" y="5407"/>
                    <a:pt x="2659" y="6281"/>
                    <a:pt x="3516" y="6798"/>
                  </a:cubicBezTo>
                  <a:cubicBezTo>
                    <a:pt x="3516" y="6923"/>
                    <a:pt x="3498" y="7030"/>
                    <a:pt x="3498" y="7155"/>
                  </a:cubicBezTo>
                  <a:cubicBezTo>
                    <a:pt x="3498" y="8172"/>
                    <a:pt x="3926" y="9153"/>
                    <a:pt x="4675" y="9831"/>
                  </a:cubicBezTo>
                  <a:cubicBezTo>
                    <a:pt x="4700" y="9865"/>
                    <a:pt x="4737" y="9879"/>
                    <a:pt x="4774" y="9879"/>
                  </a:cubicBezTo>
                  <a:cubicBezTo>
                    <a:pt x="4817" y="9879"/>
                    <a:pt x="4861" y="9860"/>
                    <a:pt x="4890" y="9831"/>
                  </a:cubicBezTo>
                  <a:cubicBezTo>
                    <a:pt x="4943" y="9760"/>
                    <a:pt x="4943" y="9671"/>
                    <a:pt x="4890" y="9600"/>
                  </a:cubicBezTo>
                  <a:cubicBezTo>
                    <a:pt x="4212" y="8975"/>
                    <a:pt x="3819" y="8083"/>
                    <a:pt x="3819" y="7155"/>
                  </a:cubicBezTo>
                  <a:cubicBezTo>
                    <a:pt x="3819" y="7102"/>
                    <a:pt x="3819" y="7030"/>
                    <a:pt x="3819" y="6959"/>
                  </a:cubicBezTo>
                  <a:cubicBezTo>
                    <a:pt x="3926" y="7012"/>
                    <a:pt x="4033" y="7048"/>
                    <a:pt x="4140" y="7084"/>
                  </a:cubicBezTo>
                  <a:cubicBezTo>
                    <a:pt x="4533" y="7238"/>
                    <a:pt x="4969" y="7315"/>
                    <a:pt x="5415" y="7315"/>
                  </a:cubicBezTo>
                  <a:cubicBezTo>
                    <a:pt x="5537" y="7315"/>
                    <a:pt x="5659" y="7309"/>
                    <a:pt x="5782" y="7298"/>
                  </a:cubicBezTo>
                  <a:cubicBezTo>
                    <a:pt x="6281" y="7262"/>
                    <a:pt x="6799" y="7084"/>
                    <a:pt x="7227" y="6834"/>
                  </a:cubicBezTo>
                  <a:cubicBezTo>
                    <a:pt x="8137" y="6316"/>
                    <a:pt x="8797" y="5424"/>
                    <a:pt x="8993" y="4372"/>
                  </a:cubicBezTo>
                  <a:close/>
                  <a:moveTo>
                    <a:pt x="5407" y="0"/>
                  </a:moveTo>
                  <a:cubicBezTo>
                    <a:pt x="4497" y="0"/>
                    <a:pt x="3605" y="357"/>
                    <a:pt x="2927" y="982"/>
                  </a:cubicBezTo>
                  <a:cubicBezTo>
                    <a:pt x="2249" y="1606"/>
                    <a:pt x="1838" y="2445"/>
                    <a:pt x="1767" y="3355"/>
                  </a:cubicBezTo>
                  <a:cubicBezTo>
                    <a:pt x="1767" y="3444"/>
                    <a:pt x="1821" y="3515"/>
                    <a:pt x="1910" y="3533"/>
                  </a:cubicBezTo>
                  <a:cubicBezTo>
                    <a:pt x="1999" y="3533"/>
                    <a:pt x="2070" y="3462"/>
                    <a:pt x="2088" y="3390"/>
                  </a:cubicBezTo>
                  <a:cubicBezTo>
                    <a:pt x="2160" y="2552"/>
                    <a:pt x="2534" y="1784"/>
                    <a:pt x="3141" y="1213"/>
                  </a:cubicBezTo>
                  <a:cubicBezTo>
                    <a:pt x="3766" y="643"/>
                    <a:pt x="4568" y="321"/>
                    <a:pt x="5407" y="321"/>
                  </a:cubicBezTo>
                  <a:cubicBezTo>
                    <a:pt x="7263" y="321"/>
                    <a:pt x="8761" y="1820"/>
                    <a:pt x="8761" y="3658"/>
                  </a:cubicBezTo>
                  <a:cubicBezTo>
                    <a:pt x="8761" y="3729"/>
                    <a:pt x="8744" y="3801"/>
                    <a:pt x="8744" y="3872"/>
                  </a:cubicBezTo>
                  <a:cubicBezTo>
                    <a:pt x="8262" y="3640"/>
                    <a:pt x="7727" y="3497"/>
                    <a:pt x="7156" y="3497"/>
                  </a:cubicBezTo>
                  <a:cubicBezTo>
                    <a:pt x="6531" y="3497"/>
                    <a:pt x="5924" y="3658"/>
                    <a:pt x="5407" y="3943"/>
                  </a:cubicBezTo>
                  <a:cubicBezTo>
                    <a:pt x="4890" y="3658"/>
                    <a:pt x="4301" y="3497"/>
                    <a:pt x="3658" y="3497"/>
                  </a:cubicBezTo>
                  <a:cubicBezTo>
                    <a:pt x="3016" y="3497"/>
                    <a:pt x="2374" y="3676"/>
                    <a:pt x="1838" y="3979"/>
                  </a:cubicBezTo>
                  <a:cubicBezTo>
                    <a:pt x="750" y="4621"/>
                    <a:pt x="1" y="5799"/>
                    <a:pt x="1" y="7155"/>
                  </a:cubicBezTo>
                  <a:cubicBezTo>
                    <a:pt x="1" y="9171"/>
                    <a:pt x="1642" y="10813"/>
                    <a:pt x="3658" y="10813"/>
                  </a:cubicBezTo>
                  <a:cubicBezTo>
                    <a:pt x="4283" y="10813"/>
                    <a:pt x="4890" y="10670"/>
                    <a:pt x="5407" y="10367"/>
                  </a:cubicBezTo>
                  <a:cubicBezTo>
                    <a:pt x="5942" y="10670"/>
                    <a:pt x="6549" y="10813"/>
                    <a:pt x="7156" y="10813"/>
                  </a:cubicBezTo>
                  <a:cubicBezTo>
                    <a:pt x="9172" y="10813"/>
                    <a:pt x="10813" y="9171"/>
                    <a:pt x="10813" y="7155"/>
                  </a:cubicBezTo>
                  <a:cubicBezTo>
                    <a:pt x="10813" y="5835"/>
                    <a:pt x="10117" y="4675"/>
                    <a:pt x="9047" y="4033"/>
                  </a:cubicBezTo>
                  <a:cubicBezTo>
                    <a:pt x="9065" y="3908"/>
                    <a:pt x="9065" y="3783"/>
                    <a:pt x="9065" y="3658"/>
                  </a:cubicBezTo>
                  <a:cubicBezTo>
                    <a:pt x="9065" y="1642"/>
                    <a:pt x="7423" y="0"/>
                    <a:pt x="540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5293562-D3C9-8E03-9CE0-04022D3EF4C4}"/>
              </a:ext>
            </a:extLst>
          </p:cNvPr>
          <p:cNvSpPr txBox="1"/>
          <p:nvPr/>
        </p:nvSpPr>
        <p:spPr>
          <a:xfrm>
            <a:off x="2787051" y="1546972"/>
            <a:ext cx="6719533" cy="923330"/>
          </a:xfrm>
          <a:prstGeom prst="rect">
            <a:avLst/>
          </a:prstGeom>
          <a:noFill/>
        </p:spPr>
        <p:txBody>
          <a:bodyPr wrap="none" rtlCol="0">
            <a:spAutoFit/>
          </a:bodyPr>
          <a:lstStyle/>
          <a:p>
            <a:pPr algn="ctr"/>
            <a:r>
              <a:rPr lang="en-US" sz="5400" b="1" dirty="0">
                <a:solidFill>
                  <a:schemeClr val="accent3">
                    <a:lumMod val="50000"/>
                  </a:schemeClr>
                </a:solidFill>
                <a:latin typeface="#9Slide03 SVND Sari" panose="02000000000000000000" pitchFamily="2" charset="0"/>
              </a:rPr>
              <a:t>TIẾT 19+20+21. BÀI 15:</a:t>
            </a:r>
          </a:p>
        </p:txBody>
      </p:sp>
      <p:sp>
        <p:nvSpPr>
          <p:cNvPr id="3" name="TextBox 2">
            <a:extLst>
              <a:ext uri="{FF2B5EF4-FFF2-40B4-BE49-F238E27FC236}">
                <a16:creationId xmlns:a16="http://schemas.microsoft.com/office/drawing/2014/main" id="{1547FA28-2909-12A4-51D2-8002654C7378}"/>
              </a:ext>
            </a:extLst>
          </p:cNvPr>
          <p:cNvSpPr txBox="1"/>
          <p:nvPr/>
        </p:nvSpPr>
        <p:spPr>
          <a:xfrm>
            <a:off x="5071374" y="4623220"/>
            <a:ext cx="2016899" cy="830997"/>
          </a:xfrm>
          <a:prstGeom prst="rect">
            <a:avLst/>
          </a:prstGeom>
          <a:noFill/>
        </p:spPr>
        <p:txBody>
          <a:bodyPr wrap="none" rtlCol="0">
            <a:spAutoFit/>
          </a:bodyPr>
          <a:lstStyle/>
          <a:p>
            <a:pPr algn="ctr"/>
            <a:r>
              <a:rPr lang="en-US" sz="4800" b="1" dirty="0">
                <a:solidFill>
                  <a:schemeClr val="accent3">
                    <a:lumMod val="50000"/>
                  </a:schemeClr>
                </a:solidFill>
                <a:latin typeface="#9Slide03 SVND Sari" panose="02000000000000000000" pitchFamily="2" charset="0"/>
              </a:rPr>
              <a:t>(</a:t>
            </a:r>
            <a:r>
              <a:rPr lang="en-US" sz="4800" b="1" dirty="0" err="1">
                <a:solidFill>
                  <a:schemeClr val="accent3">
                    <a:lumMod val="50000"/>
                  </a:schemeClr>
                </a:solidFill>
                <a:latin typeface="#9Slide03 SVND Sari" panose="02000000000000000000" pitchFamily="2" charset="0"/>
              </a:rPr>
              <a:t>Tiết</a:t>
            </a:r>
            <a:r>
              <a:rPr lang="en-US" sz="4800" b="1" dirty="0">
                <a:solidFill>
                  <a:schemeClr val="accent3">
                    <a:lumMod val="50000"/>
                  </a:schemeClr>
                </a:solidFill>
                <a:latin typeface="#9Slide03 SVND Sari" panose="02000000000000000000" pitchFamily="2" charset="0"/>
              </a:rPr>
              <a: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711" name="Google Shape;711;p26"/>
          <p:cNvGrpSpPr/>
          <p:nvPr/>
        </p:nvGrpSpPr>
        <p:grpSpPr>
          <a:xfrm rot="-761177">
            <a:off x="10515983" y="371336"/>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726" name="Google Shape;726;p26"/>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7" name="Google Shape;727;p26"/>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9" name="Google Shape;729;p26"/>
          <p:cNvSpPr/>
          <p:nvPr/>
        </p:nvSpPr>
        <p:spPr>
          <a:xfrm rot="2700000">
            <a:off x="11664844" y="603589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0" name="Google Shape;730;p26"/>
          <p:cNvSpPr/>
          <p:nvPr/>
        </p:nvSpPr>
        <p:spPr>
          <a:xfrm>
            <a:off x="11580277" y="6494075"/>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nvGrpSpPr>
          <p:cNvPr id="731" name="Google Shape;731;p26"/>
          <p:cNvGrpSpPr/>
          <p:nvPr/>
        </p:nvGrpSpPr>
        <p:grpSpPr>
          <a:xfrm rot="-761314">
            <a:off x="11038797" y="890390"/>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2" name="Google Shape;726;p26">
            <a:extLst>
              <a:ext uri="{FF2B5EF4-FFF2-40B4-BE49-F238E27FC236}">
                <a16:creationId xmlns:a16="http://schemas.microsoft.com/office/drawing/2014/main" id="{F4EFA8CA-EC38-EEAA-224E-3597F5AD2F84}"/>
              </a:ext>
            </a:extLst>
          </p:cNvPr>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5" name="Google Shape;727;p26">
            <a:extLst>
              <a:ext uri="{FF2B5EF4-FFF2-40B4-BE49-F238E27FC236}">
                <a16:creationId xmlns:a16="http://schemas.microsoft.com/office/drawing/2014/main" id="{370B0AEA-ACA0-998A-696B-AC559DE29820}"/>
              </a:ext>
            </a:extLst>
          </p:cNvPr>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pic>
        <p:nvPicPr>
          <p:cNvPr id="6" name="Picture 6" descr="17 ideias de Papel de parede animado | papel de parede animado, árvores de  aquarela, plantio de árvores">
            <a:extLst>
              <a:ext uri="{FF2B5EF4-FFF2-40B4-BE49-F238E27FC236}">
                <a16:creationId xmlns:a16="http://schemas.microsoft.com/office/drawing/2014/main" id="{2146F88B-143A-9054-8F0B-35B6DEDC5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35" y="1185569"/>
            <a:ext cx="2362350" cy="47505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ải mẫu cây trúc vector file vector AI, EPS, JPEG, PNG, SVG miễn phí">
            <a:extLst>
              <a:ext uri="{FF2B5EF4-FFF2-40B4-BE49-F238E27FC236}">
                <a16:creationId xmlns:a16="http://schemas.microsoft.com/office/drawing/2014/main" id="{BD864C59-FCB1-98B3-C507-EC58D56E33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92" t="46932" r="84664" b="3516"/>
          <a:stretch/>
        </p:blipFill>
        <p:spPr bwMode="auto">
          <a:xfrm rot="10800000" flipH="1">
            <a:off x="4563251" y="5204511"/>
            <a:ext cx="148955" cy="6592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5">
            <a:extLst>
              <a:ext uri="{FF2B5EF4-FFF2-40B4-BE49-F238E27FC236}">
                <a16:creationId xmlns:a16="http://schemas.microsoft.com/office/drawing/2014/main" id="{6FD35FE6-13EB-1F44-86D5-C73DBF6E515D}"/>
              </a:ext>
            </a:extLst>
          </p:cNvPr>
          <p:cNvCxnSpPr>
            <a:cxnSpLocks/>
          </p:cNvCxnSpPr>
          <p:nvPr/>
        </p:nvCxnSpPr>
        <p:spPr>
          <a:xfrm>
            <a:off x="1828628" y="5863760"/>
            <a:ext cx="3105322"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6">
            <a:extLst>
              <a:ext uri="{FF2B5EF4-FFF2-40B4-BE49-F238E27FC236}">
                <a16:creationId xmlns:a16="http://schemas.microsoft.com/office/drawing/2014/main" id="{BD97B2DC-D9E5-9ACF-0023-2AD40E2428BB}"/>
              </a:ext>
            </a:extLst>
          </p:cNvPr>
          <p:cNvCxnSpPr>
            <a:cxnSpLocks/>
          </p:cNvCxnSpPr>
          <p:nvPr/>
        </p:nvCxnSpPr>
        <p:spPr>
          <a:xfrm>
            <a:off x="2668456" y="1277185"/>
            <a:ext cx="2265494" cy="458657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Hình ảnh Biểu Tượng Mặt Trời Vector Vào Mùa Hè PNG , Mặt Trời, Biểu Tượng Mặt  Trời, Biểu Tượng Mùa Hè PNG và Vector với nền trong suốt để tải xuống">
            <a:extLst>
              <a:ext uri="{FF2B5EF4-FFF2-40B4-BE49-F238E27FC236}">
                <a16:creationId xmlns:a16="http://schemas.microsoft.com/office/drawing/2014/main" id="{564C4311-BBDC-DE45-1EF2-0B195D430E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34936" y="592449"/>
            <a:ext cx="824988" cy="82498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20">
            <a:extLst>
              <a:ext uri="{FF2B5EF4-FFF2-40B4-BE49-F238E27FC236}">
                <a16:creationId xmlns:a16="http://schemas.microsoft.com/office/drawing/2014/main" id="{D0D04AF4-A66F-5798-9D68-C21F2E6E662B}"/>
              </a:ext>
            </a:extLst>
          </p:cNvPr>
          <p:cNvCxnSpPr>
            <a:cxnSpLocks/>
          </p:cNvCxnSpPr>
          <p:nvPr/>
        </p:nvCxnSpPr>
        <p:spPr>
          <a:xfrm>
            <a:off x="2056885" y="1201925"/>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4" name="Straight Connector 23">
            <a:extLst>
              <a:ext uri="{FF2B5EF4-FFF2-40B4-BE49-F238E27FC236}">
                <a16:creationId xmlns:a16="http://schemas.microsoft.com/office/drawing/2014/main" id="{8782877E-50AE-0CB0-0DD0-39E292C71087}"/>
              </a:ext>
            </a:extLst>
          </p:cNvPr>
          <p:cNvCxnSpPr>
            <a:cxnSpLocks/>
          </p:cNvCxnSpPr>
          <p:nvPr/>
        </p:nvCxnSpPr>
        <p:spPr>
          <a:xfrm>
            <a:off x="2018262" y="1433887"/>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5" name="Straight Connector 24">
            <a:extLst>
              <a:ext uri="{FF2B5EF4-FFF2-40B4-BE49-F238E27FC236}">
                <a16:creationId xmlns:a16="http://schemas.microsoft.com/office/drawing/2014/main" id="{D978652C-454C-1281-AC58-E625CA75A922}"/>
              </a:ext>
            </a:extLst>
          </p:cNvPr>
          <p:cNvCxnSpPr>
            <a:cxnSpLocks/>
          </p:cNvCxnSpPr>
          <p:nvPr/>
        </p:nvCxnSpPr>
        <p:spPr>
          <a:xfrm>
            <a:off x="1600921" y="1312638"/>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27">
            <a:extLst>
              <a:ext uri="{FF2B5EF4-FFF2-40B4-BE49-F238E27FC236}">
                <a16:creationId xmlns:a16="http://schemas.microsoft.com/office/drawing/2014/main" id="{14D47120-595B-1EC0-5A37-95D85E997EB8}"/>
              </a:ext>
            </a:extLst>
          </p:cNvPr>
          <p:cNvSpPr txBox="1"/>
          <p:nvPr/>
        </p:nvSpPr>
        <p:spPr>
          <a:xfrm>
            <a:off x="3356435" y="939596"/>
            <a:ext cx="5479129" cy="523220"/>
          </a:xfrm>
          <a:prstGeom prst="rect">
            <a:avLst/>
          </a:prstGeom>
          <a:noFill/>
        </p:spPr>
        <p:txBody>
          <a:bodyPr wrap="none" rtlCol="0">
            <a:spAutoFit/>
          </a:bodyPr>
          <a:lstStyle>
            <a:defPPr>
              <a:defRPr lang="en-US"/>
            </a:defPPr>
            <a:lvl1pPr algn="ctr">
              <a:defRPr sz="8800" b="1">
                <a:solidFill>
                  <a:schemeClr val="accent3">
                    <a:lumMod val="25000"/>
                  </a:schemeClr>
                </a:solidFill>
                <a:latin typeface="#9Slide03 SVND Sari" panose="02000000000000000000" pitchFamily="2" charset="0"/>
              </a:defRPr>
            </a:lvl1pPr>
          </a:lstStyle>
          <a:p>
            <a:r>
              <a:rPr lang="en-US" sz="2800" dirty="0"/>
              <a:t>ĐỊNH LÍ </a:t>
            </a:r>
            <a:r>
              <a:rPr lang="en-US" sz="2800" dirty="0" err="1"/>
              <a:t>THALÈS</a:t>
            </a:r>
            <a:r>
              <a:rPr lang="en-US" sz="2800" dirty="0"/>
              <a:t> </a:t>
            </a:r>
            <a:r>
              <a:rPr lang="en-US" sz="2800" dirty="0">
                <a:solidFill>
                  <a:schemeClr val="accent1"/>
                </a:solidFill>
              </a:rPr>
              <a:t>TRONG TAM GIÁC</a:t>
            </a:r>
          </a:p>
        </p:txBody>
      </p:sp>
      <p:cxnSp>
        <p:nvCxnSpPr>
          <p:cNvPr id="21" name="Straight Arrow Connector 33">
            <a:extLst>
              <a:ext uri="{FF2B5EF4-FFF2-40B4-BE49-F238E27FC236}">
                <a16:creationId xmlns:a16="http://schemas.microsoft.com/office/drawing/2014/main" id="{FD612445-D1F2-5285-E52F-80D2E9253962}"/>
              </a:ext>
            </a:extLst>
          </p:cNvPr>
          <p:cNvCxnSpPr>
            <a:cxnSpLocks/>
          </p:cNvCxnSpPr>
          <p:nvPr/>
        </p:nvCxnSpPr>
        <p:spPr>
          <a:xfrm>
            <a:off x="4640108" y="5812496"/>
            <a:ext cx="296222" cy="0"/>
          </a:xfrm>
          <a:prstGeom prst="straightConnector1">
            <a:avLst/>
          </a:prstGeom>
          <a:ln w="12700">
            <a:solidFill>
              <a:schemeClr val="accent3">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36">
            <a:extLst>
              <a:ext uri="{FF2B5EF4-FFF2-40B4-BE49-F238E27FC236}">
                <a16:creationId xmlns:a16="http://schemas.microsoft.com/office/drawing/2014/main" id="{63D099FC-527E-D183-04BB-98CF6DB4A2EC}"/>
              </a:ext>
            </a:extLst>
          </p:cNvPr>
          <p:cNvCxnSpPr>
            <a:cxnSpLocks/>
          </p:cNvCxnSpPr>
          <p:nvPr/>
        </p:nvCxnSpPr>
        <p:spPr>
          <a:xfrm>
            <a:off x="4523089" y="5265913"/>
            <a:ext cx="0" cy="597847"/>
          </a:xfrm>
          <a:prstGeom prst="straightConnector1">
            <a:avLst/>
          </a:prstGeom>
          <a:ln w="22225">
            <a:solidFill>
              <a:schemeClr val="accent3">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46">
            <a:extLst>
              <a:ext uri="{FF2B5EF4-FFF2-40B4-BE49-F238E27FC236}">
                <a16:creationId xmlns:a16="http://schemas.microsoft.com/office/drawing/2014/main" id="{9451A4DE-9424-1D00-4FE3-D97EFBA4C9FA}"/>
              </a:ext>
            </a:extLst>
          </p:cNvPr>
          <p:cNvCxnSpPr>
            <a:cxnSpLocks/>
          </p:cNvCxnSpPr>
          <p:nvPr/>
        </p:nvCxnSpPr>
        <p:spPr>
          <a:xfrm>
            <a:off x="2592901" y="5925039"/>
            <a:ext cx="2347399"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715" name="Google Shape;715;p26"/>
          <p:cNvGrpSpPr/>
          <p:nvPr/>
        </p:nvGrpSpPr>
        <p:grpSpPr>
          <a:xfrm rot="732494">
            <a:off x="77905" y="4353992"/>
            <a:ext cx="1782921" cy="1782921"/>
            <a:chOff x="2005688" y="3510288"/>
            <a:chExt cx="1344600" cy="1344600"/>
          </a:xfrm>
        </p:grpSpPr>
        <p:sp>
          <p:nvSpPr>
            <p:cNvPr id="716"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7"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8"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9" name="Google Shape;719;p26"/>
          <p:cNvGrpSpPr/>
          <p:nvPr/>
        </p:nvGrpSpPr>
        <p:grpSpPr>
          <a:xfrm rot="732404">
            <a:off x="592985" y="4866592"/>
            <a:ext cx="682249" cy="679361"/>
            <a:chOff x="1632950" y="4085075"/>
            <a:chExt cx="271700" cy="270550"/>
          </a:xfrm>
        </p:grpSpPr>
        <p:sp>
          <p:nvSpPr>
            <p:cNvPr id="720" name="Google Shape;720;p26"/>
            <p:cNvSpPr/>
            <p:nvPr/>
          </p:nvSpPr>
          <p:spPr>
            <a:xfrm>
              <a:off x="1636075" y="4089275"/>
              <a:ext cx="265000" cy="262325"/>
            </a:xfrm>
            <a:custGeom>
              <a:avLst/>
              <a:gdLst/>
              <a:ahLst/>
              <a:cxnLst/>
              <a:rect l="l" t="t" r="r" b="b"/>
              <a:pathLst>
                <a:path w="10600" h="10493" extrusionOk="0">
                  <a:moveTo>
                    <a:pt x="8828" y="4382"/>
                  </a:moveTo>
                  <a:cubicBezTo>
                    <a:pt x="8896" y="4382"/>
                    <a:pt x="8958" y="4433"/>
                    <a:pt x="8958" y="4516"/>
                  </a:cubicBezTo>
                  <a:lnTo>
                    <a:pt x="8958" y="8726"/>
                  </a:lnTo>
                  <a:cubicBezTo>
                    <a:pt x="8958" y="8798"/>
                    <a:pt x="8886" y="8851"/>
                    <a:pt x="8815" y="8851"/>
                  </a:cubicBezTo>
                  <a:lnTo>
                    <a:pt x="4604" y="8851"/>
                  </a:lnTo>
                  <a:cubicBezTo>
                    <a:pt x="4497" y="8851"/>
                    <a:pt x="4444" y="8709"/>
                    <a:pt x="4515" y="8637"/>
                  </a:cubicBezTo>
                  <a:lnTo>
                    <a:pt x="8726" y="4426"/>
                  </a:lnTo>
                  <a:cubicBezTo>
                    <a:pt x="8756" y="4396"/>
                    <a:pt x="8793" y="4382"/>
                    <a:pt x="8828" y="4382"/>
                  </a:cubicBezTo>
                  <a:close/>
                  <a:moveTo>
                    <a:pt x="10287" y="1"/>
                  </a:moveTo>
                  <a:cubicBezTo>
                    <a:pt x="10254" y="1"/>
                    <a:pt x="10221" y="7"/>
                    <a:pt x="10189" y="19"/>
                  </a:cubicBezTo>
                  <a:cubicBezTo>
                    <a:pt x="10118" y="37"/>
                    <a:pt x="9939" y="251"/>
                    <a:pt x="9886" y="287"/>
                  </a:cubicBezTo>
                  <a:lnTo>
                    <a:pt x="197" y="9975"/>
                  </a:lnTo>
                  <a:cubicBezTo>
                    <a:pt x="1" y="10172"/>
                    <a:pt x="144" y="10493"/>
                    <a:pt x="411" y="10493"/>
                  </a:cubicBezTo>
                  <a:lnTo>
                    <a:pt x="10296" y="10493"/>
                  </a:lnTo>
                  <a:cubicBezTo>
                    <a:pt x="10457" y="10493"/>
                    <a:pt x="10599" y="10368"/>
                    <a:pt x="10599" y="10190"/>
                  </a:cubicBezTo>
                  <a:lnTo>
                    <a:pt x="10599" y="305"/>
                  </a:lnTo>
                  <a:cubicBezTo>
                    <a:pt x="10599" y="129"/>
                    <a:pt x="10442" y="1"/>
                    <a:pt x="10287" y="1"/>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1" name="Google Shape;721;p26"/>
            <p:cNvSpPr/>
            <p:nvPr/>
          </p:nvSpPr>
          <p:spPr>
            <a:xfrm>
              <a:off x="1651250" y="4102225"/>
              <a:ext cx="144100" cy="141875"/>
            </a:xfrm>
            <a:custGeom>
              <a:avLst/>
              <a:gdLst/>
              <a:ahLst/>
              <a:cxnLst/>
              <a:rect l="l" t="t" r="r" b="b"/>
              <a:pathLst>
                <a:path w="5764" h="5675" extrusionOk="0">
                  <a:moveTo>
                    <a:pt x="4194" y="3587"/>
                  </a:moveTo>
                  <a:cubicBezTo>
                    <a:pt x="4479" y="3587"/>
                    <a:pt x="4711" y="3819"/>
                    <a:pt x="4711" y="4105"/>
                  </a:cubicBezTo>
                  <a:cubicBezTo>
                    <a:pt x="4711" y="4390"/>
                    <a:pt x="4479" y="4622"/>
                    <a:pt x="4194" y="4622"/>
                  </a:cubicBezTo>
                  <a:cubicBezTo>
                    <a:pt x="3926" y="4622"/>
                    <a:pt x="3694" y="4390"/>
                    <a:pt x="3694" y="4105"/>
                  </a:cubicBezTo>
                  <a:cubicBezTo>
                    <a:pt x="3694" y="3819"/>
                    <a:pt x="3926" y="3587"/>
                    <a:pt x="4194" y="3587"/>
                  </a:cubicBezTo>
                  <a:close/>
                  <a:moveTo>
                    <a:pt x="5459" y="0"/>
                  </a:moveTo>
                  <a:cubicBezTo>
                    <a:pt x="5411" y="0"/>
                    <a:pt x="5363" y="12"/>
                    <a:pt x="5318" y="37"/>
                  </a:cubicBezTo>
                  <a:cubicBezTo>
                    <a:pt x="5300" y="37"/>
                    <a:pt x="5104" y="233"/>
                    <a:pt x="5086" y="251"/>
                  </a:cubicBezTo>
                  <a:lnTo>
                    <a:pt x="179" y="5157"/>
                  </a:lnTo>
                  <a:cubicBezTo>
                    <a:pt x="1" y="5354"/>
                    <a:pt x="125" y="5675"/>
                    <a:pt x="393" y="5675"/>
                  </a:cubicBezTo>
                  <a:lnTo>
                    <a:pt x="5460" y="5675"/>
                  </a:lnTo>
                  <a:cubicBezTo>
                    <a:pt x="5639" y="5675"/>
                    <a:pt x="5764" y="5532"/>
                    <a:pt x="5764" y="5371"/>
                  </a:cubicBezTo>
                  <a:lnTo>
                    <a:pt x="5764" y="304"/>
                  </a:lnTo>
                  <a:cubicBezTo>
                    <a:pt x="5764" y="126"/>
                    <a:pt x="5616" y="0"/>
                    <a:pt x="545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2" name="Google Shape;722;p26"/>
            <p:cNvSpPr/>
            <p:nvPr/>
          </p:nvSpPr>
          <p:spPr>
            <a:xfrm>
              <a:off x="1775700" y="4102225"/>
              <a:ext cx="20100" cy="141875"/>
            </a:xfrm>
            <a:custGeom>
              <a:avLst/>
              <a:gdLst/>
              <a:ahLst/>
              <a:cxnLst/>
              <a:rect l="l" t="t" r="r" b="b"/>
              <a:pathLst>
                <a:path w="804" h="5675" extrusionOk="0">
                  <a:moveTo>
                    <a:pt x="499" y="0"/>
                  </a:moveTo>
                  <a:cubicBezTo>
                    <a:pt x="451" y="0"/>
                    <a:pt x="403" y="12"/>
                    <a:pt x="357" y="37"/>
                  </a:cubicBezTo>
                  <a:cubicBezTo>
                    <a:pt x="357" y="37"/>
                    <a:pt x="268" y="90"/>
                    <a:pt x="250" y="126"/>
                  </a:cubicBezTo>
                  <a:lnTo>
                    <a:pt x="108" y="251"/>
                  </a:lnTo>
                  <a:cubicBezTo>
                    <a:pt x="233" y="304"/>
                    <a:pt x="304" y="411"/>
                    <a:pt x="304" y="536"/>
                  </a:cubicBezTo>
                  <a:lnTo>
                    <a:pt x="304" y="5371"/>
                  </a:lnTo>
                  <a:cubicBezTo>
                    <a:pt x="304" y="5532"/>
                    <a:pt x="161" y="5675"/>
                    <a:pt x="1" y="5675"/>
                  </a:cubicBezTo>
                  <a:lnTo>
                    <a:pt x="500" y="5675"/>
                  </a:lnTo>
                  <a:cubicBezTo>
                    <a:pt x="679" y="5675"/>
                    <a:pt x="804" y="5532"/>
                    <a:pt x="804" y="5371"/>
                  </a:cubicBezTo>
                  <a:lnTo>
                    <a:pt x="804" y="304"/>
                  </a:lnTo>
                  <a:cubicBezTo>
                    <a:pt x="804" y="126"/>
                    <a:pt x="656" y="0"/>
                    <a:pt x="49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3" name="Google Shape;723;p26"/>
            <p:cNvSpPr/>
            <p:nvPr/>
          </p:nvSpPr>
          <p:spPr>
            <a:xfrm>
              <a:off x="1632950" y="4085075"/>
              <a:ext cx="271700" cy="270550"/>
            </a:xfrm>
            <a:custGeom>
              <a:avLst/>
              <a:gdLst/>
              <a:ahLst/>
              <a:cxnLst/>
              <a:rect l="l" t="t" r="r" b="b"/>
              <a:pathLst>
                <a:path w="10868" h="10822" extrusionOk="0">
                  <a:moveTo>
                    <a:pt x="6210" y="830"/>
                  </a:moveTo>
                  <a:cubicBezTo>
                    <a:pt x="6264" y="847"/>
                    <a:pt x="6335" y="847"/>
                    <a:pt x="6353" y="972"/>
                  </a:cubicBezTo>
                  <a:lnTo>
                    <a:pt x="6353" y="4220"/>
                  </a:lnTo>
                  <a:lnTo>
                    <a:pt x="6353" y="6040"/>
                  </a:lnTo>
                  <a:cubicBezTo>
                    <a:pt x="6353" y="6129"/>
                    <a:pt x="6282" y="6182"/>
                    <a:pt x="6210" y="6182"/>
                  </a:cubicBezTo>
                  <a:lnTo>
                    <a:pt x="1143" y="6182"/>
                  </a:lnTo>
                  <a:cubicBezTo>
                    <a:pt x="1054" y="6182"/>
                    <a:pt x="1018" y="6129"/>
                    <a:pt x="1000" y="6093"/>
                  </a:cubicBezTo>
                  <a:cubicBezTo>
                    <a:pt x="1000" y="6075"/>
                    <a:pt x="982" y="6004"/>
                    <a:pt x="1036" y="5950"/>
                  </a:cubicBezTo>
                  <a:lnTo>
                    <a:pt x="1393" y="5594"/>
                  </a:lnTo>
                  <a:lnTo>
                    <a:pt x="1482" y="5683"/>
                  </a:lnTo>
                  <a:cubicBezTo>
                    <a:pt x="1511" y="5711"/>
                    <a:pt x="1549" y="5730"/>
                    <a:pt x="1590" y="5730"/>
                  </a:cubicBezTo>
                  <a:cubicBezTo>
                    <a:pt x="1626" y="5730"/>
                    <a:pt x="1663" y="5716"/>
                    <a:pt x="1696" y="5683"/>
                  </a:cubicBezTo>
                  <a:cubicBezTo>
                    <a:pt x="1767" y="5629"/>
                    <a:pt x="1767" y="5522"/>
                    <a:pt x="1696" y="5469"/>
                  </a:cubicBezTo>
                  <a:lnTo>
                    <a:pt x="1607" y="5362"/>
                  </a:lnTo>
                  <a:lnTo>
                    <a:pt x="2196" y="4773"/>
                  </a:lnTo>
                  <a:lnTo>
                    <a:pt x="2285" y="4880"/>
                  </a:lnTo>
                  <a:cubicBezTo>
                    <a:pt x="2316" y="4900"/>
                    <a:pt x="2359" y="4921"/>
                    <a:pt x="2406" y="4921"/>
                  </a:cubicBezTo>
                  <a:cubicBezTo>
                    <a:pt x="2441" y="4921"/>
                    <a:pt x="2479" y="4910"/>
                    <a:pt x="2517" y="4880"/>
                  </a:cubicBezTo>
                  <a:cubicBezTo>
                    <a:pt x="2570" y="4808"/>
                    <a:pt x="2570" y="4719"/>
                    <a:pt x="2517" y="4648"/>
                  </a:cubicBezTo>
                  <a:lnTo>
                    <a:pt x="2428" y="4559"/>
                  </a:lnTo>
                  <a:lnTo>
                    <a:pt x="3016" y="3970"/>
                  </a:lnTo>
                  <a:lnTo>
                    <a:pt x="3106" y="4059"/>
                  </a:lnTo>
                  <a:cubicBezTo>
                    <a:pt x="3134" y="4088"/>
                    <a:pt x="3173" y="4106"/>
                    <a:pt x="3217" y="4106"/>
                  </a:cubicBezTo>
                  <a:cubicBezTo>
                    <a:pt x="3255" y="4106"/>
                    <a:pt x="3296" y="4092"/>
                    <a:pt x="3338" y="4059"/>
                  </a:cubicBezTo>
                  <a:cubicBezTo>
                    <a:pt x="3391" y="4006"/>
                    <a:pt x="3391" y="3899"/>
                    <a:pt x="3338" y="3827"/>
                  </a:cubicBezTo>
                  <a:lnTo>
                    <a:pt x="3230" y="3738"/>
                  </a:lnTo>
                  <a:lnTo>
                    <a:pt x="3819" y="3149"/>
                  </a:lnTo>
                  <a:lnTo>
                    <a:pt x="3926" y="3238"/>
                  </a:lnTo>
                  <a:cubicBezTo>
                    <a:pt x="3945" y="3267"/>
                    <a:pt x="3985" y="3285"/>
                    <a:pt x="4029" y="3285"/>
                  </a:cubicBezTo>
                  <a:cubicBezTo>
                    <a:pt x="4066" y="3285"/>
                    <a:pt x="4107" y="3272"/>
                    <a:pt x="4140" y="3238"/>
                  </a:cubicBezTo>
                  <a:cubicBezTo>
                    <a:pt x="4212" y="3185"/>
                    <a:pt x="4212" y="3078"/>
                    <a:pt x="4140" y="3024"/>
                  </a:cubicBezTo>
                  <a:lnTo>
                    <a:pt x="4051" y="2935"/>
                  </a:lnTo>
                  <a:lnTo>
                    <a:pt x="4676" y="2311"/>
                  </a:lnTo>
                  <a:lnTo>
                    <a:pt x="4765" y="2400"/>
                  </a:lnTo>
                  <a:cubicBezTo>
                    <a:pt x="4796" y="2420"/>
                    <a:pt x="4839" y="2441"/>
                    <a:pt x="4886" y="2441"/>
                  </a:cubicBezTo>
                  <a:cubicBezTo>
                    <a:pt x="4921" y="2441"/>
                    <a:pt x="4959" y="2430"/>
                    <a:pt x="4997" y="2400"/>
                  </a:cubicBezTo>
                  <a:cubicBezTo>
                    <a:pt x="5050" y="2328"/>
                    <a:pt x="5050" y="2239"/>
                    <a:pt x="4997" y="2168"/>
                  </a:cubicBezTo>
                  <a:lnTo>
                    <a:pt x="4908" y="2079"/>
                  </a:lnTo>
                  <a:lnTo>
                    <a:pt x="5496" y="1490"/>
                  </a:lnTo>
                  <a:lnTo>
                    <a:pt x="5586" y="1579"/>
                  </a:lnTo>
                  <a:cubicBezTo>
                    <a:pt x="5614" y="1608"/>
                    <a:pt x="5653" y="1626"/>
                    <a:pt x="5697" y="1626"/>
                  </a:cubicBezTo>
                  <a:cubicBezTo>
                    <a:pt x="5735" y="1626"/>
                    <a:pt x="5776" y="1612"/>
                    <a:pt x="5818" y="1579"/>
                  </a:cubicBezTo>
                  <a:cubicBezTo>
                    <a:pt x="5871" y="1525"/>
                    <a:pt x="5871" y="1418"/>
                    <a:pt x="5818" y="1365"/>
                  </a:cubicBezTo>
                  <a:lnTo>
                    <a:pt x="5711" y="1258"/>
                  </a:lnTo>
                  <a:lnTo>
                    <a:pt x="6103" y="883"/>
                  </a:lnTo>
                  <a:cubicBezTo>
                    <a:pt x="6139" y="847"/>
                    <a:pt x="6175" y="830"/>
                    <a:pt x="6210" y="830"/>
                  </a:cubicBezTo>
                  <a:close/>
                  <a:moveTo>
                    <a:pt x="10400" y="0"/>
                  </a:moveTo>
                  <a:cubicBezTo>
                    <a:pt x="10285" y="0"/>
                    <a:pt x="10176" y="52"/>
                    <a:pt x="10082" y="134"/>
                  </a:cubicBezTo>
                  <a:lnTo>
                    <a:pt x="6674" y="3560"/>
                  </a:lnTo>
                  <a:lnTo>
                    <a:pt x="6674" y="972"/>
                  </a:lnTo>
                  <a:cubicBezTo>
                    <a:pt x="6674" y="794"/>
                    <a:pt x="6567" y="633"/>
                    <a:pt x="6389" y="544"/>
                  </a:cubicBezTo>
                  <a:cubicBezTo>
                    <a:pt x="6334" y="522"/>
                    <a:pt x="6278" y="512"/>
                    <a:pt x="6223" y="512"/>
                  </a:cubicBezTo>
                  <a:cubicBezTo>
                    <a:pt x="6097" y="512"/>
                    <a:pt x="5976" y="564"/>
                    <a:pt x="5889" y="651"/>
                  </a:cubicBezTo>
                  <a:lnTo>
                    <a:pt x="822" y="5718"/>
                  </a:lnTo>
                  <a:cubicBezTo>
                    <a:pt x="679" y="5861"/>
                    <a:pt x="643" y="6057"/>
                    <a:pt x="715" y="6236"/>
                  </a:cubicBezTo>
                  <a:cubicBezTo>
                    <a:pt x="804" y="6396"/>
                    <a:pt x="964" y="6504"/>
                    <a:pt x="1143" y="6504"/>
                  </a:cubicBezTo>
                  <a:lnTo>
                    <a:pt x="4248" y="6504"/>
                  </a:lnTo>
                  <a:lnTo>
                    <a:pt x="4569" y="6825"/>
                  </a:lnTo>
                  <a:cubicBezTo>
                    <a:pt x="4589" y="6845"/>
                    <a:pt x="4634" y="6866"/>
                    <a:pt x="4681" y="6866"/>
                  </a:cubicBezTo>
                  <a:cubicBezTo>
                    <a:pt x="4716" y="6866"/>
                    <a:pt x="4753" y="6855"/>
                    <a:pt x="4783" y="6825"/>
                  </a:cubicBezTo>
                  <a:cubicBezTo>
                    <a:pt x="4854" y="6753"/>
                    <a:pt x="4854" y="6664"/>
                    <a:pt x="4783" y="6593"/>
                  </a:cubicBezTo>
                  <a:lnTo>
                    <a:pt x="4694" y="6504"/>
                  </a:lnTo>
                  <a:lnTo>
                    <a:pt x="6210" y="6504"/>
                  </a:lnTo>
                  <a:cubicBezTo>
                    <a:pt x="6460" y="6504"/>
                    <a:pt x="6674" y="6307"/>
                    <a:pt x="6674" y="6040"/>
                  </a:cubicBezTo>
                  <a:lnTo>
                    <a:pt x="6674" y="4612"/>
                  </a:lnTo>
                  <a:cubicBezTo>
                    <a:pt x="6710" y="4660"/>
                    <a:pt x="6769" y="4707"/>
                    <a:pt x="6837" y="4707"/>
                  </a:cubicBezTo>
                  <a:cubicBezTo>
                    <a:pt x="6870" y="4707"/>
                    <a:pt x="6906" y="4695"/>
                    <a:pt x="6942" y="4666"/>
                  </a:cubicBezTo>
                  <a:cubicBezTo>
                    <a:pt x="7013" y="4594"/>
                    <a:pt x="7013" y="4505"/>
                    <a:pt x="6942" y="4434"/>
                  </a:cubicBezTo>
                  <a:lnTo>
                    <a:pt x="6674" y="4166"/>
                  </a:lnTo>
                  <a:lnTo>
                    <a:pt x="6674" y="4006"/>
                  </a:lnTo>
                  <a:lnTo>
                    <a:pt x="7441" y="3221"/>
                  </a:lnTo>
                  <a:lnTo>
                    <a:pt x="7798" y="3577"/>
                  </a:lnTo>
                  <a:cubicBezTo>
                    <a:pt x="7827" y="3606"/>
                    <a:pt x="7866" y="3624"/>
                    <a:pt x="7909" y="3624"/>
                  </a:cubicBezTo>
                  <a:cubicBezTo>
                    <a:pt x="7947" y="3624"/>
                    <a:pt x="7989" y="3611"/>
                    <a:pt x="8030" y="3577"/>
                  </a:cubicBezTo>
                  <a:cubicBezTo>
                    <a:pt x="8084" y="3524"/>
                    <a:pt x="8084" y="3417"/>
                    <a:pt x="8030" y="3363"/>
                  </a:cubicBezTo>
                  <a:lnTo>
                    <a:pt x="7673" y="3006"/>
                  </a:lnTo>
                  <a:lnTo>
                    <a:pt x="8530" y="2150"/>
                  </a:lnTo>
                  <a:lnTo>
                    <a:pt x="8887" y="2507"/>
                  </a:lnTo>
                  <a:cubicBezTo>
                    <a:pt x="8907" y="2527"/>
                    <a:pt x="8952" y="2548"/>
                    <a:pt x="8999" y="2548"/>
                  </a:cubicBezTo>
                  <a:cubicBezTo>
                    <a:pt x="9034" y="2548"/>
                    <a:pt x="9071" y="2537"/>
                    <a:pt x="9101" y="2507"/>
                  </a:cubicBezTo>
                  <a:cubicBezTo>
                    <a:pt x="9172" y="2435"/>
                    <a:pt x="9172" y="2346"/>
                    <a:pt x="9101" y="2275"/>
                  </a:cubicBezTo>
                  <a:lnTo>
                    <a:pt x="8744" y="1918"/>
                  </a:lnTo>
                  <a:lnTo>
                    <a:pt x="9600" y="1062"/>
                  </a:lnTo>
                  <a:lnTo>
                    <a:pt x="9957" y="1418"/>
                  </a:lnTo>
                  <a:cubicBezTo>
                    <a:pt x="9986" y="1447"/>
                    <a:pt x="10025" y="1465"/>
                    <a:pt x="10068" y="1465"/>
                  </a:cubicBezTo>
                  <a:cubicBezTo>
                    <a:pt x="10106" y="1465"/>
                    <a:pt x="10148" y="1452"/>
                    <a:pt x="10189" y="1418"/>
                  </a:cubicBezTo>
                  <a:cubicBezTo>
                    <a:pt x="10243" y="1365"/>
                    <a:pt x="10243" y="1258"/>
                    <a:pt x="10189" y="1204"/>
                  </a:cubicBezTo>
                  <a:lnTo>
                    <a:pt x="9832" y="830"/>
                  </a:lnTo>
                  <a:lnTo>
                    <a:pt x="10296" y="366"/>
                  </a:lnTo>
                  <a:cubicBezTo>
                    <a:pt x="10336" y="326"/>
                    <a:pt x="10375" y="314"/>
                    <a:pt x="10405" y="314"/>
                  </a:cubicBezTo>
                  <a:cubicBezTo>
                    <a:pt x="10430" y="314"/>
                    <a:pt x="10449" y="322"/>
                    <a:pt x="10457" y="330"/>
                  </a:cubicBezTo>
                  <a:cubicBezTo>
                    <a:pt x="10492" y="330"/>
                    <a:pt x="10564" y="366"/>
                    <a:pt x="10564" y="455"/>
                  </a:cubicBezTo>
                  <a:lnTo>
                    <a:pt x="10564" y="10358"/>
                  </a:lnTo>
                  <a:cubicBezTo>
                    <a:pt x="10564" y="10429"/>
                    <a:pt x="10492" y="10500"/>
                    <a:pt x="10403" y="10500"/>
                  </a:cubicBezTo>
                  <a:lnTo>
                    <a:pt x="536" y="10500"/>
                  </a:lnTo>
                  <a:cubicBezTo>
                    <a:pt x="429" y="10500"/>
                    <a:pt x="394" y="10429"/>
                    <a:pt x="394" y="10411"/>
                  </a:cubicBezTo>
                  <a:cubicBezTo>
                    <a:pt x="376" y="10393"/>
                    <a:pt x="358" y="10322"/>
                    <a:pt x="429" y="10250"/>
                  </a:cubicBezTo>
                  <a:lnTo>
                    <a:pt x="911" y="9751"/>
                  </a:lnTo>
                  <a:lnTo>
                    <a:pt x="1268" y="10108"/>
                  </a:lnTo>
                  <a:cubicBezTo>
                    <a:pt x="1296" y="10136"/>
                    <a:pt x="1335" y="10155"/>
                    <a:pt x="1379" y="10155"/>
                  </a:cubicBezTo>
                  <a:cubicBezTo>
                    <a:pt x="1417" y="10155"/>
                    <a:pt x="1458" y="10141"/>
                    <a:pt x="1500" y="10108"/>
                  </a:cubicBezTo>
                  <a:cubicBezTo>
                    <a:pt x="1553" y="10054"/>
                    <a:pt x="1553" y="9947"/>
                    <a:pt x="1500" y="9894"/>
                  </a:cubicBezTo>
                  <a:lnTo>
                    <a:pt x="1143" y="9537"/>
                  </a:lnTo>
                  <a:lnTo>
                    <a:pt x="1999" y="8680"/>
                  </a:lnTo>
                  <a:lnTo>
                    <a:pt x="2356" y="9037"/>
                  </a:lnTo>
                  <a:cubicBezTo>
                    <a:pt x="2387" y="9058"/>
                    <a:pt x="2430" y="9078"/>
                    <a:pt x="2474" y="9078"/>
                  </a:cubicBezTo>
                  <a:cubicBezTo>
                    <a:pt x="2507" y="9078"/>
                    <a:pt x="2540" y="9067"/>
                    <a:pt x="2570" y="9037"/>
                  </a:cubicBezTo>
                  <a:cubicBezTo>
                    <a:pt x="2642" y="8966"/>
                    <a:pt x="2642" y="8877"/>
                    <a:pt x="2570" y="8805"/>
                  </a:cubicBezTo>
                  <a:lnTo>
                    <a:pt x="2213" y="8448"/>
                  </a:lnTo>
                  <a:lnTo>
                    <a:pt x="3123" y="7538"/>
                  </a:lnTo>
                  <a:lnTo>
                    <a:pt x="3480" y="7895"/>
                  </a:lnTo>
                  <a:cubicBezTo>
                    <a:pt x="3509" y="7924"/>
                    <a:pt x="3548" y="7942"/>
                    <a:pt x="3591" y="7942"/>
                  </a:cubicBezTo>
                  <a:cubicBezTo>
                    <a:pt x="3629" y="7942"/>
                    <a:pt x="3671" y="7928"/>
                    <a:pt x="3712" y="7895"/>
                  </a:cubicBezTo>
                  <a:cubicBezTo>
                    <a:pt x="3766" y="7842"/>
                    <a:pt x="3766" y="7735"/>
                    <a:pt x="3712" y="7681"/>
                  </a:cubicBezTo>
                  <a:lnTo>
                    <a:pt x="3355" y="7324"/>
                  </a:lnTo>
                  <a:lnTo>
                    <a:pt x="3605" y="7057"/>
                  </a:lnTo>
                  <a:cubicBezTo>
                    <a:pt x="3712" y="6967"/>
                    <a:pt x="3659" y="6789"/>
                    <a:pt x="3462" y="6771"/>
                  </a:cubicBezTo>
                  <a:cubicBezTo>
                    <a:pt x="3462" y="6771"/>
                    <a:pt x="3445" y="6789"/>
                    <a:pt x="3427" y="6789"/>
                  </a:cubicBezTo>
                  <a:lnTo>
                    <a:pt x="126" y="10108"/>
                  </a:lnTo>
                  <a:cubicBezTo>
                    <a:pt x="90" y="10126"/>
                    <a:pt x="72" y="10161"/>
                    <a:pt x="72" y="10197"/>
                  </a:cubicBezTo>
                  <a:cubicBezTo>
                    <a:pt x="1" y="10554"/>
                    <a:pt x="233" y="10821"/>
                    <a:pt x="536" y="10821"/>
                  </a:cubicBezTo>
                  <a:lnTo>
                    <a:pt x="10707" y="10821"/>
                  </a:lnTo>
                  <a:cubicBezTo>
                    <a:pt x="10796" y="10821"/>
                    <a:pt x="10867" y="10750"/>
                    <a:pt x="10867" y="10661"/>
                  </a:cubicBezTo>
                  <a:lnTo>
                    <a:pt x="10867" y="473"/>
                  </a:lnTo>
                  <a:cubicBezTo>
                    <a:pt x="10867" y="276"/>
                    <a:pt x="10760" y="116"/>
                    <a:pt x="10582" y="45"/>
                  </a:cubicBezTo>
                  <a:cubicBezTo>
                    <a:pt x="10521" y="14"/>
                    <a:pt x="10460" y="0"/>
                    <a:pt x="10400"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4" name="Google Shape;724;p26"/>
            <p:cNvSpPr/>
            <p:nvPr/>
          </p:nvSpPr>
          <p:spPr>
            <a:xfrm>
              <a:off x="1742700" y="4194650"/>
              <a:ext cx="120900" cy="119500"/>
            </a:xfrm>
            <a:custGeom>
              <a:avLst/>
              <a:gdLst/>
              <a:ahLst/>
              <a:cxnLst/>
              <a:rect l="l" t="t" r="r" b="b"/>
              <a:pathLst>
                <a:path w="4836" h="4780" extrusionOk="0">
                  <a:moveTo>
                    <a:pt x="4545" y="0"/>
                  </a:moveTo>
                  <a:cubicBezTo>
                    <a:pt x="4468" y="0"/>
                    <a:pt x="4391" y="31"/>
                    <a:pt x="4336" y="86"/>
                  </a:cubicBezTo>
                  <a:lnTo>
                    <a:pt x="107" y="4315"/>
                  </a:lnTo>
                  <a:cubicBezTo>
                    <a:pt x="72" y="4351"/>
                    <a:pt x="72" y="4369"/>
                    <a:pt x="54" y="4404"/>
                  </a:cubicBezTo>
                  <a:cubicBezTo>
                    <a:pt x="0" y="4619"/>
                    <a:pt x="161" y="4779"/>
                    <a:pt x="339" y="4779"/>
                  </a:cubicBezTo>
                  <a:lnTo>
                    <a:pt x="4675" y="4779"/>
                  </a:lnTo>
                  <a:cubicBezTo>
                    <a:pt x="4764" y="4779"/>
                    <a:pt x="4836" y="4708"/>
                    <a:pt x="4836" y="4619"/>
                  </a:cubicBezTo>
                  <a:lnTo>
                    <a:pt x="4836" y="3958"/>
                  </a:lnTo>
                  <a:cubicBezTo>
                    <a:pt x="4836" y="3923"/>
                    <a:pt x="4818" y="3905"/>
                    <a:pt x="4800" y="3887"/>
                  </a:cubicBezTo>
                  <a:cubicBezTo>
                    <a:pt x="4761" y="3848"/>
                    <a:pt x="4718" y="3831"/>
                    <a:pt x="4677" y="3831"/>
                  </a:cubicBezTo>
                  <a:cubicBezTo>
                    <a:pt x="4590" y="3831"/>
                    <a:pt x="4514" y="3908"/>
                    <a:pt x="4514" y="3994"/>
                  </a:cubicBezTo>
                  <a:lnTo>
                    <a:pt x="4514" y="4476"/>
                  </a:lnTo>
                  <a:lnTo>
                    <a:pt x="411" y="4476"/>
                  </a:lnTo>
                  <a:lnTo>
                    <a:pt x="4514" y="354"/>
                  </a:lnTo>
                  <a:lnTo>
                    <a:pt x="4514" y="3245"/>
                  </a:lnTo>
                  <a:cubicBezTo>
                    <a:pt x="4514" y="3330"/>
                    <a:pt x="4590" y="3399"/>
                    <a:pt x="4678" y="3399"/>
                  </a:cubicBezTo>
                  <a:cubicBezTo>
                    <a:pt x="4718" y="3399"/>
                    <a:pt x="4761" y="3385"/>
                    <a:pt x="4800" y="3352"/>
                  </a:cubicBezTo>
                  <a:cubicBezTo>
                    <a:pt x="4818" y="3334"/>
                    <a:pt x="4836" y="3298"/>
                    <a:pt x="4836" y="3280"/>
                  </a:cubicBezTo>
                  <a:lnTo>
                    <a:pt x="4836" y="247"/>
                  </a:lnTo>
                  <a:cubicBezTo>
                    <a:pt x="4836" y="211"/>
                    <a:pt x="4818" y="176"/>
                    <a:pt x="4800" y="158"/>
                  </a:cubicBezTo>
                  <a:cubicBezTo>
                    <a:pt x="4740" y="49"/>
                    <a:pt x="4642" y="0"/>
                    <a:pt x="4545"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5" name="Google Shape;725;p26"/>
            <p:cNvSpPr/>
            <p:nvPr/>
          </p:nvSpPr>
          <p:spPr>
            <a:xfrm>
              <a:off x="1739575" y="4187875"/>
              <a:ext cx="33475" cy="33475"/>
            </a:xfrm>
            <a:custGeom>
              <a:avLst/>
              <a:gdLst/>
              <a:ahLst/>
              <a:cxnLst/>
              <a:rect l="l" t="t" r="r" b="b"/>
              <a:pathLst>
                <a:path w="1339" h="1339" extrusionOk="0">
                  <a:moveTo>
                    <a:pt x="661" y="322"/>
                  </a:moveTo>
                  <a:cubicBezTo>
                    <a:pt x="857" y="322"/>
                    <a:pt x="1017" y="482"/>
                    <a:pt x="1017" y="679"/>
                  </a:cubicBezTo>
                  <a:cubicBezTo>
                    <a:pt x="1017" y="875"/>
                    <a:pt x="857" y="1036"/>
                    <a:pt x="661" y="1036"/>
                  </a:cubicBezTo>
                  <a:cubicBezTo>
                    <a:pt x="464" y="1036"/>
                    <a:pt x="322" y="875"/>
                    <a:pt x="322" y="679"/>
                  </a:cubicBezTo>
                  <a:cubicBezTo>
                    <a:pt x="322" y="482"/>
                    <a:pt x="464" y="322"/>
                    <a:pt x="661" y="322"/>
                  </a:cubicBezTo>
                  <a:close/>
                  <a:moveTo>
                    <a:pt x="661" y="1"/>
                  </a:moveTo>
                  <a:cubicBezTo>
                    <a:pt x="304" y="1"/>
                    <a:pt x="0" y="304"/>
                    <a:pt x="0" y="679"/>
                  </a:cubicBezTo>
                  <a:cubicBezTo>
                    <a:pt x="0" y="1053"/>
                    <a:pt x="304" y="1339"/>
                    <a:pt x="661" y="1339"/>
                  </a:cubicBezTo>
                  <a:cubicBezTo>
                    <a:pt x="1035" y="1339"/>
                    <a:pt x="1339" y="1053"/>
                    <a:pt x="1339" y="679"/>
                  </a:cubicBezTo>
                  <a:cubicBezTo>
                    <a:pt x="1339" y="304"/>
                    <a:pt x="1035" y="1"/>
                    <a:pt x="66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2049" name="TextBox 38">
            <a:extLst>
              <a:ext uri="{FF2B5EF4-FFF2-40B4-BE49-F238E27FC236}">
                <a16:creationId xmlns:a16="http://schemas.microsoft.com/office/drawing/2014/main" id="{32FEB116-B04B-4CCE-95D4-996993269DFF}"/>
              </a:ext>
            </a:extLst>
          </p:cNvPr>
          <p:cNvSpPr txBox="1"/>
          <p:nvPr/>
        </p:nvSpPr>
        <p:spPr>
          <a:xfrm>
            <a:off x="4760108" y="2265596"/>
            <a:ext cx="130516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 = 0,5 m</a:t>
            </a:r>
          </a:p>
        </p:txBody>
      </p:sp>
      <p:cxnSp>
        <p:nvCxnSpPr>
          <p:cNvPr id="2050" name="Đường kết nối Mũi tên Thẳng 2049">
            <a:extLst>
              <a:ext uri="{FF2B5EF4-FFF2-40B4-BE49-F238E27FC236}">
                <a16:creationId xmlns:a16="http://schemas.microsoft.com/office/drawing/2014/main" id="{582BCFB3-E8C6-2E99-4469-8D39F5E57DA4}"/>
              </a:ext>
            </a:extLst>
          </p:cNvPr>
          <p:cNvCxnSpPr>
            <a:cxnSpLocks/>
          </p:cNvCxnSpPr>
          <p:nvPr/>
        </p:nvCxnSpPr>
        <p:spPr>
          <a:xfrm>
            <a:off x="4316791" y="2500090"/>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2051" name="TextBox 38">
            <a:extLst>
              <a:ext uri="{FF2B5EF4-FFF2-40B4-BE49-F238E27FC236}">
                <a16:creationId xmlns:a16="http://schemas.microsoft.com/office/drawing/2014/main" id="{F731D942-E6B1-7539-FFB9-D8BFE69E8D77}"/>
              </a:ext>
            </a:extLst>
          </p:cNvPr>
          <p:cNvSpPr txBox="1"/>
          <p:nvPr/>
        </p:nvSpPr>
        <p:spPr>
          <a:xfrm>
            <a:off x="6769964" y="2269760"/>
            <a:ext cx="1002197"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l = 4 m</a:t>
            </a:r>
          </a:p>
        </p:txBody>
      </p:sp>
      <p:cxnSp>
        <p:nvCxnSpPr>
          <p:cNvPr id="2053" name="Đường kết nối Mũi tên Thẳng 2052">
            <a:extLst>
              <a:ext uri="{FF2B5EF4-FFF2-40B4-BE49-F238E27FC236}">
                <a16:creationId xmlns:a16="http://schemas.microsoft.com/office/drawing/2014/main" id="{CC400F1A-FFED-E40A-65D8-AC304AF62167}"/>
              </a:ext>
            </a:extLst>
          </p:cNvPr>
          <p:cNvCxnSpPr>
            <a:cxnSpLocks/>
          </p:cNvCxnSpPr>
          <p:nvPr/>
        </p:nvCxnSpPr>
        <p:spPr>
          <a:xfrm>
            <a:off x="6326647" y="2504254"/>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2057" name="TextBox 38">
            <a:extLst>
              <a:ext uri="{FF2B5EF4-FFF2-40B4-BE49-F238E27FC236}">
                <a16:creationId xmlns:a16="http://schemas.microsoft.com/office/drawing/2014/main" id="{6EDD41CB-E44C-6ADA-9CA9-02B5D96CD154}"/>
              </a:ext>
            </a:extLst>
          </p:cNvPr>
          <p:cNvSpPr txBox="1"/>
          <p:nvPr/>
        </p:nvSpPr>
        <p:spPr>
          <a:xfrm>
            <a:off x="4822486" y="5460282"/>
            <a:ext cx="304892" cy="369332"/>
          </a:xfrm>
          <a:prstGeom prst="rect">
            <a:avLst/>
          </a:prstGeom>
          <a:noFill/>
        </p:spPr>
        <p:txBody>
          <a:bodyPr wrap="none" rtlCol="0">
            <a:spAutoFit/>
          </a:bodyPr>
          <a:lstStyle/>
          <a:p>
            <a:r>
              <a:rPr lang="en-US" dirty="0">
                <a:solidFill>
                  <a:srgbClr val="FF0000"/>
                </a:solidFill>
                <a:latin typeface="#9Slide03 SVND Sari" panose="02000000000000000000" pitchFamily="2" charset="0"/>
              </a:rPr>
              <a:t>a</a:t>
            </a:r>
          </a:p>
        </p:txBody>
      </p:sp>
      <p:sp>
        <p:nvSpPr>
          <p:cNvPr id="2058" name="TextBox 38">
            <a:extLst>
              <a:ext uri="{FF2B5EF4-FFF2-40B4-BE49-F238E27FC236}">
                <a16:creationId xmlns:a16="http://schemas.microsoft.com/office/drawing/2014/main" id="{1173A742-BC58-D0F4-8996-FAB4FBD67B6F}"/>
              </a:ext>
            </a:extLst>
          </p:cNvPr>
          <p:cNvSpPr txBox="1"/>
          <p:nvPr/>
        </p:nvSpPr>
        <p:spPr>
          <a:xfrm>
            <a:off x="4213262" y="5396149"/>
            <a:ext cx="316112" cy="369332"/>
          </a:xfrm>
          <a:prstGeom prst="rect">
            <a:avLst/>
          </a:prstGeom>
          <a:noFill/>
        </p:spPr>
        <p:txBody>
          <a:bodyPr wrap="none" rtlCol="0">
            <a:spAutoFit/>
          </a:bodyPr>
          <a:lstStyle/>
          <a:p>
            <a:r>
              <a:rPr lang="en-US" dirty="0">
                <a:solidFill>
                  <a:srgbClr val="FF0000"/>
                </a:solidFill>
                <a:latin typeface="#9Slide03 SVND Sari" panose="02000000000000000000" pitchFamily="2" charset="0"/>
              </a:rPr>
              <a:t>h</a:t>
            </a:r>
          </a:p>
        </p:txBody>
      </p:sp>
      <p:sp>
        <p:nvSpPr>
          <p:cNvPr id="2059" name="TextBox 38">
            <a:extLst>
              <a:ext uri="{FF2B5EF4-FFF2-40B4-BE49-F238E27FC236}">
                <a16:creationId xmlns:a16="http://schemas.microsoft.com/office/drawing/2014/main" id="{B06A38E5-EBAC-0501-F452-69F4B5D5B4FE}"/>
              </a:ext>
            </a:extLst>
          </p:cNvPr>
          <p:cNvSpPr txBox="1"/>
          <p:nvPr/>
        </p:nvSpPr>
        <p:spPr>
          <a:xfrm>
            <a:off x="3681739" y="5871221"/>
            <a:ext cx="240772" cy="369332"/>
          </a:xfrm>
          <a:prstGeom prst="rect">
            <a:avLst/>
          </a:prstGeom>
          <a:noFill/>
        </p:spPr>
        <p:txBody>
          <a:bodyPr wrap="none" rtlCol="0">
            <a:spAutoFit/>
          </a:bodyPr>
          <a:lstStyle/>
          <a:p>
            <a:r>
              <a:rPr lang="en-US" dirty="0">
                <a:solidFill>
                  <a:srgbClr val="FF0000"/>
                </a:solidFill>
                <a:latin typeface="#9Slide03 SVND Sari" panose="02000000000000000000" pitchFamily="2" charset="0"/>
              </a:rPr>
              <a:t>l</a:t>
            </a:r>
          </a:p>
        </p:txBody>
      </p:sp>
      <p:sp>
        <p:nvSpPr>
          <p:cNvPr id="4" name="TextBox 38">
            <a:extLst>
              <a:ext uri="{FF2B5EF4-FFF2-40B4-BE49-F238E27FC236}">
                <a16:creationId xmlns:a16="http://schemas.microsoft.com/office/drawing/2014/main" id="{5AAE1048-5C19-E0C1-40B1-51BE08129168}"/>
              </a:ext>
            </a:extLst>
          </p:cNvPr>
          <p:cNvSpPr txBox="1"/>
          <p:nvPr/>
        </p:nvSpPr>
        <p:spPr>
          <a:xfrm>
            <a:off x="4754641" y="1846676"/>
            <a:ext cx="102624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h = 1 m</a:t>
            </a:r>
          </a:p>
        </p:txBody>
      </p:sp>
      <p:cxnSp>
        <p:nvCxnSpPr>
          <p:cNvPr id="7" name="Đường kết nối Mũi tên Thẳng 6">
            <a:extLst>
              <a:ext uri="{FF2B5EF4-FFF2-40B4-BE49-F238E27FC236}">
                <a16:creationId xmlns:a16="http://schemas.microsoft.com/office/drawing/2014/main" id="{1D2C8BB5-E0E9-5BF9-F95E-E20008AE0174}"/>
              </a:ext>
            </a:extLst>
          </p:cNvPr>
          <p:cNvCxnSpPr>
            <a:cxnSpLocks/>
          </p:cNvCxnSpPr>
          <p:nvPr/>
        </p:nvCxnSpPr>
        <p:spPr>
          <a:xfrm>
            <a:off x="4311324" y="2081170"/>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8" name="TextBox 38">
            <a:extLst>
              <a:ext uri="{FF2B5EF4-FFF2-40B4-BE49-F238E27FC236}">
                <a16:creationId xmlns:a16="http://schemas.microsoft.com/office/drawing/2014/main" id="{65A74469-775D-D451-4BDA-BC5083D8E1E6}"/>
              </a:ext>
            </a:extLst>
          </p:cNvPr>
          <p:cNvSpPr txBox="1"/>
          <p:nvPr/>
        </p:nvSpPr>
        <p:spPr>
          <a:xfrm>
            <a:off x="4723608" y="3884318"/>
            <a:ext cx="6232285" cy="1053686"/>
          </a:xfrm>
          <a:prstGeom prst="rect">
            <a:avLst/>
          </a:prstGeom>
          <a:noFill/>
        </p:spPr>
        <p:txBody>
          <a:bodyPr wrap="square" rtlCol="0">
            <a:spAutoFit/>
          </a:bodyPr>
          <a:lstStyle/>
          <a:p>
            <a:pPr>
              <a:lnSpc>
                <a:spcPct val="150000"/>
              </a:lnSpc>
            </a:pPr>
            <a:r>
              <a:rPr lang="en-US" sz="2200" dirty="0" err="1">
                <a:solidFill>
                  <a:srgbClr val="000000"/>
                </a:solidFill>
                <a:latin typeface="#9Slide03 SVND Sari" panose="02000000000000000000" pitchFamily="2" charset="0"/>
              </a:rPr>
              <a:t>Nếu</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gọi</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chiều</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cao</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của</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cây</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là</a:t>
            </a:r>
            <a:r>
              <a:rPr lang="en-US" sz="2200" dirty="0">
                <a:solidFill>
                  <a:srgbClr val="000000"/>
                </a:solidFill>
                <a:latin typeface="#9Slide03 SVND Sari" panose="02000000000000000000" pitchFamily="2" charset="0"/>
              </a:rPr>
              <a:t> x (m) </a:t>
            </a:r>
            <a:r>
              <a:rPr lang="en-US" sz="2200" dirty="0" err="1">
                <a:solidFill>
                  <a:srgbClr val="000000"/>
                </a:solidFill>
                <a:latin typeface="#9Slide03 SVND Sari" panose="02000000000000000000" pitchFamily="2" charset="0"/>
              </a:rPr>
              <a:t>thì</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theo</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định</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lí</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Thalès</a:t>
            </a:r>
            <a:r>
              <a:rPr lang="en-US" sz="2200" dirty="0">
                <a:solidFill>
                  <a:srgbClr val="000000"/>
                </a:solidFill>
                <a:latin typeface="#9Slide03 SVND Sari" panose="02000000000000000000" pitchFamily="2" charset="0"/>
              </a:rPr>
              <a:t> ta </a:t>
            </a:r>
            <a:r>
              <a:rPr lang="en-US" sz="2200" dirty="0" err="1">
                <a:solidFill>
                  <a:srgbClr val="000000"/>
                </a:solidFill>
                <a:latin typeface="#9Slide03 SVND Sari" panose="02000000000000000000" pitchFamily="2" charset="0"/>
              </a:rPr>
              <a:t>có</a:t>
            </a:r>
            <a:r>
              <a:rPr lang="en-US" sz="2200" dirty="0">
                <a:solidFill>
                  <a:srgbClr val="000000"/>
                </a:solidFill>
                <a:latin typeface="#9Slide03 SVND Sari" panose="02000000000000000000" pitchFamily="2" charset="0"/>
              </a:rPr>
              <a:t>:</a:t>
            </a:r>
          </a:p>
        </p:txBody>
      </p:sp>
      <p:sp>
        <p:nvSpPr>
          <p:cNvPr id="18" name="TextBox 38">
            <a:extLst>
              <a:ext uri="{FF2B5EF4-FFF2-40B4-BE49-F238E27FC236}">
                <a16:creationId xmlns:a16="http://schemas.microsoft.com/office/drawing/2014/main" id="{13BDADC6-DA03-4663-2672-69CAC771A1DB}"/>
              </a:ext>
            </a:extLst>
          </p:cNvPr>
          <p:cNvSpPr txBox="1"/>
          <p:nvPr/>
        </p:nvSpPr>
        <p:spPr>
          <a:xfrm>
            <a:off x="4717239" y="2741385"/>
            <a:ext cx="6864313" cy="1053686"/>
          </a:xfrm>
          <a:prstGeom prst="rect">
            <a:avLst/>
          </a:prstGeom>
          <a:noFill/>
        </p:spPr>
        <p:txBody>
          <a:bodyPr wrap="square" rtlCol="0">
            <a:spAutoFit/>
          </a:bodyPr>
          <a:lstStyle/>
          <a:p>
            <a:pPr>
              <a:lnSpc>
                <a:spcPct val="150000"/>
              </a:lnSpc>
            </a:pPr>
            <a:r>
              <a:rPr lang="en-US" sz="2200" dirty="0">
                <a:solidFill>
                  <a:srgbClr val="000000"/>
                </a:solidFill>
                <a:latin typeface="#9Slide03 SVND Sari" panose="02000000000000000000" pitchFamily="2" charset="0"/>
              </a:rPr>
              <a:t>Ta </a:t>
            </a:r>
            <a:r>
              <a:rPr lang="en-US" sz="2200" dirty="0" err="1">
                <a:solidFill>
                  <a:srgbClr val="000000"/>
                </a:solidFill>
                <a:latin typeface="#9Slide03 SVND Sari" panose="02000000000000000000" pitchFamily="2" charset="0"/>
              </a:rPr>
              <a:t>thấy</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thanh</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tre</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và</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cây</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nằm</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trên</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hai</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đường</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thẳng</a:t>
            </a:r>
            <a:r>
              <a:rPr lang="en-US" sz="2200" dirty="0">
                <a:solidFill>
                  <a:srgbClr val="000000"/>
                </a:solidFill>
                <a:latin typeface="#9Slide03 SVND Sari" panose="02000000000000000000" pitchFamily="2" charset="0"/>
              </a:rPr>
              <a:t> song </a:t>
            </a:r>
            <a:r>
              <a:rPr lang="en-US" sz="2200" dirty="0" err="1">
                <a:solidFill>
                  <a:srgbClr val="000000"/>
                </a:solidFill>
                <a:latin typeface="#9Slide03 SVND Sari" panose="02000000000000000000" pitchFamily="2" charset="0"/>
              </a:rPr>
              <a:t>song</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vì</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cùng</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nằm</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vuông</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góc</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với</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mặt</a:t>
            </a:r>
            <a:r>
              <a:rPr lang="en-US" sz="2200" dirty="0">
                <a:solidFill>
                  <a:srgbClr val="000000"/>
                </a:solidFill>
                <a:latin typeface="#9Slide03 SVND Sari" panose="02000000000000000000" pitchFamily="2" charset="0"/>
              </a:rPr>
              <a:t> </a:t>
            </a:r>
            <a:r>
              <a:rPr lang="en-US" sz="2200" dirty="0" err="1">
                <a:solidFill>
                  <a:srgbClr val="000000"/>
                </a:solidFill>
                <a:latin typeface="#9Slide03 SVND Sari" panose="02000000000000000000" pitchFamily="2" charset="0"/>
              </a:rPr>
              <a:t>đất</a:t>
            </a:r>
            <a:r>
              <a:rPr lang="en-US" sz="2200" dirty="0">
                <a:solidFill>
                  <a:srgbClr val="000000"/>
                </a:solidFill>
                <a:latin typeface="#9Slide03 SVND Sari" panose="02000000000000000000" pitchFamily="2" charset="0"/>
              </a:rPr>
              <a:t>)</a:t>
            </a:r>
          </a:p>
        </p:txBody>
      </p:sp>
      <p:sp>
        <p:nvSpPr>
          <p:cNvPr id="20" name="TextBox 38">
            <a:extLst>
              <a:ext uri="{FF2B5EF4-FFF2-40B4-BE49-F238E27FC236}">
                <a16:creationId xmlns:a16="http://schemas.microsoft.com/office/drawing/2014/main" id="{6055B27E-4EE5-178D-9B3F-8560815C7338}"/>
              </a:ext>
            </a:extLst>
          </p:cNvPr>
          <p:cNvSpPr txBox="1"/>
          <p:nvPr/>
        </p:nvSpPr>
        <p:spPr>
          <a:xfrm>
            <a:off x="5998419" y="5050297"/>
            <a:ext cx="319318"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x</a:t>
            </a:r>
          </a:p>
        </p:txBody>
      </p:sp>
      <p:sp>
        <p:nvSpPr>
          <p:cNvPr id="22" name="TextBox 38">
            <a:extLst>
              <a:ext uri="{FF2B5EF4-FFF2-40B4-BE49-F238E27FC236}">
                <a16:creationId xmlns:a16="http://schemas.microsoft.com/office/drawing/2014/main" id="{03FD8BD9-AF06-300B-FE1B-86C135265A4C}"/>
              </a:ext>
            </a:extLst>
          </p:cNvPr>
          <p:cNvSpPr txBox="1"/>
          <p:nvPr/>
        </p:nvSpPr>
        <p:spPr>
          <a:xfrm>
            <a:off x="6003653" y="5504812"/>
            <a:ext cx="344966"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h</a:t>
            </a:r>
          </a:p>
        </p:txBody>
      </p:sp>
      <p:sp>
        <p:nvSpPr>
          <p:cNvPr id="24" name="TextBox 38">
            <a:extLst>
              <a:ext uri="{FF2B5EF4-FFF2-40B4-BE49-F238E27FC236}">
                <a16:creationId xmlns:a16="http://schemas.microsoft.com/office/drawing/2014/main" id="{3AA040E4-E752-8E37-C534-FC9A5B2F8BF8}"/>
              </a:ext>
            </a:extLst>
          </p:cNvPr>
          <p:cNvSpPr txBox="1"/>
          <p:nvPr/>
        </p:nvSpPr>
        <p:spPr>
          <a:xfrm>
            <a:off x="6708368" y="5073515"/>
            <a:ext cx="344966"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l</a:t>
            </a:r>
          </a:p>
        </p:txBody>
      </p:sp>
      <p:sp>
        <p:nvSpPr>
          <p:cNvPr id="25" name="TextBox 38">
            <a:extLst>
              <a:ext uri="{FF2B5EF4-FFF2-40B4-BE49-F238E27FC236}">
                <a16:creationId xmlns:a16="http://schemas.microsoft.com/office/drawing/2014/main" id="{A386E1A1-7B70-1EA7-FF0F-695DCE5B5E44}"/>
              </a:ext>
            </a:extLst>
          </p:cNvPr>
          <p:cNvSpPr txBox="1"/>
          <p:nvPr/>
        </p:nvSpPr>
        <p:spPr>
          <a:xfrm>
            <a:off x="6686181" y="5504812"/>
            <a:ext cx="344966"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a</a:t>
            </a:r>
          </a:p>
        </p:txBody>
      </p:sp>
      <p:sp>
        <p:nvSpPr>
          <p:cNvPr id="26" name="TextBox 38">
            <a:extLst>
              <a:ext uri="{FF2B5EF4-FFF2-40B4-BE49-F238E27FC236}">
                <a16:creationId xmlns:a16="http://schemas.microsoft.com/office/drawing/2014/main" id="{7FBA6A17-1D30-F012-95CF-D1935EE6DAA5}"/>
              </a:ext>
            </a:extLst>
          </p:cNvPr>
          <p:cNvSpPr txBox="1"/>
          <p:nvPr/>
        </p:nvSpPr>
        <p:spPr>
          <a:xfrm>
            <a:off x="6351951" y="5305039"/>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27" name="Straight Connector 26">
            <a:extLst>
              <a:ext uri="{FF2B5EF4-FFF2-40B4-BE49-F238E27FC236}">
                <a16:creationId xmlns:a16="http://schemas.microsoft.com/office/drawing/2014/main" id="{85A01C10-EB1A-F6D7-6FF2-F37758426679}"/>
              </a:ext>
            </a:extLst>
          </p:cNvPr>
          <p:cNvCxnSpPr>
            <a:cxnSpLocks/>
          </p:cNvCxnSpPr>
          <p:nvPr/>
        </p:nvCxnSpPr>
        <p:spPr>
          <a:xfrm>
            <a:off x="6040154" y="5504402"/>
            <a:ext cx="24583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6">
            <a:extLst>
              <a:ext uri="{FF2B5EF4-FFF2-40B4-BE49-F238E27FC236}">
                <a16:creationId xmlns:a16="http://schemas.microsoft.com/office/drawing/2014/main" id="{294B196D-74DC-0006-1009-920F280D10F2}"/>
              </a:ext>
            </a:extLst>
          </p:cNvPr>
          <p:cNvCxnSpPr>
            <a:cxnSpLocks/>
          </p:cNvCxnSpPr>
          <p:nvPr/>
        </p:nvCxnSpPr>
        <p:spPr>
          <a:xfrm>
            <a:off x="6714718" y="5504402"/>
            <a:ext cx="24583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TextBox 38">
            <a:extLst>
              <a:ext uri="{FF2B5EF4-FFF2-40B4-BE49-F238E27FC236}">
                <a16:creationId xmlns:a16="http://schemas.microsoft.com/office/drawing/2014/main" id="{3C64D74D-EB35-3507-6B43-327A401ADC78}"/>
              </a:ext>
            </a:extLst>
          </p:cNvPr>
          <p:cNvSpPr txBox="1"/>
          <p:nvPr/>
        </p:nvSpPr>
        <p:spPr>
          <a:xfrm>
            <a:off x="7077548" y="5265913"/>
            <a:ext cx="3180134" cy="430887"/>
          </a:xfrm>
          <a:prstGeom prst="rect">
            <a:avLst/>
          </a:prstGeom>
          <a:noFill/>
        </p:spPr>
        <p:txBody>
          <a:bodyPr wrap="square" rtlCol="0">
            <a:spAutoFit/>
          </a:bodyPr>
          <a:lstStyle/>
          <a:p>
            <a:r>
              <a:rPr lang="en-US" sz="2200" dirty="0">
                <a:solidFill>
                  <a:srgbClr val="000000"/>
                </a:solidFill>
                <a:latin typeface="#9Slide03 SVND Sari" panose="02000000000000000000" pitchFamily="2" charset="0"/>
              </a:rPr>
              <a:t>hay x  =  1 . 4 : 0,5 – 8 (m)</a:t>
            </a:r>
          </a:p>
        </p:txBody>
      </p:sp>
      <p:grpSp>
        <p:nvGrpSpPr>
          <p:cNvPr id="705" name="Nhóm 704">
            <a:extLst>
              <a:ext uri="{FF2B5EF4-FFF2-40B4-BE49-F238E27FC236}">
                <a16:creationId xmlns:a16="http://schemas.microsoft.com/office/drawing/2014/main" id="{91D2E87D-7FC1-5E90-2BAF-0587B3B61421}"/>
              </a:ext>
            </a:extLst>
          </p:cNvPr>
          <p:cNvGrpSpPr/>
          <p:nvPr/>
        </p:nvGrpSpPr>
        <p:grpSpPr>
          <a:xfrm rot="995347">
            <a:off x="10311914" y="5146674"/>
            <a:ext cx="125525" cy="661673"/>
            <a:chOff x="10420555" y="4968254"/>
            <a:chExt cx="125525" cy="661673"/>
          </a:xfrm>
        </p:grpSpPr>
        <p:sp>
          <p:nvSpPr>
            <p:cNvPr id="31" name="Hình chữ nhật 30">
              <a:extLst>
                <a:ext uri="{FF2B5EF4-FFF2-40B4-BE49-F238E27FC236}">
                  <a16:creationId xmlns:a16="http://schemas.microsoft.com/office/drawing/2014/main" id="{354B700A-CDCA-E0F1-AABA-933504ADF185}"/>
                </a:ext>
              </a:extLst>
            </p:cNvPr>
            <p:cNvSpPr/>
            <p:nvPr/>
          </p:nvSpPr>
          <p:spPr>
            <a:xfrm>
              <a:off x="10440456" y="4968254"/>
              <a:ext cx="85725" cy="497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4" name="Hình Bầu dục 703">
              <a:extLst>
                <a:ext uri="{FF2B5EF4-FFF2-40B4-BE49-F238E27FC236}">
                  <a16:creationId xmlns:a16="http://schemas.microsoft.com/office/drawing/2014/main" id="{4F5B1322-34D0-3463-AD5E-AFEDC83DABAA}"/>
                </a:ext>
              </a:extLst>
            </p:cNvPr>
            <p:cNvSpPr/>
            <p:nvPr/>
          </p:nvSpPr>
          <p:spPr>
            <a:xfrm>
              <a:off x="10420555" y="5504402"/>
              <a:ext cx="125525" cy="1255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07678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2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05"/>
                                        </p:tgtEl>
                                        <p:attrNameLst>
                                          <p:attrName>style.visibility</p:attrName>
                                        </p:attrNameLst>
                                      </p:cBhvr>
                                      <p:to>
                                        <p:strVal val="visible"/>
                                      </p:to>
                                    </p:set>
                                    <p:anim calcmode="lin" valueType="num">
                                      <p:cBhvr additive="base">
                                        <p:cTn id="44" dur="500" fill="hold"/>
                                        <p:tgtEl>
                                          <p:spTgt spid="705"/>
                                        </p:tgtEl>
                                        <p:attrNameLst>
                                          <p:attrName>ppt_x</p:attrName>
                                        </p:attrNameLst>
                                      </p:cBhvr>
                                      <p:tavLst>
                                        <p:tav tm="0">
                                          <p:val>
                                            <p:strVal val="#ppt_x"/>
                                          </p:val>
                                        </p:tav>
                                        <p:tav tm="100000">
                                          <p:val>
                                            <p:strVal val="#ppt_x"/>
                                          </p:val>
                                        </p:tav>
                                      </p:tavLst>
                                    </p:anim>
                                    <p:anim calcmode="lin" valueType="num">
                                      <p:cBhvr additive="base">
                                        <p:cTn id="45" dur="500" fill="hold"/>
                                        <p:tgtEl>
                                          <p:spTgt spid="70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7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0" grpId="0"/>
      <p:bldP spid="22" grpId="0"/>
      <p:bldP spid="24" grpId="0"/>
      <p:bldP spid="25" grpId="0"/>
      <p:bldP spid="26"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14" name="Rectangle 13">
            <a:extLst>
              <a:ext uri="{FF2B5EF4-FFF2-40B4-BE49-F238E27FC236}">
                <a16:creationId xmlns:a16="http://schemas.microsoft.com/office/drawing/2014/main" id="{E7368461-ACFE-E786-4A31-F4FFA66E81CB}"/>
              </a:ext>
            </a:extLst>
          </p:cNvPr>
          <p:cNvSpPr/>
          <p:nvPr/>
        </p:nvSpPr>
        <p:spPr>
          <a:xfrm>
            <a:off x="1927407" y="3999426"/>
            <a:ext cx="5672105" cy="1775541"/>
          </a:xfrm>
          <a:prstGeom prst="rect">
            <a:avLst/>
          </a:prstGeom>
          <a:solidFill>
            <a:schemeClr val="accent3">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1" name="Google Shape;711;p26"/>
          <p:cNvGrpSpPr/>
          <p:nvPr/>
        </p:nvGrpSpPr>
        <p:grpSpPr>
          <a:xfrm rot="-761177">
            <a:off x="10515983" y="371336"/>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5" name="Google Shape;715;p26"/>
          <p:cNvGrpSpPr/>
          <p:nvPr/>
        </p:nvGrpSpPr>
        <p:grpSpPr>
          <a:xfrm rot="732494">
            <a:off x="137247" y="4053084"/>
            <a:ext cx="1782921" cy="1782921"/>
            <a:chOff x="2005688" y="3510288"/>
            <a:chExt cx="1344600" cy="1344600"/>
          </a:xfrm>
        </p:grpSpPr>
        <p:sp>
          <p:nvSpPr>
            <p:cNvPr id="716"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7"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8"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9" name="Google Shape;719;p26"/>
          <p:cNvGrpSpPr/>
          <p:nvPr/>
        </p:nvGrpSpPr>
        <p:grpSpPr>
          <a:xfrm rot="732404">
            <a:off x="652327" y="4565684"/>
            <a:ext cx="682249" cy="679361"/>
            <a:chOff x="1632950" y="4085075"/>
            <a:chExt cx="271700" cy="270550"/>
          </a:xfrm>
        </p:grpSpPr>
        <p:sp>
          <p:nvSpPr>
            <p:cNvPr id="720" name="Google Shape;720;p26"/>
            <p:cNvSpPr/>
            <p:nvPr/>
          </p:nvSpPr>
          <p:spPr>
            <a:xfrm>
              <a:off x="1636075" y="4089275"/>
              <a:ext cx="265000" cy="262325"/>
            </a:xfrm>
            <a:custGeom>
              <a:avLst/>
              <a:gdLst/>
              <a:ahLst/>
              <a:cxnLst/>
              <a:rect l="l" t="t" r="r" b="b"/>
              <a:pathLst>
                <a:path w="10600" h="10493" extrusionOk="0">
                  <a:moveTo>
                    <a:pt x="8828" y="4382"/>
                  </a:moveTo>
                  <a:cubicBezTo>
                    <a:pt x="8896" y="4382"/>
                    <a:pt x="8958" y="4433"/>
                    <a:pt x="8958" y="4516"/>
                  </a:cubicBezTo>
                  <a:lnTo>
                    <a:pt x="8958" y="8726"/>
                  </a:lnTo>
                  <a:cubicBezTo>
                    <a:pt x="8958" y="8798"/>
                    <a:pt x="8886" y="8851"/>
                    <a:pt x="8815" y="8851"/>
                  </a:cubicBezTo>
                  <a:lnTo>
                    <a:pt x="4604" y="8851"/>
                  </a:lnTo>
                  <a:cubicBezTo>
                    <a:pt x="4497" y="8851"/>
                    <a:pt x="4444" y="8709"/>
                    <a:pt x="4515" y="8637"/>
                  </a:cubicBezTo>
                  <a:lnTo>
                    <a:pt x="8726" y="4426"/>
                  </a:lnTo>
                  <a:cubicBezTo>
                    <a:pt x="8756" y="4396"/>
                    <a:pt x="8793" y="4382"/>
                    <a:pt x="8828" y="4382"/>
                  </a:cubicBezTo>
                  <a:close/>
                  <a:moveTo>
                    <a:pt x="10287" y="1"/>
                  </a:moveTo>
                  <a:cubicBezTo>
                    <a:pt x="10254" y="1"/>
                    <a:pt x="10221" y="7"/>
                    <a:pt x="10189" y="19"/>
                  </a:cubicBezTo>
                  <a:cubicBezTo>
                    <a:pt x="10118" y="37"/>
                    <a:pt x="9939" y="251"/>
                    <a:pt x="9886" y="287"/>
                  </a:cubicBezTo>
                  <a:lnTo>
                    <a:pt x="197" y="9975"/>
                  </a:lnTo>
                  <a:cubicBezTo>
                    <a:pt x="1" y="10172"/>
                    <a:pt x="144" y="10493"/>
                    <a:pt x="411" y="10493"/>
                  </a:cubicBezTo>
                  <a:lnTo>
                    <a:pt x="10296" y="10493"/>
                  </a:lnTo>
                  <a:cubicBezTo>
                    <a:pt x="10457" y="10493"/>
                    <a:pt x="10599" y="10368"/>
                    <a:pt x="10599" y="10190"/>
                  </a:cubicBezTo>
                  <a:lnTo>
                    <a:pt x="10599" y="305"/>
                  </a:lnTo>
                  <a:cubicBezTo>
                    <a:pt x="10599" y="129"/>
                    <a:pt x="10442" y="1"/>
                    <a:pt x="10287" y="1"/>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1" name="Google Shape;721;p26"/>
            <p:cNvSpPr/>
            <p:nvPr/>
          </p:nvSpPr>
          <p:spPr>
            <a:xfrm>
              <a:off x="1651250" y="4102225"/>
              <a:ext cx="144100" cy="141875"/>
            </a:xfrm>
            <a:custGeom>
              <a:avLst/>
              <a:gdLst/>
              <a:ahLst/>
              <a:cxnLst/>
              <a:rect l="l" t="t" r="r" b="b"/>
              <a:pathLst>
                <a:path w="5764" h="5675" extrusionOk="0">
                  <a:moveTo>
                    <a:pt x="4194" y="3587"/>
                  </a:moveTo>
                  <a:cubicBezTo>
                    <a:pt x="4479" y="3587"/>
                    <a:pt x="4711" y="3819"/>
                    <a:pt x="4711" y="4105"/>
                  </a:cubicBezTo>
                  <a:cubicBezTo>
                    <a:pt x="4711" y="4390"/>
                    <a:pt x="4479" y="4622"/>
                    <a:pt x="4194" y="4622"/>
                  </a:cubicBezTo>
                  <a:cubicBezTo>
                    <a:pt x="3926" y="4622"/>
                    <a:pt x="3694" y="4390"/>
                    <a:pt x="3694" y="4105"/>
                  </a:cubicBezTo>
                  <a:cubicBezTo>
                    <a:pt x="3694" y="3819"/>
                    <a:pt x="3926" y="3587"/>
                    <a:pt x="4194" y="3587"/>
                  </a:cubicBezTo>
                  <a:close/>
                  <a:moveTo>
                    <a:pt x="5459" y="0"/>
                  </a:moveTo>
                  <a:cubicBezTo>
                    <a:pt x="5411" y="0"/>
                    <a:pt x="5363" y="12"/>
                    <a:pt x="5318" y="37"/>
                  </a:cubicBezTo>
                  <a:cubicBezTo>
                    <a:pt x="5300" y="37"/>
                    <a:pt x="5104" y="233"/>
                    <a:pt x="5086" y="251"/>
                  </a:cubicBezTo>
                  <a:lnTo>
                    <a:pt x="179" y="5157"/>
                  </a:lnTo>
                  <a:cubicBezTo>
                    <a:pt x="1" y="5354"/>
                    <a:pt x="125" y="5675"/>
                    <a:pt x="393" y="5675"/>
                  </a:cubicBezTo>
                  <a:lnTo>
                    <a:pt x="5460" y="5675"/>
                  </a:lnTo>
                  <a:cubicBezTo>
                    <a:pt x="5639" y="5675"/>
                    <a:pt x="5764" y="5532"/>
                    <a:pt x="5764" y="5371"/>
                  </a:cubicBezTo>
                  <a:lnTo>
                    <a:pt x="5764" y="304"/>
                  </a:lnTo>
                  <a:cubicBezTo>
                    <a:pt x="5764" y="126"/>
                    <a:pt x="5616" y="0"/>
                    <a:pt x="545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2" name="Google Shape;722;p26"/>
            <p:cNvSpPr/>
            <p:nvPr/>
          </p:nvSpPr>
          <p:spPr>
            <a:xfrm>
              <a:off x="1775700" y="4102225"/>
              <a:ext cx="20100" cy="141875"/>
            </a:xfrm>
            <a:custGeom>
              <a:avLst/>
              <a:gdLst/>
              <a:ahLst/>
              <a:cxnLst/>
              <a:rect l="l" t="t" r="r" b="b"/>
              <a:pathLst>
                <a:path w="804" h="5675" extrusionOk="0">
                  <a:moveTo>
                    <a:pt x="499" y="0"/>
                  </a:moveTo>
                  <a:cubicBezTo>
                    <a:pt x="451" y="0"/>
                    <a:pt x="403" y="12"/>
                    <a:pt x="357" y="37"/>
                  </a:cubicBezTo>
                  <a:cubicBezTo>
                    <a:pt x="357" y="37"/>
                    <a:pt x="268" y="90"/>
                    <a:pt x="250" y="126"/>
                  </a:cubicBezTo>
                  <a:lnTo>
                    <a:pt x="108" y="251"/>
                  </a:lnTo>
                  <a:cubicBezTo>
                    <a:pt x="233" y="304"/>
                    <a:pt x="304" y="411"/>
                    <a:pt x="304" y="536"/>
                  </a:cubicBezTo>
                  <a:lnTo>
                    <a:pt x="304" y="5371"/>
                  </a:lnTo>
                  <a:cubicBezTo>
                    <a:pt x="304" y="5532"/>
                    <a:pt x="161" y="5675"/>
                    <a:pt x="1" y="5675"/>
                  </a:cubicBezTo>
                  <a:lnTo>
                    <a:pt x="500" y="5675"/>
                  </a:lnTo>
                  <a:cubicBezTo>
                    <a:pt x="679" y="5675"/>
                    <a:pt x="804" y="5532"/>
                    <a:pt x="804" y="5371"/>
                  </a:cubicBezTo>
                  <a:lnTo>
                    <a:pt x="804" y="304"/>
                  </a:lnTo>
                  <a:cubicBezTo>
                    <a:pt x="804" y="126"/>
                    <a:pt x="656" y="0"/>
                    <a:pt x="49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3" name="Google Shape;723;p26"/>
            <p:cNvSpPr/>
            <p:nvPr/>
          </p:nvSpPr>
          <p:spPr>
            <a:xfrm>
              <a:off x="1632950" y="4085075"/>
              <a:ext cx="271700" cy="270550"/>
            </a:xfrm>
            <a:custGeom>
              <a:avLst/>
              <a:gdLst/>
              <a:ahLst/>
              <a:cxnLst/>
              <a:rect l="l" t="t" r="r" b="b"/>
              <a:pathLst>
                <a:path w="10868" h="10822" extrusionOk="0">
                  <a:moveTo>
                    <a:pt x="6210" y="830"/>
                  </a:moveTo>
                  <a:cubicBezTo>
                    <a:pt x="6264" y="847"/>
                    <a:pt x="6335" y="847"/>
                    <a:pt x="6353" y="972"/>
                  </a:cubicBezTo>
                  <a:lnTo>
                    <a:pt x="6353" y="4220"/>
                  </a:lnTo>
                  <a:lnTo>
                    <a:pt x="6353" y="6040"/>
                  </a:lnTo>
                  <a:cubicBezTo>
                    <a:pt x="6353" y="6129"/>
                    <a:pt x="6282" y="6182"/>
                    <a:pt x="6210" y="6182"/>
                  </a:cubicBezTo>
                  <a:lnTo>
                    <a:pt x="1143" y="6182"/>
                  </a:lnTo>
                  <a:cubicBezTo>
                    <a:pt x="1054" y="6182"/>
                    <a:pt x="1018" y="6129"/>
                    <a:pt x="1000" y="6093"/>
                  </a:cubicBezTo>
                  <a:cubicBezTo>
                    <a:pt x="1000" y="6075"/>
                    <a:pt x="982" y="6004"/>
                    <a:pt x="1036" y="5950"/>
                  </a:cubicBezTo>
                  <a:lnTo>
                    <a:pt x="1393" y="5594"/>
                  </a:lnTo>
                  <a:lnTo>
                    <a:pt x="1482" y="5683"/>
                  </a:lnTo>
                  <a:cubicBezTo>
                    <a:pt x="1511" y="5711"/>
                    <a:pt x="1549" y="5730"/>
                    <a:pt x="1590" y="5730"/>
                  </a:cubicBezTo>
                  <a:cubicBezTo>
                    <a:pt x="1626" y="5730"/>
                    <a:pt x="1663" y="5716"/>
                    <a:pt x="1696" y="5683"/>
                  </a:cubicBezTo>
                  <a:cubicBezTo>
                    <a:pt x="1767" y="5629"/>
                    <a:pt x="1767" y="5522"/>
                    <a:pt x="1696" y="5469"/>
                  </a:cubicBezTo>
                  <a:lnTo>
                    <a:pt x="1607" y="5362"/>
                  </a:lnTo>
                  <a:lnTo>
                    <a:pt x="2196" y="4773"/>
                  </a:lnTo>
                  <a:lnTo>
                    <a:pt x="2285" y="4880"/>
                  </a:lnTo>
                  <a:cubicBezTo>
                    <a:pt x="2316" y="4900"/>
                    <a:pt x="2359" y="4921"/>
                    <a:pt x="2406" y="4921"/>
                  </a:cubicBezTo>
                  <a:cubicBezTo>
                    <a:pt x="2441" y="4921"/>
                    <a:pt x="2479" y="4910"/>
                    <a:pt x="2517" y="4880"/>
                  </a:cubicBezTo>
                  <a:cubicBezTo>
                    <a:pt x="2570" y="4808"/>
                    <a:pt x="2570" y="4719"/>
                    <a:pt x="2517" y="4648"/>
                  </a:cubicBezTo>
                  <a:lnTo>
                    <a:pt x="2428" y="4559"/>
                  </a:lnTo>
                  <a:lnTo>
                    <a:pt x="3016" y="3970"/>
                  </a:lnTo>
                  <a:lnTo>
                    <a:pt x="3106" y="4059"/>
                  </a:lnTo>
                  <a:cubicBezTo>
                    <a:pt x="3134" y="4088"/>
                    <a:pt x="3173" y="4106"/>
                    <a:pt x="3217" y="4106"/>
                  </a:cubicBezTo>
                  <a:cubicBezTo>
                    <a:pt x="3255" y="4106"/>
                    <a:pt x="3296" y="4092"/>
                    <a:pt x="3338" y="4059"/>
                  </a:cubicBezTo>
                  <a:cubicBezTo>
                    <a:pt x="3391" y="4006"/>
                    <a:pt x="3391" y="3899"/>
                    <a:pt x="3338" y="3827"/>
                  </a:cubicBezTo>
                  <a:lnTo>
                    <a:pt x="3230" y="3738"/>
                  </a:lnTo>
                  <a:lnTo>
                    <a:pt x="3819" y="3149"/>
                  </a:lnTo>
                  <a:lnTo>
                    <a:pt x="3926" y="3238"/>
                  </a:lnTo>
                  <a:cubicBezTo>
                    <a:pt x="3945" y="3267"/>
                    <a:pt x="3985" y="3285"/>
                    <a:pt x="4029" y="3285"/>
                  </a:cubicBezTo>
                  <a:cubicBezTo>
                    <a:pt x="4066" y="3285"/>
                    <a:pt x="4107" y="3272"/>
                    <a:pt x="4140" y="3238"/>
                  </a:cubicBezTo>
                  <a:cubicBezTo>
                    <a:pt x="4212" y="3185"/>
                    <a:pt x="4212" y="3078"/>
                    <a:pt x="4140" y="3024"/>
                  </a:cubicBezTo>
                  <a:lnTo>
                    <a:pt x="4051" y="2935"/>
                  </a:lnTo>
                  <a:lnTo>
                    <a:pt x="4676" y="2311"/>
                  </a:lnTo>
                  <a:lnTo>
                    <a:pt x="4765" y="2400"/>
                  </a:lnTo>
                  <a:cubicBezTo>
                    <a:pt x="4796" y="2420"/>
                    <a:pt x="4839" y="2441"/>
                    <a:pt x="4886" y="2441"/>
                  </a:cubicBezTo>
                  <a:cubicBezTo>
                    <a:pt x="4921" y="2441"/>
                    <a:pt x="4959" y="2430"/>
                    <a:pt x="4997" y="2400"/>
                  </a:cubicBezTo>
                  <a:cubicBezTo>
                    <a:pt x="5050" y="2328"/>
                    <a:pt x="5050" y="2239"/>
                    <a:pt x="4997" y="2168"/>
                  </a:cubicBezTo>
                  <a:lnTo>
                    <a:pt x="4908" y="2079"/>
                  </a:lnTo>
                  <a:lnTo>
                    <a:pt x="5496" y="1490"/>
                  </a:lnTo>
                  <a:lnTo>
                    <a:pt x="5586" y="1579"/>
                  </a:lnTo>
                  <a:cubicBezTo>
                    <a:pt x="5614" y="1608"/>
                    <a:pt x="5653" y="1626"/>
                    <a:pt x="5697" y="1626"/>
                  </a:cubicBezTo>
                  <a:cubicBezTo>
                    <a:pt x="5735" y="1626"/>
                    <a:pt x="5776" y="1612"/>
                    <a:pt x="5818" y="1579"/>
                  </a:cubicBezTo>
                  <a:cubicBezTo>
                    <a:pt x="5871" y="1525"/>
                    <a:pt x="5871" y="1418"/>
                    <a:pt x="5818" y="1365"/>
                  </a:cubicBezTo>
                  <a:lnTo>
                    <a:pt x="5711" y="1258"/>
                  </a:lnTo>
                  <a:lnTo>
                    <a:pt x="6103" y="883"/>
                  </a:lnTo>
                  <a:cubicBezTo>
                    <a:pt x="6139" y="847"/>
                    <a:pt x="6175" y="830"/>
                    <a:pt x="6210" y="830"/>
                  </a:cubicBezTo>
                  <a:close/>
                  <a:moveTo>
                    <a:pt x="10400" y="0"/>
                  </a:moveTo>
                  <a:cubicBezTo>
                    <a:pt x="10285" y="0"/>
                    <a:pt x="10176" y="52"/>
                    <a:pt x="10082" y="134"/>
                  </a:cubicBezTo>
                  <a:lnTo>
                    <a:pt x="6674" y="3560"/>
                  </a:lnTo>
                  <a:lnTo>
                    <a:pt x="6674" y="972"/>
                  </a:lnTo>
                  <a:cubicBezTo>
                    <a:pt x="6674" y="794"/>
                    <a:pt x="6567" y="633"/>
                    <a:pt x="6389" y="544"/>
                  </a:cubicBezTo>
                  <a:cubicBezTo>
                    <a:pt x="6334" y="522"/>
                    <a:pt x="6278" y="512"/>
                    <a:pt x="6223" y="512"/>
                  </a:cubicBezTo>
                  <a:cubicBezTo>
                    <a:pt x="6097" y="512"/>
                    <a:pt x="5976" y="564"/>
                    <a:pt x="5889" y="651"/>
                  </a:cubicBezTo>
                  <a:lnTo>
                    <a:pt x="822" y="5718"/>
                  </a:lnTo>
                  <a:cubicBezTo>
                    <a:pt x="679" y="5861"/>
                    <a:pt x="643" y="6057"/>
                    <a:pt x="715" y="6236"/>
                  </a:cubicBezTo>
                  <a:cubicBezTo>
                    <a:pt x="804" y="6396"/>
                    <a:pt x="964" y="6504"/>
                    <a:pt x="1143" y="6504"/>
                  </a:cubicBezTo>
                  <a:lnTo>
                    <a:pt x="4248" y="6504"/>
                  </a:lnTo>
                  <a:lnTo>
                    <a:pt x="4569" y="6825"/>
                  </a:lnTo>
                  <a:cubicBezTo>
                    <a:pt x="4589" y="6845"/>
                    <a:pt x="4634" y="6866"/>
                    <a:pt x="4681" y="6866"/>
                  </a:cubicBezTo>
                  <a:cubicBezTo>
                    <a:pt x="4716" y="6866"/>
                    <a:pt x="4753" y="6855"/>
                    <a:pt x="4783" y="6825"/>
                  </a:cubicBezTo>
                  <a:cubicBezTo>
                    <a:pt x="4854" y="6753"/>
                    <a:pt x="4854" y="6664"/>
                    <a:pt x="4783" y="6593"/>
                  </a:cubicBezTo>
                  <a:lnTo>
                    <a:pt x="4694" y="6504"/>
                  </a:lnTo>
                  <a:lnTo>
                    <a:pt x="6210" y="6504"/>
                  </a:lnTo>
                  <a:cubicBezTo>
                    <a:pt x="6460" y="6504"/>
                    <a:pt x="6674" y="6307"/>
                    <a:pt x="6674" y="6040"/>
                  </a:cubicBezTo>
                  <a:lnTo>
                    <a:pt x="6674" y="4612"/>
                  </a:lnTo>
                  <a:cubicBezTo>
                    <a:pt x="6710" y="4660"/>
                    <a:pt x="6769" y="4707"/>
                    <a:pt x="6837" y="4707"/>
                  </a:cubicBezTo>
                  <a:cubicBezTo>
                    <a:pt x="6870" y="4707"/>
                    <a:pt x="6906" y="4695"/>
                    <a:pt x="6942" y="4666"/>
                  </a:cubicBezTo>
                  <a:cubicBezTo>
                    <a:pt x="7013" y="4594"/>
                    <a:pt x="7013" y="4505"/>
                    <a:pt x="6942" y="4434"/>
                  </a:cubicBezTo>
                  <a:lnTo>
                    <a:pt x="6674" y="4166"/>
                  </a:lnTo>
                  <a:lnTo>
                    <a:pt x="6674" y="4006"/>
                  </a:lnTo>
                  <a:lnTo>
                    <a:pt x="7441" y="3221"/>
                  </a:lnTo>
                  <a:lnTo>
                    <a:pt x="7798" y="3577"/>
                  </a:lnTo>
                  <a:cubicBezTo>
                    <a:pt x="7827" y="3606"/>
                    <a:pt x="7866" y="3624"/>
                    <a:pt x="7909" y="3624"/>
                  </a:cubicBezTo>
                  <a:cubicBezTo>
                    <a:pt x="7947" y="3624"/>
                    <a:pt x="7989" y="3611"/>
                    <a:pt x="8030" y="3577"/>
                  </a:cubicBezTo>
                  <a:cubicBezTo>
                    <a:pt x="8084" y="3524"/>
                    <a:pt x="8084" y="3417"/>
                    <a:pt x="8030" y="3363"/>
                  </a:cubicBezTo>
                  <a:lnTo>
                    <a:pt x="7673" y="3006"/>
                  </a:lnTo>
                  <a:lnTo>
                    <a:pt x="8530" y="2150"/>
                  </a:lnTo>
                  <a:lnTo>
                    <a:pt x="8887" y="2507"/>
                  </a:lnTo>
                  <a:cubicBezTo>
                    <a:pt x="8907" y="2527"/>
                    <a:pt x="8952" y="2548"/>
                    <a:pt x="8999" y="2548"/>
                  </a:cubicBezTo>
                  <a:cubicBezTo>
                    <a:pt x="9034" y="2548"/>
                    <a:pt x="9071" y="2537"/>
                    <a:pt x="9101" y="2507"/>
                  </a:cubicBezTo>
                  <a:cubicBezTo>
                    <a:pt x="9172" y="2435"/>
                    <a:pt x="9172" y="2346"/>
                    <a:pt x="9101" y="2275"/>
                  </a:cubicBezTo>
                  <a:lnTo>
                    <a:pt x="8744" y="1918"/>
                  </a:lnTo>
                  <a:lnTo>
                    <a:pt x="9600" y="1062"/>
                  </a:lnTo>
                  <a:lnTo>
                    <a:pt x="9957" y="1418"/>
                  </a:lnTo>
                  <a:cubicBezTo>
                    <a:pt x="9986" y="1447"/>
                    <a:pt x="10025" y="1465"/>
                    <a:pt x="10068" y="1465"/>
                  </a:cubicBezTo>
                  <a:cubicBezTo>
                    <a:pt x="10106" y="1465"/>
                    <a:pt x="10148" y="1452"/>
                    <a:pt x="10189" y="1418"/>
                  </a:cubicBezTo>
                  <a:cubicBezTo>
                    <a:pt x="10243" y="1365"/>
                    <a:pt x="10243" y="1258"/>
                    <a:pt x="10189" y="1204"/>
                  </a:cubicBezTo>
                  <a:lnTo>
                    <a:pt x="9832" y="830"/>
                  </a:lnTo>
                  <a:lnTo>
                    <a:pt x="10296" y="366"/>
                  </a:lnTo>
                  <a:cubicBezTo>
                    <a:pt x="10336" y="326"/>
                    <a:pt x="10375" y="314"/>
                    <a:pt x="10405" y="314"/>
                  </a:cubicBezTo>
                  <a:cubicBezTo>
                    <a:pt x="10430" y="314"/>
                    <a:pt x="10449" y="322"/>
                    <a:pt x="10457" y="330"/>
                  </a:cubicBezTo>
                  <a:cubicBezTo>
                    <a:pt x="10492" y="330"/>
                    <a:pt x="10564" y="366"/>
                    <a:pt x="10564" y="455"/>
                  </a:cubicBezTo>
                  <a:lnTo>
                    <a:pt x="10564" y="10358"/>
                  </a:lnTo>
                  <a:cubicBezTo>
                    <a:pt x="10564" y="10429"/>
                    <a:pt x="10492" y="10500"/>
                    <a:pt x="10403" y="10500"/>
                  </a:cubicBezTo>
                  <a:lnTo>
                    <a:pt x="536" y="10500"/>
                  </a:lnTo>
                  <a:cubicBezTo>
                    <a:pt x="429" y="10500"/>
                    <a:pt x="394" y="10429"/>
                    <a:pt x="394" y="10411"/>
                  </a:cubicBezTo>
                  <a:cubicBezTo>
                    <a:pt x="376" y="10393"/>
                    <a:pt x="358" y="10322"/>
                    <a:pt x="429" y="10250"/>
                  </a:cubicBezTo>
                  <a:lnTo>
                    <a:pt x="911" y="9751"/>
                  </a:lnTo>
                  <a:lnTo>
                    <a:pt x="1268" y="10108"/>
                  </a:lnTo>
                  <a:cubicBezTo>
                    <a:pt x="1296" y="10136"/>
                    <a:pt x="1335" y="10155"/>
                    <a:pt x="1379" y="10155"/>
                  </a:cubicBezTo>
                  <a:cubicBezTo>
                    <a:pt x="1417" y="10155"/>
                    <a:pt x="1458" y="10141"/>
                    <a:pt x="1500" y="10108"/>
                  </a:cubicBezTo>
                  <a:cubicBezTo>
                    <a:pt x="1553" y="10054"/>
                    <a:pt x="1553" y="9947"/>
                    <a:pt x="1500" y="9894"/>
                  </a:cubicBezTo>
                  <a:lnTo>
                    <a:pt x="1143" y="9537"/>
                  </a:lnTo>
                  <a:lnTo>
                    <a:pt x="1999" y="8680"/>
                  </a:lnTo>
                  <a:lnTo>
                    <a:pt x="2356" y="9037"/>
                  </a:lnTo>
                  <a:cubicBezTo>
                    <a:pt x="2387" y="9058"/>
                    <a:pt x="2430" y="9078"/>
                    <a:pt x="2474" y="9078"/>
                  </a:cubicBezTo>
                  <a:cubicBezTo>
                    <a:pt x="2507" y="9078"/>
                    <a:pt x="2540" y="9067"/>
                    <a:pt x="2570" y="9037"/>
                  </a:cubicBezTo>
                  <a:cubicBezTo>
                    <a:pt x="2642" y="8966"/>
                    <a:pt x="2642" y="8877"/>
                    <a:pt x="2570" y="8805"/>
                  </a:cubicBezTo>
                  <a:lnTo>
                    <a:pt x="2213" y="8448"/>
                  </a:lnTo>
                  <a:lnTo>
                    <a:pt x="3123" y="7538"/>
                  </a:lnTo>
                  <a:lnTo>
                    <a:pt x="3480" y="7895"/>
                  </a:lnTo>
                  <a:cubicBezTo>
                    <a:pt x="3509" y="7924"/>
                    <a:pt x="3548" y="7942"/>
                    <a:pt x="3591" y="7942"/>
                  </a:cubicBezTo>
                  <a:cubicBezTo>
                    <a:pt x="3629" y="7942"/>
                    <a:pt x="3671" y="7928"/>
                    <a:pt x="3712" y="7895"/>
                  </a:cubicBezTo>
                  <a:cubicBezTo>
                    <a:pt x="3766" y="7842"/>
                    <a:pt x="3766" y="7735"/>
                    <a:pt x="3712" y="7681"/>
                  </a:cubicBezTo>
                  <a:lnTo>
                    <a:pt x="3355" y="7324"/>
                  </a:lnTo>
                  <a:lnTo>
                    <a:pt x="3605" y="7057"/>
                  </a:lnTo>
                  <a:cubicBezTo>
                    <a:pt x="3712" y="6967"/>
                    <a:pt x="3659" y="6789"/>
                    <a:pt x="3462" y="6771"/>
                  </a:cubicBezTo>
                  <a:cubicBezTo>
                    <a:pt x="3462" y="6771"/>
                    <a:pt x="3445" y="6789"/>
                    <a:pt x="3427" y="6789"/>
                  </a:cubicBezTo>
                  <a:lnTo>
                    <a:pt x="126" y="10108"/>
                  </a:lnTo>
                  <a:cubicBezTo>
                    <a:pt x="90" y="10126"/>
                    <a:pt x="72" y="10161"/>
                    <a:pt x="72" y="10197"/>
                  </a:cubicBezTo>
                  <a:cubicBezTo>
                    <a:pt x="1" y="10554"/>
                    <a:pt x="233" y="10821"/>
                    <a:pt x="536" y="10821"/>
                  </a:cubicBezTo>
                  <a:lnTo>
                    <a:pt x="10707" y="10821"/>
                  </a:lnTo>
                  <a:cubicBezTo>
                    <a:pt x="10796" y="10821"/>
                    <a:pt x="10867" y="10750"/>
                    <a:pt x="10867" y="10661"/>
                  </a:cubicBezTo>
                  <a:lnTo>
                    <a:pt x="10867" y="473"/>
                  </a:lnTo>
                  <a:cubicBezTo>
                    <a:pt x="10867" y="276"/>
                    <a:pt x="10760" y="116"/>
                    <a:pt x="10582" y="45"/>
                  </a:cubicBezTo>
                  <a:cubicBezTo>
                    <a:pt x="10521" y="14"/>
                    <a:pt x="10460" y="0"/>
                    <a:pt x="10400"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4" name="Google Shape;724;p26"/>
            <p:cNvSpPr/>
            <p:nvPr/>
          </p:nvSpPr>
          <p:spPr>
            <a:xfrm>
              <a:off x="1742700" y="4194650"/>
              <a:ext cx="120900" cy="119500"/>
            </a:xfrm>
            <a:custGeom>
              <a:avLst/>
              <a:gdLst/>
              <a:ahLst/>
              <a:cxnLst/>
              <a:rect l="l" t="t" r="r" b="b"/>
              <a:pathLst>
                <a:path w="4836" h="4780" extrusionOk="0">
                  <a:moveTo>
                    <a:pt x="4545" y="0"/>
                  </a:moveTo>
                  <a:cubicBezTo>
                    <a:pt x="4468" y="0"/>
                    <a:pt x="4391" y="31"/>
                    <a:pt x="4336" y="86"/>
                  </a:cubicBezTo>
                  <a:lnTo>
                    <a:pt x="107" y="4315"/>
                  </a:lnTo>
                  <a:cubicBezTo>
                    <a:pt x="72" y="4351"/>
                    <a:pt x="72" y="4369"/>
                    <a:pt x="54" y="4404"/>
                  </a:cubicBezTo>
                  <a:cubicBezTo>
                    <a:pt x="0" y="4619"/>
                    <a:pt x="161" y="4779"/>
                    <a:pt x="339" y="4779"/>
                  </a:cubicBezTo>
                  <a:lnTo>
                    <a:pt x="4675" y="4779"/>
                  </a:lnTo>
                  <a:cubicBezTo>
                    <a:pt x="4764" y="4779"/>
                    <a:pt x="4836" y="4708"/>
                    <a:pt x="4836" y="4619"/>
                  </a:cubicBezTo>
                  <a:lnTo>
                    <a:pt x="4836" y="3958"/>
                  </a:lnTo>
                  <a:cubicBezTo>
                    <a:pt x="4836" y="3923"/>
                    <a:pt x="4818" y="3905"/>
                    <a:pt x="4800" y="3887"/>
                  </a:cubicBezTo>
                  <a:cubicBezTo>
                    <a:pt x="4761" y="3848"/>
                    <a:pt x="4718" y="3831"/>
                    <a:pt x="4677" y="3831"/>
                  </a:cubicBezTo>
                  <a:cubicBezTo>
                    <a:pt x="4590" y="3831"/>
                    <a:pt x="4514" y="3908"/>
                    <a:pt x="4514" y="3994"/>
                  </a:cubicBezTo>
                  <a:lnTo>
                    <a:pt x="4514" y="4476"/>
                  </a:lnTo>
                  <a:lnTo>
                    <a:pt x="411" y="4476"/>
                  </a:lnTo>
                  <a:lnTo>
                    <a:pt x="4514" y="354"/>
                  </a:lnTo>
                  <a:lnTo>
                    <a:pt x="4514" y="3245"/>
                  </a:lnTo>
                  <a:cubicBezTo>
                    <a:pt x="4514" y="3330"/>
                    <a:pt x="4590" y="3399"/>
                    <a:pt x="4678" y="3399"/>
                  </a:cubicBezTo>
                  <a:cubicBezTo>
                    <a:pt x="4718" y="3399"/>
                    <a:pt x="4761" y="3385"/>
                    <a:pt x="4800" y="3352"/>
                  </a:cubicBezTo>
                  <a:cubicBezTo>
                    <a:pt x="4818" y="3334"/>
                    <a:pt x="4836" y="3298"/>
                    <a:pt x="4836" y="3280"/>
                  </a:cubicBezTo>
                  <a:lnTo>
                    <a:pt x="4836" y="247"/>
                  </a:lnTo>
                  <a:cubicBezTo>
                    <a:pt x="4836" y="211"/>
                    <a:pt x="4818" y="176"/>
                    <a:pt x="4800" y="158"/>
                  </a:cubicBezTo>
                  <a:cubicBezTo>
                    <a:pt x="4740" y="49"/>
                    <a:pt x="4642" y="0"/>
                    <a:pt x="4545"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5" name="Google Shape;725;p26"/>
            <p:cNvSpPr/>
            <p:nvPr/>
          </p:nvSpPr>
          <p:spPr>
            <a:xfrm>
              <a:off x="1739575" y="4187875"/>
              <a:ext cx="33475" cy="33475"/>
            </a:xfrm>
            <a:custGeom>
              <a:avLst/>
              <a:gdLst/>
              <a:ahLst/>
              <a:cxnLst/>
              <a:rect l="l" t="t" r="r" b="b"/>
              <a:pathLst>
                <a:path w="1339" h="1339" extrusionOk="0">
                  <a:moveTo>
                    <a:pt x="661" y="322"/>
                  </a:moveTo>
                  <a:cubicBezTo>
                    <a:pt x="857" y="322"/>
                    <a:pt x="1017" y="482"/>
                    <a:pt x="1017" y="679"/>
                  </a:cubicBezTo>
                  <a:cubicBezTo>
                    <a:pt x="1017" y="875"/>
                    <a:pt x="857" y="1036"/>
                    <a:pt x="661" y="1036"/>
                  </a:cubicBezTo>
                  <a:cubicBezTo>
                    <a:pt x="464" y="1036"/>
                    <a:pt x="322" y="875"/>
                    <a:pt x="322" y="679"/>
                  </a:cubicBezTo>
                  <a:cubicBezTo>
                    <a:pt x="322" y="482"/>
                    <a:pt x="464" y="322"/>
                    <a:pt x="661" y="322"/>
                  </a:cubicBezTo>
                  <a:close/>
                  <a:moveTo>
                    <a:pt x="661" y="1"/>
                  </a:moveTo>
                  <a:cubicBezTo>
                    <a:pt x="304" y="1"/>
                    <a:pt x="0" y="304"/>
                    <a:pt x="0" y="679"/>
                  </a:cubicBezTo>
                  <a:cubicBezTo>
                    <a:pt x="0" y="1053"/>
                    <a:pt x="304" y="1339"/>
                    <a:pt x="661" y="1339"/>
                  </a:cubicBezTo>
                  <a:cubicBezTo>
                    <a:pt x="1035" y="1339"/>
                    <a:pt x="1339" y="1053"/>
                    <a:pt x="1339" y="679"/>
                  </a:cubicBezTo>
                  <a:cubicBezTo>
                    <a:pt x="1339" y="304"/>
                    <a:pt x="1035" y="1"/>
                    <a:pt x="66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726" name="Google Shape;726;p26"/>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7" name="Google Shape;727;p26"/>
          <p:cNvSpPr/>
          <p:nvPr/>
        </p:nvSpPr>
        <p:spPr>
          <a:xfrm>
            <a:off x="1348470" y="2031340"/>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8" name="Google Shape;728;p26"/>
          <p:cNvSpPr/>
          <p:nvPr/>
        </p:nvSpPr>
        <p:spPr>
          <a:xfrm>
            <a:off x="1171865" y="1953552"/>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9" name="Google Shape;729;p26"/>
          <p:cNvSpPr/>
          <p:nvPr/>
        </p:nvSpPr>
        <p:spPr>
          <a:xfrm rot="2700000">
            <a:off x="11664844" y="603589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0" name="Google Shape;730;p26"/>
          <p:cNvSpPr/>
          <p:nvPr/>
        </p:nvSpPr>
        <p:spPr>
          <a:xfrm>
            <a:off x="11580277" y="6494075"/>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nvGrpSpPr>
          <p:cNvPr id="731" name="Google Shape;731;p26"/>
          <p:cNvGrpSpPr/>
          <p:nvPr/>
        </p:nvGrpSpPr>
        <p:grpSpPr>
          <a:xfrm rot="-761314">
            <a:off x="11038797" y="890390"/>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4" name="TextBox 3">
            <a:extLst>
              <a:ext uri="{FF2B5EF4-FFF2-40B4-BE49-F238E27FC236}">
                <a16:creationId xmlns:a16="http://schemas.microsoft.com/office/drawing/2014/main" id="{F58F2AAD-5E94-477E-C15D-D723D97132BD}"/>
              </a:ext>
            </a:extLst>
          </p:cNvPr>
          <p:cNvSpPr txBox="1"/>
          <p:nvPr/>
        </p:nvSpPr>
        <p:spPr>
          <a:xfrm>
            <a:off x="3356435" y="939596"/>
            <a:ext cx="5479129" cy="523220"/>
          </a:xfrm>
          <a:prstGeom prst="rect">
            <a:avLst/>
          </a:prstGeom>
          <a:noFill/>
        </p:spPr>
        <p:txBody>
          <a:bodyPr wrap="none" rtlCol="0">
            <a:spAutoFit/>
          </a:bodyPr>
          <a:lstStyle>
            <a:defPPr>
              <a:defRPr lang="en-US"/>
            </a:defPPr>
            <a:lvl1pPr algn="ctr">
              <a:defRPr sz="8800" b="1">
                <a:solidFill>
                  <a:schemeClr val="accent3">
                    <a:lumMod val="25000"/>
                  </a:schemeClr>
                </a:solidFill>
                <a:latin typeface="#9Slide03 SVND Sari" panose="02000000000000000000" pitchFamily="2" charset="0"/>
              </a:defRPr>
            </a:lvl1pPr>
          </a:lstStyle>
          <a:p>
            <a:r>
              <a:rPr lang="en-US" sz="2800" dirty="0"/>
              <a:t>ĐỊNH LÍ </a:t>
            </a:r>
            <a:r>
              <a:rPr lang="en-US" sz="2800" dirty="0" err="1"/>
              <a:t>THALÈS</a:t>
            </a:r>
            <a:r>
              <a:rPr lang="en-US" sz="2800" dirty="0"/>
              <a:t> </a:t>
            </a:r>
            <a:r>
              <a:rPr lang="en-US" sz="2800" dirty="0">
                <a:solidFill>
                  <a:schemeClr val="accent1"/>
                </a:solidFill>
              </a:rPr>
              <a:t>TRONG TAM GIÁC</a:t>
            </a:r>
          </a:p>
        </p:txBody>
      </p:sp>
      <p:sp>
        <p:nvSpPr>
          <p:cNvPr id="2" name="TextBox 1">
            <a:extLst>
              <a:ext uri="{FF2B5EF4-FFF2-40B4-BE49-F238E27FC236}">
                <a16:creationId xmlns:a16="http://schemas.microsoft.com/office/drawing/2014/main" id="{41F31052-3141-29B8-FF25-530DFBE7710F}"/>
              </a:ext>
            </a:extLst>
          </p:cNvPr>
          <p:cNvSpPr txBox="1"/>
          <p:nvPr/>
        </p:nvSpPr>
        <p:spPr>
          <a:xfrm>
            <a:off x="8591749" y="5285027"/>
            <a:ext cx="1750223" cy="369332"/>
          </a:xfrm>
          <a:prstGeom prst="rect">
            <a:avLst/>
          </a:prstGeom>
          <a:noFill/>
        </p:spPr>
        <p:txBody>
          <a:bodyPr wrap="none" rtlCol="0">
            <a:spAutoFit/>
          </a:bodyPr>
          <a:lstStyle/>
          <a:p>
            <a:r>
              <a:rPr lang="en-US" dirty="0">
                <a:latin typeface="#9Slide03 SVND Sari" panose="02000000000000000000" pitchFamily="2" charset="0"/>
              </a:rPr>
              <a:t>Lương Thế Vinh</a:t>
            </a:r>
          </a:p>
        </p:txBody>
      </p:sp>
      <p:pic>
        <p:nvPicPr>
          <p:cNvPr id="11" name="Picture 10" descr="A person in a red robe&#10;&#10;Description automatically generated">
            <a:extLst>
              <a:ext uri="{FF2B5EF4-FFF2-40B4-BE49-F238E27FC236}">
                <a16:creationId xmlns:a16="http://schemas.microsoft.com/office/drawing/2014/main" id="{FE9EEAF5-1C0B-A8CF-9DE2-E2DA703CB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307" y="2047463"/>
            <a:ext cx="2289530" cy="3143250"/>
          </a:xfrm>
          <a:prstGeom prst="rect">
            <a:avLst/>
          </a:prstGeom>
          <a:ln>
            <a:noFill/>
          </a:ln>
          <a:effectLst>
            <a:softEdge rad="112500"/>
          </a:effectLst>
        </p:spPr>
      </p:pic>
      <p:sp>
        <p:nvSpPr>
          <p:cNvPr id="12" name="TextBox 11">
            <a:extLst>
              <a:ext uri="{FF2B5EF4-FFF2-40B4-BE49-F238E27FC236}">
                <a16:creationId xmlns:a16="http://schemas.microsoft.com/office/drawing/2014/main" id="{03D40858-6BAA-BFD1-555F-3B554CCE6E26}"/>
              </a:ext>
            </a:extLst>
          </p:cNvPr>
          <p:cNvSpPr txBox="1"/>
          <p:nvPr/>
        </p:nvSpPr>
        <p:spPr>
          <a:xfrm>
            <a:off x="1514870" y="2065246"/>
            <a:ext cx="6231951" cy="1294393"/>
          </a:xfrm>
          <a:prstGeom prst="rect">
            <a:avLst/>
          </a:prstGeom>
          <a:noFill/>
        </p:spPr>
        <p:txBody>
          <a:bodyPr wrap="square" rtlCol="0">
            <a:spAutoFit/>
          </a:bodyPr>
          <a:lstStyle>
            <a:defPPr>
              <a:defRPr lang="en-US"/>
            </a:defPPr>
            <a:lvl1pPr>
              <a:defRPr>
                <a:latin typeface="#9Slide03 SVND Sari" panose="02000000000000000000" pitchFamily="2" charset="0"/>
              </a:defRPr>
            </a:lvl1pPr>
          </a:lstStyle>
          <a:p>
            <a:pPr algn="just">
              <a:lnSpc>
                <a:spcPct val="150000"/>
              </a:lnSpc>
            </a:pPr>
            <a:r>
              <a:rPr lang="vi-VN" dirty="0"/>
              <a:t>Thuở nhỏ, khi Lương Thế Vinh chơi cùng đám bạn dưới bóng cây cổ thụ, bọn trẻ thách đố nhau tính được chiều cao của cây, ai cũng lắc đầu vì cây cao quá, chẳng thể leo lên mà đo</a:t>
            </a:r>
            <a:r>
              <a:rPr lang="en-US" dirty="0"/>
              <a:t>.</a:t>
            </a:r>
          </a:p>
        </p:txBody>
      </p:sp>
      <p:sp>
        <p:nvSpPr>
          <p:cNvPr id="13" name="TextBox 12">
            <a:extLst>
              <a:ext uri="{FF2B5EF4-FFF2-40B4-BE49-F238E27FC236}">
                <a16:creationId xmlns:a16="http://schemas.microsoft.com/office/drawing/2014/main" id="{AA493CBC-C699-8F2D-7980-0E60295B13DD}"/>
              </a:ext>
            </a:extLst>
          </p:cNvPr>
          <p:cNvSpPr txBox="1"/>
          <p:nvPr/>
        </p:nvSpPr>
        <p:spPr>
          <a:xfrm>
            <a:off x="8741084" y="5654359"/>
            <a:ext cx="1600888" cy="369332"/>
          </a:xfrm>
          <a:prstGeom prst="rect">
            <a:avLst/>
          </a:prstGeom>
          <a:noFill/>
        </p:spPr>
        <p:txBody>
          <a:bodyPr wrap="square" rtlCol="0">
            <a:spAutoFit/>
          </a:bodyPr>
          <a:lstStyle>
            <a:defPPr>
              <a:defRPr lang="en-US"/>
            </a:defPPr>
            <a:lvl1pPr>
              <a:defRPr>
                <a:latin typeface="#9Slide03 SVND Sari" panose="02000000000000000000" pitchFamily="2" charset="0"/>
              </a:defRPr>
            </a:lvl1pPr>
          </a:lstStyle>
          <a:p>
            <a:r>
              <a:rPr lang="en-US" dirty="0"/>
              <a:t>(</a:t>
            </a:r>
            <a:r>
              <a:rPr lang="vi-VN" dirty="0"/>
              <a:t>1441 – 1495)</a:t>
            </a:r>
          </a:p>
        </p:txBody>
      </p:sp>
      <p:sp>
        <p:nvSpPr>
          <p:cNvPr id="6" name="TextBox 5">
            <a:extLst>
              <a:ext uri="{FF2B5EF4-FFF2-40B4-BE49-F238E27FC236}">
                <a16:creationId xmlns:a16="http://schemas.microsoft.com/office/drawing/2014/main" id="{93E12E7B-CD4C-47CC-4784-9173AA9DEA06}"/>
              </a:ext>
            </a:extLst>
          </p:cNvPr>
          <p:cNvSpPr txBox="1"/>
          <p:nvPr/>
        </p:nvSpPr>
        <p:spPr>
          <a:xfrm>
            <a:off x="1960675" y="4014244"/>
            <a:ext cx="5512046" cy="1709892"/>
          </a:xfrm>
          <a:prstGeom prst="rect">
            <a:avLst/>
          </a:prstGeom>
          <a:noFill/>
        </p:spPr>
        <p:txBody>
          <a:bodyPr wrap="square" rtlCol="0">
            <a:spAutoFit/>
          </a:bodyPr>
          <a:lstStyle>
            <a:defPPr>
              <a:defRPr lang="en-US"/>
            </a:defPPr>
            <a:lvl1pPr>
              <a:defRPr>
                <a:latin typeface="#9Slide03 SVND Sari" panose="02000000000000000000" pitchFamily="2" charset="0"/>
              </a:defRPr>
            </a:lvl1pPr>
          </a:lstStyle>
          <a:p>
            <a:pPr algn="just">
              <a:lnSpc>
                <a:spcPct val="150000"/>
              </a:lnSpc>
            </a:pPr>
            <a:r>
              <a:rPr lang="en-US" i="1" dirty="0">
                <a:solidFill>
                  <a:schemeClr val="bg2">
                    <a:lumMod val="25000"/>
                  </a:schemeClr>
                </a:solidFill>
              </a:rPr>
              <a:t>“</a:t>
            </a:r>
            <a:r>
              <a:rPr lang="vi-VN" i="1" dirty="0">
                <a:solidFill>
                  <a:schemeClr val="bg2">
                    <a:lumMod val="25000"/>
                  </a:schemeClr>
                </a:solidFill>
              </a:rPr>
              <a:t>Nhà thơ, nhà toán học Lương Thế Vinh, tự Cảnh Nghi, hiệu Thụy Hiên,  dân gian thường gọi là Trạng Lường. </a:t>
            </a:r>
            <a:endParaRPr lang="en-US" i="1" dirty="0">
              <a:solidFill>
                <a:schemeClr val="bg2">
                  <a:lumMod val="25000"/>
                </a:schemeClr>
              </a:solidFill>
            </a:endParaRPr>
          </a:p>
          <a:p>
            <a:pPr algn="just">
              <a:lnSpc>
                <a:spcPct val="150000"/>
              </a:lnSpc>
            </a:pPr>
            <a:r>
              <a:rPr lang="vi-VN" i="1" dirty="0">
                <a:solidFill>
                  <a:schemeClr val="bg2">
                    <a:lumMod val="25000"/>
                  </a:schemeClr>
                </a:solidFill>
              </a:rPr>
              <a:t>Quê gốc: làng Cao Hương, huyện “Thiên Bản, nay thuộc huyện Vụ Bản, tỉnh Nam Định</a:t>
            </a:r>
            <a:r>
              <a:rPr lang="en-US" i="1" dirty="0">
                <a:solidFill>
                  <a:schemeClr val="bg2">
                    <a:lumMod val="25000"/>
                  </a:schemeClr>
                </a:solidFill>
              </a:rPr>
              <a:t>”</a:t>
            </a:r>
            <a:r>
              <a:rPr lang="vi-VN" i="1" dirty="0">
                <a:solidFill>
                  <a:schemeClr val="bg2">
                    <a:lumMod val="25000"/>
                  </a:schemeClr>
                </a:solidFill>
              </a:rPr>
              <a:t>.</a:t>
            </a:r>
            <a:endParaRPr lang="en-US" i="1" dirty="0">
              <a:solidFill>
                <a:schemeClr val="bg2">
                  <a:lumMod val="25000"/>
                </a:schemeClr>
              </a:solidFill>
            </a:endParaRPr>
          </a:p>
        </p:txBody>
      </p:sp>
      <p:grpSp>
        <p:nvGrpSpPr>
          <p:cNvPr id="10" name="Group 9">
            <a:extLst>
              <a:ext uri="{FF2B5EF4-FFF2-40B4-BE49-F238E27FC236}">
                <a16:creationId xmlns:a16="http://schemas.microsoft.com/office/drawing/2014/main" id="{395A084F-C659-00BC-6161-4922539E1A47}"/>
              </a:ext>
            </a:extLst>
          </p:cNvPr>
          <p:cNvGrpSpPr/>
          <p:nvPr/>
        </p:nvGrpSpPr>
        <p:grpSpPr>
          <a:xfrm>
            <a:off x="7442883" y="4753395"/>
            <a:ext cx="303938" cy="303938"/>
            <a:chOff x="3105349" y="1736545"/>
            <a:chExt cx="523221" cy="523221"/>
          </a:xfrm>
        </p:grpSpPr>
        <p:sp>
          <p:nvSpPr>
            <p:cNvPr id="8" name="Oval 7">
              <a:extLst>
                <a:ext uri="{FF2B5EF4-FFF2-40B4-BE49-F238E27FC236}">
                  <a16:creationId xmlns:a16="http://schemas.microsoft.com/office/drawing/2014/main" id="{C88355DC-571D-C7A9-4633-DEAA16D026DF}"/>
                </a:ext>
              </a:extLst>
            </p:cNvPr>
            <p:cNvSpPr/>
            <p:nvPr/>
          </p:nvSpPr>
          <p:spPr>
            <a:xfrm>
              <a:off x="3105349" y="1736545"/>
              <a:ext cx="523221" cy="523221"/>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2879A7-8E42-757B-2E37-15F7DDEC892D}"/>
                </a:ext>
              </a:extLst>
            </p:cNvPr>
            <p:cNvSpPr/>
            <p:nvPr/>
          </p:nvSpPr>
          <p:spPr>
            <a:xfrm>
              <a:off x="3200190" y="1830285"/>
              <a:ext cx="335740" cy="335740"/>
            </a:xfrm>
            <a:prstGeom prst="ellipse">
              <a:avLst/>
            </a:prstGeom>
            <a:solidFill>
              <a:schemeClr val="accent3">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44F50A8B-FE5C-6360-5114-73B712F24178}"/>
              </a:ext>
            </a:extLst>
          </p:cNvPr>
          <p:cNvCxnSpPr>
            <a:cxnSpLocks/>
            <a:stCxn id="8" idx="5"/>
            <a:endCxn id="2" idx="1"/>
          </p:cNvCxnSpPr>
          <p:nvPr/>
        </p:nvCxnSpPr>
        <p:spPr>
          <a:xfrm>
            <a:off x="7702310" y="5012822"/>
            <a:ext cx="889439" cy="456871"/>
          </a:xfrm>
          <a:prstGeom prst="line">
            <a:avLst/>
          </a:prstGeom>
          <a:ln w="127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78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2" grpId="0"/>
      <p:bldP spid="1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grpSp>
        <p:nvGrpSpPr>
          <p:cNvPr id="711" name="Google Shape;711;p26"/>
          <p:cNvGrpSpPr/>
          <p:nvPr/>
        </p:nvGrpSpPr>
        <p:grpSpPr>
          <a:xfrm rot="-761177">
            <a:off x="10515983" y="371336"/>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726" name="Google Shape;726;p26"/>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7" name="Google Shape;727;p26"/>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9" name="Google Shape;729;p26"/>
          <p:cNvSpPr/>
          <p:nvPr/>
        </p:nvSpPr>
        <p:spPr>
          <a:xfrm rot="2700000">
            <a:off x="11664844" y="603589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0" name="Google Shape;730;p26"/>
          <p:cNvSpPr/>
          <p:nvPr/>
        </p:nvSpPr>
        <p:spPr>
          <a:xfrm>
            <a:off x="11580277" y="6494075"/>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nvGrpSpPr>
          <p:cNvPr id="731" name="Google Shape;731;p26"/>
          <p:cNvGrpSpPr/>
          <p:nvPr/>
        </p:nvGrpSpPr>
        <p:grpSpPr>
          <a:xfrm rot="-761314">
            <a:off x="11038797" y="890390"/>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3" name="TextBox 2">
            <a:extLst>
              <a:ext uri="{FF2B5EF4-FFF2-40B4-BE49-F238E27FC236}">
                <a16:creationId xmlns:a16="http://schemas.microsoft.com/office/drawing/2014/main" id="{F5EE07C7-B0B1-4E75-7B1F-91DAFD751813}"/>
              </a:ext>
            </a:extLst>
          </p:cNvPr>
          <p:cNvSpPr txBox="1"/>
          <p:nvPr/>
        </p:nvSpPr>
        <p:spPr>
          <a:xfrm>
            <a:off x="4912231" y="2655670"/>
            <a:ext cx="6022746" cy="2540888"/>
          </a:xfrm>
          <a:prstGeom prst="rect">
            <a:avLst/>
          </a:prstGeom>
          <a:noFill/>
        </p:spPr>
        <p:txBody>
          <a:bodyPr wrap="square" rtlCol="0">
            <a:spAutoFit/>
          </a:bodyPr>
          <a:lstStyle>
            <a:defPPr>
              <a:defRPr lang="en-US"/>
            </a:defPPr>
            <a:lvl1pPr>
              <a:defRPr>
                <a:latin typeface="#9Slide03 SVND Sari" panose="02000000000000000000" pitchFamily="2" charset="0"/>
              </a:defRPr>
            </a:lvl1pPr>
          </a:lstStyle>
          <a:p>
            <a:pPr algn="just">
              <a:lnSpc>
                <a:spcPct val="150000"/>
              </a:lnSpc>
            </a:pPr>
            <a:r>
              <a:rPr lang="vi-VN" dirty="0"/>
              <a:t>Vinh thấy thế liền nhặt cây tre dài 1 mét.</a:t>
            </a:r>
            <a:r>
              <a:rPr lang="en-US" dirty="0"/>
              <a:t> </a:t>
            </a:r>
            <a:r>
              <a:rPr lang="vi-VN" dirty="0"/>
              <a:t>Sau đó, cắm vuông góc mặt đất sao cho bóng cây đi qua đúng đỉnh của cây tre, đo được nó dài bằng nửa độ dài cây tre. Sau đó cậu tiếp tục đi đo chiều dài của bóng cây đang đổ dài trên mặt đất được </a:t>
            </a:r>
            <a:r>
              <a:rPr lang="en-US" dirty="0"/>
              <a:t>4</a:t>
            </a:r>
            <a:r>
              <a:rPr lang="vi-VN" dirty="0"/>
              <a:t> lần chiều dài cây tre và đưa ra đáp án.</a:t>
            </a:r>
          </a:p>
          <a:p>
            <a:pPr algn="just">
              <a:lnSpc>
                <a:spcPct val="150000"/>
              </a:lnSpc>
            </a:pPr>
            <a:r>
              <a:rPr lang="vi-VN" dirty="0"/>
              <a:t>Bọn trẻ ngơ ngác nhìn nhau chẳng hiểu </a:t>
            </a:r>
            <a:r>
              <a:rPr lang="en-US" dirty="0"/>
              <a:t>Vinh đã làm </a:t>
            </a:r>
            <a:r>
              <a:rPr lang="vi-VN" dirty="0"/>
              <a:t>gì!</a:t>
            </a:r>
            <a:endParaRPr lang="en-US" dirty="0"/>
          </a:p>
        </p:txBody>
      </p:sp>
      <p:pic>
        <p:nvPicPr>
          <p:cNvPr id="2" name="Picture 6" descr="17 ideias de Papel de parede animado | papel de parede animado, árvores de  aquarela, plantio de árvores">
            <a:extLst>
              <a:ext uri="{FF2B5EF4-FFF2-40B4-BE49-F238E27FC236}">
                <a16:creationId xmlns:a16="http://schemas.microsoft.com/office/drawing/2014/main" id="{4D1205CB-F91B-FB44-AE7B-2E83252FC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35" y="1328444"/>
            <a:ext cx="2362350" cy="47505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ải mẫu cây trúc vector file vector AI, EPS, JPEG, PNG, SVG miễn phí">
            <a:extLst>
              <a:ext uri="{FF2B5EF4-FFF2-40B4-BE49-F238E27FC236}">
                <a16:creationId xmlns:a16="http://schemas.microsoft.com/office/drawing/2014/main" id="{4F0017AF-7E41-A673-5986-272F0D958B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92" t="46932" r="84664" b="3516"/>
          <a:stretch/>
        </p:blipFill>
        <p:spPr bwMode="auto">
          <a:xfrm rot="10800000" flipH="1">
            <a:off x="4563251" y="5347386"/>
            <a:ext cx="148955" cy="6592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78F5DC7-323E-2035-B5E6-9ADA166DE3A2}"/>
              </a:ext>
            </a:extLst>
          </p:cNvPr>
          <p:cNvCxnSpPr>
            <a:cxnSpLocks/>
          </p:cNvCxnSpPr>
          <p:nvPr/>
        </p:nvCxnSpPr>
        <p:spPr>
          <a:xfrm>
            <a:off x="1828628" y="6006635"/>
            <a:ext cx="3105322"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1651CA-7F87-3457-3FA6-399132B8B44E}"/>
              </a:ext>
            </a:extLst>
          </p:cNvPr>
          <p:cNvCxnSpPr>
            <a:cxnSpLocks/>
          </p:cNvCxnSpPr>
          <p:nvPr/>
        </p:nvCxnSpPr>
        <p:spPr>
          <a:xfrm>
            <a:off x="2668456" y="1420060"/>
            <a:ext cx="2265494" cy="458657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ình ảnh Biểu Tượng Mặt Trời Vector Vào Mùa Hè PNG , Mặt Trời, Biểu Tượng Mặt  Trời, Biểu Tượng Mùa Hè PNG và Vector với nền trong suốt để tải xuống">
            <a:extLst>
              <a:ext uri="{FF2B5EF4-FFF2-40B4-BE49-F238E27FC236}">
                <a16:creationId xmlns:a16="http://schemas.microsoft.com/office/drawing/2014/main" id="{0AA282B7-2F85-F998-6D62-17744C0EB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936" y="735324"/>
            <a:ext cx="824988" cy="82498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FD78B324-FC85-5D7D-EF15-A16CCFAF59C8}"/>
              </a:ext>
            </a:extLst>
          </p:cNvPr>
          <p:cNvCxnSpPr>
            <a:cxnSpLocks/>
          </p:cNvCxnSpPr>
          <p:nvPr/>
        </p:nvCxnSpPr>
        <p:spPr>
          <a:xfrm>
            <a:off x="2056885" y="1344800"/>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3B2FEA-313C-BBB6-8704-6B59E993F943}"/>
              </a:ext>
            </a:extLst>
          </p:cNvPr>
          <p:cNvCxnSpPr>
            <a:cxnSpLocks/>
          </p:cNvCxnSpPr>
          <p:nvPr/>
        </p:nvCxnSpPr>
        <p:spPr>
          <a:xfrm>
            <a:off x="2018262" y="1576762"/>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4CA689-0B25-B862-61AA-F54C1145D3A3}"/>
              </a:ext>
            </a:extLst>
          </p:cNvPr>
          <p:cNvCxnSpPr>
            <a:cxnSpLocks/>
          </p:cNvCxnSpPr>
          <p:nvPr/>
        </p:nvCxnSpPr>
        <p:spPr>
          <a:xfrm>
            <a:off x="1600921" y="1455513"/>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728" name="Google Shape;728;p26"/>
          <p:cNvSpPr/>
          <p:nvPr/>
        </p:nvSpPr>
        <p:spPr>
          <a:xfrm>
            <a:off x="1603567" y="55273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28" name="TextBox 27">
            <a:extLst>
              <a:ext uri="{FF2B5EF4-FFF2-40B4-BE49-F238E27FC236}">
                <a16:creationId xmlns:a16="http://schemas.microsoft.com/office/drawing/2014/main" id="{A84CD362-2B5F-1E9C-06EA-67BABAAA66D9}"/>
              </a:ext>
            </a:extLst>
          </p:cNvPr>
          <p:cNvSpPr txBox="1"/>
          <p:nvPr/>
        </p:nvSpPr>
        <p:spPr>
          <a:xfrm>
            <a:off x="3356435" y="939596"/>
            <a:ext cx="5479129" cy="523220"/>
          </a:xfrm>
          <a:prstGeom prst="rect">
            <a:avLst/>
          </a:prstGeom>
          <a:noFill/>
        </p:spPr>
        <p:txBody>
          <a:bodyPr wrap="none" rtlCol="0">
            <a:spAutoFit/>
          </a:bodyPr>
          <a:lstStyle>
            <a:defPPr>
              <a:defRPr lang="en-US"/>
            </a:defPPr>
            <a:lvl1pPr algn="ctr">
              <a:defRPr sz="8800" b="1">
                <a:solidFill>
                  <a:schemeClr val="accent3">
                    <a:lumMod val="25000"/>
                  </a:schemeClr>
                </a:solidFill>
                <a:latin typeface="#9Slide03 SVND Sari" panose="02000000000000000000" pitchFamily="2" charset="0"/>
              </a:defRPr>
            </a:lvl1pPr>
          </a:lstStyle>
          <a:p>
            <a:r>
              <a:rPr lang="en-US" sz="2800" dirty="0"/>
              <a:t>ĐỊNH LÍ </a:t>
            </a:r>
            <a:r>
              <a:rPr lang="en-US" sz="2800" dirty="0" err="1"/>
              <a:t>THALÈS</a:t>
            </a:r>
            <a:r>
              <a:rPr lang="en-US" sz="2800" dirty="0"/>
              <a:t> </a:t>
            </a:r>
            <a:r>
              <a:rPr lang="en-US" sz="2800" dirty="0">
                <a:solidFill>
                  <a:schemeClr val="accent1"/>
                </a:solidFill>
              </a:rPr>
              <a:t>TRONG TAM GIÁC</a:t>
            </a:r>
          </a:p>
        </p:txBody>
      </p:sp>
      <p:sp>
        <p:nvSpPr>
          <p:cNvPr id="30" name="TextBox 29">
            <a:extLst>
              <a:ext uri="{FF2B5EF4-FFF2-40B4-BE49-F238E27FC236}">
                <a16:creationId xmlns:a16="http://schemas.microsoft.com/office/drawing/2014/main" id="{7F7E55C1-EAB4-6CCB-1FBA-14D2EE33F4C8}"/>
              </a:ext>
            </a:extLst>
          </p:cNvPr>
          <p:cNvSpPr txBox="1"/>
          <p:nvPr/>
        </p:nvSpPr>
        <p:spPr>
          <a:xfrm>
            <a:off x="4913771" y="2214216"/>
            <a:ext cx="280114" cy="463397"/>
          </a:xfrm>
          <a:prstGeom prst="rect">
            <a:avLst/>
          </a:prstGeom>
          <a:noFill/>
        </p:spPr>
        <p:txBody>
          <a:bodyPr wrap="square" rtlCol="0">
            <a:spAutoFit/>
          </a:bodyPr>
          <a:lstStyle>
            <a:defPPr>
              <a:defRPr lang="en-US"/>
            </a:defPPr>
            <a:lvl1pPr>
              <a:defRPr>
                <a:latin typeface="#9Slide03 SVND Sari" panose="02000000000000000000" pitchFamily="2" charset="0"/>
              </a:defRPr>
            </a:lvl1pPr>
          </a:lstStyle>
          <a:p>
            <a:pPr>
              <a:lnSpc>
                <a:spcPct val="150000"/>
              </a:lnSpc>
            </a:pPr>
            <a:r>
              <a:rPr lang="en-US" dirty="0"/>
              <a:t>…</a:t>
            </a:r>
          </a:p>
        </p:txBody>
      </p:sp>
      <p:cxnSp>
        <p:nvCxnSpPr>
          <p:cNvPr id="34" name="Straight Arrow Connector 33">
            <a:extLst>
              <a:ext uri="{FF2B5EF4-FFF2-40B4-BE49-F238E27FC236}">
                <a16:creationId xmlns:a16="http://schemas.microsoft.com/office/drawing/2014/main" id="{2A0D5448-B717-62F5-7BED-456A17C066E4}"/>
              </a:ext>
            </a:extLst>
          </p:cNvPr>
          <p:cNvCxnSpPr>
            <a:cxnSpLocks/>
          </p:cNvCxnSpPr>
          <p:nvPr/>
        </p:nvCxnSpPr>
        <p:spPr>
          <a:xfrm>
            <a:off x="4642490" y="6067914"/>
            <a:ext cx="296222" cy="0"/>
          </a:xfrm>
          <a:prstGeom prst="straightConnector1">
            <a:avLst/>
          </a:prstGeom>
          <a:ln w="22225">
            <a:solidFill>
              <a:schemeClr val="accent3">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C3B645D-3D9D-BFC1-EC02-38182617C5C9}"/>
              </a:ext>
            </a:extLst>
          </p:cNvPr>
          <p:cNvCxnSpPr>
            <a:cxnSpLocks/>
          </p:cNvCxnSpPr>
          <p:nvPr/>
        </p:nvCxnSpPr>
        <p:spPr>
          <a:xfrm rot="5400000">
            <a:off x="4374978" y="5852174"/>
            <a:ext cx="296222" cy="0"/>
          </a:xfrm>
          <a:prstGeom prst="straightConnector1">
            <a:avLst/>
          </a:prstGeom>
          <a:ln w="22225">
            <a:solidFill>
              <a:schemeClr val="accent3">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6588543-2F0D-EB5C-3324-A9C19FA3F911}"/>
              </a:ext>
            </a:extLst>
          </p:cNvPr>
          <p:cNvCxnSpPr>
            <a:cxnSpLocks/>
          </p:cNvCxnSpPr>
          <p:nvPr/>
        </p:nvCxnSpPr>
        <p:spPr>
          <a:xfrm rot="5400000">
            <a:off x="4374978" y="5556899"/>
            <a:ext cx="296222" cy="0"/>
          </a:xfrm>
          <a:prstGeom prst="straightConnector1">
            <a:avLst/>
          </a:prstGeom>
          <a:ln w="22225">
            <a:solidFill>
              <a:schemeClr val="accent3">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E607408-DD8C-E315-D219-63E5AD07B576}"/>
              </a:ext>
            </a:extLst>
          </p:cNvPr>
          <p:cNvCxnSpPr>
            <a:cxnSpLocks/>
          </p:cNvCxnSpPr>
          <p:nvPr/>
        </p:nvCxnSpPr>
        <p:spPr>
          <a:xfrm>
            <a:off x="2872301" y="6067914"/>
            <a:ext cx="296222"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E5934F9-3229-B764-943E-0C1C5AE6E3A6}"/>
              </a:ext>
            </a:extLst>
          </p:cNvPr>
          <p:cNvCxnSpPr>
            <a:cxnSpLocks/>
          </p:cNvCxnSpPr>
          <p:nvPr/>
        </p:nvCxnSpPr>
        <p:spPr>
          <a:xfrm>
            <a:off x="3168523" y="6067914"/>
            <a:ext cx="296222"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53CFC34-89AD-0F5F-ED4A-F546DA45E525}"/>
              </a:ext>
            </a:extLst>
          </p:cNvPr>
          <p:cNvCxnSpPr>
            <a:cxnSpLocks/>
          </p:cNvCxnSpPr>
          <p:nvPr/>
        </p:nvCxnSpPr>
        <p:spPr>
          <a:xfrm>
            <a:off x="3464745" y="6067914"/>
            <a:ext cx="296222"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19DB647-8EC7-BA88-188F-F2454A43D6EC}"/>
              </a:ext>
            </a:extLst>
          </p:cNvPr>
          <p:cNvCxnSpPr>
            <a:cxnSpLocks/>
          </p:cNvCxnSpPr>
          <p:nvPr/>
        </p:nvCxnSpPr>
        <p:spPr>
          <a:xfrm>
            <a:off x="3760967" y="6067914"/>
            <a:ext cx="296222"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382536D-1EC0-FD3F-9C8B-1F62AA8E9E9B}"/>
              </a:ext>
            </a:extLst>
          </p:cNvPr>
          <p:cNvCxnSpPr>
            <a:cxnSpLocks/>
          </p:cNvCxnSpPr>
          <p:nvPr/>
        </p:nvCxnSpPr>
        <p:spPr>
          <a:xfrm>
            <a:off x="4054808" y="6067914"/>
            <a:ext cx="296222"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D43875B-057B-237B-6275-BE40850B46C2}"/>
              </a:ext>
            </a:extLst>
          </p:cNvPr>
          <p:cNvCxnSpPr>
            <a:cxnSpLocks/>
          </p:cNvCxnSpPr>
          <p:nvPr/>
        </p:nvCxnSpPr>
        <p:spPr>
          <a:xfrm>
            <a:off x="4348649" y="6067914"/>
            <a:ext cx="296222"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66E5F93-C886-1431-7603-96F9B65E332B}"/>
              </a:ext>
            </a:extLst>
          </p:cNvPr>
          <p:cNvCxnSpPr>
            <a:cxnSpLocks/>
          </p:cNvCxnSpPr>
          <p:nvPr/>
        </p:nvCxnSpPr>
        <p:spPr>
          <a:xfrm>
            <a:off x="2586551" y="6067914"/>
            <a:ext cx="296222"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par>
                                <p:cTn id="28" presetID="22" presetClass="entr" presetSubtype="4"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848CCD-36C1-0C04-6275-3ACABE936A40}"/>
              </a:ext>
            </a:extLst>
          </p:cNvPr>
          <p:cNvSpPr txBox="1"/>
          <p:nvPr/>
        </p:nvSpPr>
        <p:spPr>
          <a:xfrm>
            <a:off x="6701094" y="1283268"/>
            <a:ext cx="1514197" cy="369332"/>
          </a:xfrm>
          <a:prstGeom prst="rect">
            <a:avLst/>
          </a:prstGeom>
          <a:noFill/>
        </p:spPr>
        <p:txBody>
          <a:bodyPr wrap="none" rtlCol="0">
            <a:spAutoFit/>
          </a:bodyPr>
          <a:lstStyle/>
          <a:p>
            <a:r>
              <a:rPr lang="en-US" dirty="0">
                <a:solidFill>
                  <a:schemeClr val="tx2">
                    <a:lumMod val="75000"/>
                  </a:schemeClr>
                </a:solidFill>
                <a:latin typeface="#9Slide03 SVND Sari" panose="02000000000000000000" pitchFamily="2" charset="0"/>
              </a:rPr>
              <a:t>Định lí </a:t>
            </a:r>
            <a:r>
              <a:rPr lang="en-US" dirty="0" err="1">
                <a:solidFill>
                  <a:schemeClr val="tx2">
                    <a:lumMod val="75000"/>
                  </a:schemeClr>
                </a:solidFill>
                <a:latin typeface="#9Slide03 SVND Sari" panose="02000000000000000000" pitchFamily="2" charset="0"/>
              </a:rPr>
              <a:t>Thalès</a:t>
            </a:r>
            <a:endParaRPr lang="en-US" dirty="0">
              <a:solidFill>
                <a:schemeClr val="tx2">
                  <a:lumMod val="75000"/>
                </a:schemeClr>
              </a:solidFill>
              <a:latin typeface="#9Slide03 SVND Sari" panose="02000000000000000000" pitchFamily="2" charset="0"/>
            </a:endParaRPr>
          </a:p>
        </p:txBody>
      </p:sp>
      <p:sp>
        <p:nvSpPr>
          <p:cNvPr id="5" name="TextBox 4">
            <a:extLst>
              <a:ext uri="{FF2B5EF4-FFF2-40B4-BE49-F238E27FC236}">
                <a16:creationId xmlns:a16="http://schemas.microsoft.com/office/drawing/2014/main" id="{1DE893E8-747A-E61E-4D91-BCECB9DBB0C9}"/>
              </a:ext>
            </a:extLst>
          </p:cNvPr>
          <p:cNvSpPr txBox="1"/>
          <p:nvPr/>
        </p:nvSpPr>
        <p:spPr>
          <a:xfrm>
            <a:off x="1538315" y="2433609"/>
            <a:ext cx="9518461" cy="1053686"/>
          </a:xfrm>
          <a:prstGeom prst="rect">
            <a:avLst/>
          </a:prstGeom>
          <a:noFill/>
        </p:spPr>
        <p:txBody>
          <a:bodyPr wrap="square" rtlCol="0">
            <a:spAutoFit/>
          </a:bodyPr>
          <a:lstStyle/>
          <a:p>
            <a:pPr algn="just">
              <a:lnSpc>
                <a:spcPct val="150000"/>
              </a:lnSpc>
            </a:pPr>
            <a:r>
              <a:rPr lang="en-US" sz="2200" dirty="0">
                <a:latin typeface="#9Slide03 SVND Sari" panose="02000000000000000000" pitchFamily="2" charset="0"/>
              </a:rPr>
              <a:t>Nếu một đường thẳng song song với một cạnh của tam giác và cắt hai cạnh còn lại thì nó định ra trên hai cạnh đó những đoạn thẳng tương ứng tỉ lệ.</a:t>
            </a:r>
          </a:p>
        </p:txBody>
      </p:sp>
      <p:sp>
        <p:nvSpPr>
          <p:cNvPr id="6" name="Rectangle: Rounded Corners 2">
            <a:extLst>
              <a:ext uri="{FF2B5EF4-FFF2-40B4-BE49-F238E27FC236}">
                <a16:creationId xmlns:a16="http://schemas.microsoft.com/office/drawing/2014/main" id="{A3AB06D8-6EBE-7AA5-80F9-3DBE998F775E}"/>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7" name="TextBox 3">
            <a:extLst>
              <a:ext uri="{FF2B5EF4-FFF2-40B4-BE49-F238E27FC236}">
                <a16:creationId xmlns:a16="http://schemas.microsoft.com/office/drawing/2014/main" id="{83004EEF-F4BF-F6F9-4962-B9BBEC8C4EF8}"/>
              </a:ext>
            </a:extLst>
          </p:cNvPr>
          <p:cNvSpPr txBox="1"/>
          <p:nvPr/>
        </p:nvSpPr>
        <p:spPr>
          <a:xfrm>
            <a:off x="3350235" y="623150"/>
            <a:ext cx="5814156" cy="523220"/>
          </a:xfrm>
          <a:prstGeom prst="rect">
            <a:avLst/>
          </a:prstGeom>
          <a:noFill/>
        </p:spPr>
        <p:txBody>
          <a:bodyPr wrap="none" rtlCol="0">
            <a:spAutoFit/>
          </a:bodyPr>
          <a:lstStyle/>
          <a:p>
            <a:r>
              <a:rPr lang="en-US" sz="2800" dirty="0">
                <a:solidFill>
                  <a:srgbClr val="1A5C4B"/>
                </a:solidFill>
                <a:latin typeface="#9Slide03 SVND Sari" panose="02000000000000000000" pitchFamily="2" charset="0"/>
              </a:rPr>
              <a:t>2. ĐỊNH LÍ </a:t>
            </a:r>
            <a:r>
              <a:rPr lang="en-US" sz="2800" dirty="0" err="1">
                <a:solidFill>
                  <a:srgbClr val="1A5C4B"/>
                </a:solidFill>
                <a:latin typeface="#9Slide03 SVND Sari" panose="02000000000000000000" pitchFamily="2" charset="0"/>
              </a:rPr>
              <a:t>THALÈS</a:t>
            </a:r>
            <a:r>
              <a:rPr lang="en-US" sz="2800" dirty="0">
                <a:solidFill>
                  <a:srgbClr val="1A5C4B"/>
                </a:solidFill>
                <a:latin typeface="#9Slide03 SVND Sari" panose="02000000000000000000" pitchFamily="2" charset="0"/>
              </a:rPr>
              <a:t> TRONG TAM GIÁC</a:t>
            </a:r>
          </a:p>
        </p:txBody>
      </p:sp>
      <p:sp>
        <p:nvSpPr>
          <p:cNvPr id="8" name="TextBox 7">
            <a:extLst>
              <a:ext uri="{FF2B5EF4-FFF2-40B4-BE49-F238E27FC236}">
                <a16:creationId xmlns:a16="http://schemas.microsoft.com/office/drawing/2014/main" id="{64DD534A-B391-E698-8F1E-915F73C0D5CD}"/>
              </a:ext>
            </a:extLst>
          </p:cNvPr>
          <p:cNvSpPr txBox="1"/>
          <p:nvPr/>
        </p:nvSpPr>
        <p:spPr>
          <a:xfrm>
            <a:off x="1538315" y="1942051"/>
            <a:ext cx="2295821" cy="461665"/>
          </a:xfrm>
          <a:prstGeom prst="rect">
            <a:avLst/>
          </a:prstGeom>
          <a:noFill/>
        </p:spPr>
        <p:txBody>
          <a:bodyPr wrap="none" rtlCol="0">
            <a:spAutoFit/>
          </a:bodyPr>
          <a:lstStyle/>
          <a:p>
            <a:r>
              <a:rPr lang="en-US" sz="2400" dirty="0">
                <a:solidFill>
                  <a:srgbClr val="0070C0"/>
                </a:solidFill>
                <a:latin typeface="#9Slide03 SVND Sari" panose="02000000000000000000" pitchFamily="2" charset="0"/>
              </a:rPr>
              <a:t>ĐỊNH LÍ THALÈS</a:t>
            </a:r>
          </a:p>
        </p:txBody>
      </p:sp>
      <p:grpSp>
        <p:nvGrpSpPr>
          <p:cNvPr id="9" name="Google Shape;889;p32">
            <a:extLst>
              <a:ext uri="{FF2B5EF4-FFF2-40B4-BE49-F238E27FC236}">
                <a16:creationId xmlns:a16="http://schemas.microsoft.com/office/drawing/2014/main" id="{14C25D8C-7B6B-F8D9-7900-0BCC2673B2F4}"/>
              </a:ext>
            </a:extLst>
          </p:cNvPr>
          <p:cNvGrpSpPr/>
          <p:nvPr/>
        </p:nvGrpSpPr>
        <p:grpSpPr>
          <a:xfrm rot="1515674">
            <a:off x="849837" y="1824332"/>
            <a:ext cx="695312" cy="695312"/>
            <a:chOff x="2005688" y="3510288"/>
            <a:chExt cx="1344600" cy="1344600"/>
          </a:xfrm>
        </p:grpSpPr>
        <p:sp>
          <p:nvSpPr>
            <p:cNvPr id="10" name="Google Shape;890;p32">
              <a:extLst>
                <a:ext uri="{FF2B5EF4-FFF2-40B4-BE49-F238E27FC236}">
                  <a16:creationId xmlns:a16="http://schemas.microsoft.com/office/drawing/2014/main" id="{28E705E6-A87E-9328-AA87-579093107961}"/>
                </a:ext>
              </a:extLst>
            </p:cNvPr>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2;p32">
              <a:extLst>
                <a:ext uri="{FF2B5EF4-FFF2-40B4-BE49-F238E27FC236}">
                  <a16:creationId xmlns:a16="http://schemas.microsoft.com/office/drawing/2014/main" id="{63DAF58C-9A57-1031-3836-DC4BFCD0A05E}"/>
                </a:ext>
              </a:extLst>
            </p:cNvPr>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9">
            <a:extLst>
              <a:ext uri="{FF2B5EF4-FFF2-40B4-BE49-F238E27FC236}">
                <a16:creationId xmlns:a16="http://schemas.microsoft.com/office/drawing/2014/main" id="{E5739E14-57FB-9B51-AA0A-FDAB205DBD72}"/>
              </a:ext>
            </a:extLst>
          </p:cNvPr>
          <p:cNvGrpSpPr/>
          <p:nvPr/>
        </p:nvGrpSpPr>
        <p:grpSpPr>
          <a:xfrm>
            <a:off x="1056956" y="2023503"/>
            <a:ext cx="331831" cy="329851"/>
            <a:chOff x="725975" y="2144669"/>
            <a:chExt cx="468475" cy="465680"/>
          </a:xfrm>
        </p:grpSpPr>
        <p:sp>
          <p:nvSpPr>
            <p:cNvPr id="13" name="Google Shape;903;p32">
              <a:extLst>
                <a:ext uri="{FF2B5EF4-FFF2-40B4-BE49-F238E27FC236}">
                  <a16:creationId xmlns:a16="http://schemas.microsoft.com/office/drawing/2014/main" id="{5E92E6BB-A52C-F1FF-8BB1-2E8938B66249}"/>
                </a:ext>
              </a:extLst>
            </p:cNvPr>
            <p:cNvSpPr/>
            <p:nvPr/>
          </p:nvSpPr>
          <p:spPr>
            <a:xfrm rot="783256">
              <a:off x="739309" y="2144669"/>
              <a:ext cx="299887" cy="395443"/>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4;p32">
              <a:extLst>
                <a:ext uri="{FF2B5EF4-FFF2-40B4-BE49-F238E27FC236}">
                  <a16:creationId xmlns:a16="http://schemas.microsoft.com/office/drawing/2014/main" id="{471170AF-5CDB-3E4B-4CCC-C553EA741104}"/>
                </a:ext>
              </a:extLst>
            </p:cNvPr>
            <p:cNvSpPr/>
            <p:nvPr/>
          </p:nvSpPr>
          <p:spPr>
            <a:xfrm rot="783256">
              <a:off x="754742" y="2184968"/>
              <a:ext cx="279843" cy="35691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6;p32">
              <a:extLst>
                <a:ext uri="{FF2B5EF4-FFF2-40B4-BE49-F238E27FC236}">
                  <a16:creationId xmlns:a16="http://schemas.microsoft.com/office/drawing/2014/main" id="{C08E569D-9F2B-8DB8-4156-63BC5CE515C0}"/>
                </a:ext>
              </a:extLst>
            </p:cNvPr>
            <p:cNvSpPr/>
            <p:nvPr/>
          </p:nvSpPr>
          <p:spPr>
            <a:xfrm rot="783256">
              <a:off x="980441" y="2215640"/>
              <a:ext cx="88687" cy="394709"/>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7;p32">
              <a:extLst>
                <a:ext uri="{FF2B5EF4-FFF2-40B4-BE49-F238E27FC236}">
                  <a16:creationId xmlns:a16="http://schemas.microsoft.com/office/drawing/2014/main" id="{04F8ACCF-63AD-667E-B213-C54054433CAF}"/>
                </a:ext>
              </a:extLst>
            </p:cNvPr>
            <p:cNvSpPr/>
            <p:nvPr/>
          </p:nvSpPr>
          <p:spPr>
            <a:xfrm rot="783256">
              <a:off x="951526" y="2331283"/>
              <a:ext cx="215865" cy="21586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8;p32">
              <a:extLst>
                <a:ext uri="{FF2B5EF4-FFF2-40B4-BE49-F238E27FC236}">
                  <a16:creationId xmlns:a16="http://schemas.microsoft.com/office/drawing/2014/main" id="{F2DB974D-F851-5D99-CA5D-E5B9517DD43C}"/>
                </a:ext>
              </a:extLst>
            </p:cNvPr>
            <p:cNvSpPr/>
            <p:nvPr/>
          </p:nvSpPr>
          <p:spPr>
            <a:xfrm rot="783256">
              <a:off x="948828" y="2354864"/>
              <a:ext cx="215865" cy="191976"/>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9;p32">
              <a:extLst>
                <a:ext uri="{FF2B5EF4-FFF2-40B4-BE49-F238E27FC236}">
                  <a16:creationId xmlns:a16="http://schemas.microsoft.com/office/drawing/2014/main" id="{655778E2-358A-D78E-5939-89ECD6317961}"/>
                </a:ext>
              </a:extLst>
            </p:cNvPr>
            <p:cNvSpPr/>
            <p:nvPr/>
          </p:nvSpPr>
          <p:spPr>
            <a:xfrm rot="783256">
              <a:off x="1138939" y="2345144"/>
              <a:ext cx="55511" cy="54949"/>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10;p32">
              <a:extLst>
                <a:ext uri="{FF2B5EF4-FFF2-40B4-BE49-F238E27FC236}">
                  <a16:creationId xmlns:a16="http://schemas.microsoft.com/office/drawing/2014/main" id="{415183D2-FF16-37A5-4E0F-C05D31FD73D2}"/>
                </a:ext>
              </a:extLst>
            </p:cNvPr>
            <p:cNvSpPr/>
            <p:nvPr/>
          </p:nvSpPr>
          <p:spPr>
            <a:xfrm rot="783256">
              <a:off x="1148064" y="2346188"/>
              <a:ext cx="46266" cy="54949"/>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1;p32">
              <a:extLst>
                <a:ext uri="{FF2B5EF4-FFF2-40B4-BE49-F238E27FC236}">
                  <a16:creationId xmlns:a16="http://schemas.microsoft.com/office/drawing/2014/main" id="{1673C3C1-2C8B-C00E-F444-549FB10CDEFA}"/>
                </a:ext>
              </a:extLst>
            </p:cNvPr>
            <p:cNvSpPr/>
            <p:nvPr/>
          </p:nvSpPr>
          <p:spPr>
            <a:xfrm rot="783256">
              <a:off x="935191" y="2474831"/>
              <a:ext cx="51709" cy="50888"/>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12;p32">
              <a:extLst>
                <a:ext uri="{FF2B5EF4-FFF2-40B4-BE49-F238E27FC236}">
                  <a16:creationId xmlns:a16="http://schemas.microsoft.com/office/drawing/2014/main" id="{F1F819D6-7026-8DB0-43CF-6BA40AD0A282}"/>
                </a:ext>
              </a:extLst>
            </p:cNvPr>
            <p:cNvSpPr/>
            <p:nvPr/>
          </p:nvSpPr>
          <p:spPr>
            <a:xfrm rot="783256">
              <a:off x="966805" y="2543991"/>
              <a:ext cx="64755" cy="64798"/>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6;p32">
              <a:extLst>
                <a:ext uri="{FF2B5EF4-FFF2-40B4-BE49-F238E27FC236}">
                  <a16:creationId xmlns:a16="http://schemas.microsoft.com/office/drawing/2014/main" id="{95386588-38A0-979A-4632-0FEC8240A955}"/>
                </a:ext>
              </a:extLst>
            </p:cNvPr>
            <p:cNvSpPr/>
            <p:nvPr/>
          </p:nvSpPr>
          <p:spPr>
            <a:xfrm rot="783256">
              <a:off x="725975" y="2155308"/>
              <a:ext cx="467110" cy="447109"/>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7;p32">
              <a:extLst>
                <a:ext uri="{FF2B5EF4-FFF2-40B4-BE49-F238E27FC236}">
                  <a16:creationId xmlns:a16="http://schemas.microsoft.com/office/drawing/2014/main" id="{396688D4-3810-9682-FFDB-70C6ACA7989D}"/>
                </a:ext>
              </a:extLst>
            </p:cNvPr>
            <p:cNvSpPr/>
            <p:nvPr/>
          </p:nvSpPr>
          <p:spPr>
            <a:xfrm rot="783256">
              <a:off x="1068731" y="2388987"/>
              <a:ext cx="55511" cy="54171"/>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9;p32">
              <a:extLst>
                <a:ext uri="{FF2B5EF4-FFF2-40B4-BE49-F238E27FC236}">
                  <a16:creationId xmlns:a16="http://schemas.microsoft.com/office/drawing/2014/main" id="{5375C210-8C9B-6050-628C-3EC719397991}"/>
                </a:ext>
              </a:extLst>
            </p:cNvPr>
            <p:cNvSpPr/>
            <p:nvPr/>
          </p:nvSpPr>
          <p:spPr>
            <a:xfrm rot="783256">
              <a:off x="824805" y="2250877"/>
              <a:ext cx="255954" cy="1391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Isosceles Triangle 30">
            <a:extLst>
              <a:ext uri="{FF2B5EF4-FFF2-40B4-BE49-F238E27FC236}">
                <a16:creationId xmlns:a16="http://schemas.microsoft.com/office/drawing/2014/main" id="{40343063-17DA-7DF6-E3C3-6EE084B0ACC4}"/>
              </a:ext>
            </a:extLst>
          </p:cNvPr>
          <p:cNvSpPr/>
          <p:nvPr/>
        </p:nvSpPr>
        <p:spPr>
          <a:xfrm>
            <a:off x="4945522" y="4076310"/>
            <a:ext cx="2736482" cy="1677219"/>
          </a:xfrm>
          <a:prstGeom prst="triangle">
            <a:avLst>
              <a:gd name="adj" fmla="val 36077"/>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70C0"/>
              </a:solidFill>
              <a:latin typeface="#9Slide03 SVND Sari" panose="02000000000000000000" pitchFamily="2" charset="0"/>
            </a:endParaRPr>
          </a:p>
        </p:txBody>
      </p:sp>
      <p:cxnSp>
        <p:nvCxnSpPr>
          <p:cNvPr id="26" name="Straight Connector 32">
            <a:extLst>
              <a:ext uri="{FF2B5EF4-FFF2-40B4-BE49-F238E27FC236}">
                <a16:creationId xmlns:a16="http://schemas.microsoft.com/office/drawing/2014/main" id="{CB4DB0B4-D584-F8D1-225E-DC4342EAECD8}"/>
              </a:ext>
            </a:extLst>
          </p:cNvPr>
          <p:cNvCxnSpPr>
            <a:cxnSpLocks/>
          </p:cNvCxnSpPr>
          <p:nvPr/>
        </p:nvCxnSpPr>
        <p:spPr>
          <a:xfrm>
            <a:off x="4815697" y="5192160"/>
            <a:ext cx="2746375" cy="0"/>
          </a:xfrm>
          <a:prstGeom prst="line">
            <a:avLst/>
          </a:prstGeom>
          <a:ln w="15875">
            <a:solidFill>
              <a:srgbClr val="0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7" name="TextBox 34">
            <a:extLst>
              <a:ext uri="{FF2B5EF4-FFF2-40B4-BE49-F238E27FC236}">
                <a16:creationId xmlns:a16="http://schemas.microsoft.com/office/drawing/2014/main" id="{99EB9181-CA8A-6811-BE2D-A9781F2B6ECA}"/>
              </a:ext>
            </a:extLst>
          </p:cNvPr>
          <p:cNvSpPr txBox="1"/>
          <p:nvPr/>
        </p:nvSpPr>
        <p:spPr>
          <a:xfrm>
            <a:off x="5739812" y="3739562"/>
            <a:ext cx="35618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A</a:t>
            </a:r>
          </a:p>
        </p:txBody>
      </p:sp>
      <p:sp>
        <p:nvSpPr>
          <p:cNvPr id="28" name="TextBox 35">
            <a:extLst>
              <a:ext uri="{FF2B5EF4-FFF2-40B4-BE49-F238E27FC236}">
                <a16:creationId xmlns:a16="http://schemas.microsoft.com/office/drawing/2014/main" id="{67DB0517-3D89-0E2B-94C0-4BEB7BFB9DB7}"/>
              </a:ext>
            </a:extLst>
          </p:cNvPr>
          <p:cNvSpPr txBox="1"/>
          <p:nvPr/>
        </p:nvSpPr>
        <p:spPr>
          <a:xfrm>
            <a:off x="4982475" y="4792050"/>
            <a:ext cx="394660"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29" name="TextBox 36">
            <a:extLst>
              <a:ext uri="{FF2B5EF4-FFF2-40B4-BE49-F238E27FC236}">
                <a16:creationId xmlns:a16="http://schemas.microsoft.com/office/drawing/2014/main" id="{50071F7B-44CA-B626-C638-12EBA07E3744}"/>
              </a:ext>
            </a:extLst>
          </p:cNvPr>
          <p:cNvSpPr txBox="1"/>
          <p:nvPr/>
        </p:nvSpPr>
        <p:spPr>
          <a:xfrm>
            <a:off x="4645618" y="5676909"/>
            <a:ext cx="34015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30" name="TextBox 37">
            <a:extLst>
              <a:ext uri="{FF2B5EF4-FFF2-40B4-BE49-F238E27FC236}">
                <a16:creationId xmlns:a16="http://schemas.microsoft.com/office/drawing/2014/main" id="{2F8BCA7C-21C1-3C9A-A427-C5D5D9154633}"/>
              </a:ext>
            </a:extLst>
          </p:cNvPr>
          <p:cNvSpPr txBox="1"/>
          <p:nvPr/>
        </p:nvSpPr>
        <p:spPr>
          <a:xfrm>
            <a:off x="7018027" y="4792050"/>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sp>
        <p:nvSpPr>
          <p:cNvPr id="31" name="TextBox 38">
            <a:extLst>
              <a:ext uri="{FF2B5EF4-FFF2-40B4-BE49-F238E27FC236}">
                <a16:creationId xmlns:a16="http://schemas.microsoft.com/office/drawing/2014/main" id="{EDF9C201-62D4-2347-89D9-9FB37DF56DE6}"/>
              </a:ext>
            </a:extLst>
          </p:cNvPr>
          <p:cNvSpPr txBox="1"/>
          <p:nvPr/>
        </p:nvSpPr>
        <p:spPr>
          <a:xfrm>
            <a:off x="7610492" y="5676909"/>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spTree>
    <p:extLst>
      <p:ext uri="{BB962C8B-B14F-4D97-AF65-F5344CB8AC3E}">
        <p14:creationId xmlns:p14="http://schemas.microsoft.com/office/powerpoint/2010/main" val="259420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25" grpId="0" animBg="1"/>
      <p:bldP spid="27"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39E593-4FCA-7E68-DF2A-6F01CDE8F363}"/>
              </a:ext>
            </a:extLst>
          </p:cNvPr>
          <p:cNvSpPr txBox="1"/>
          <p:nvPr/>
        </p:nvSpPr>
        <p:spPr>
          <a:xfrm>
            <a:off x="1540481" y="3950446"/>
            <a:ext cx="51629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GT</a:t>
            </a:r>
          </a:p>
        </p:txBody>
      </p:sp>
      <p:sp>
        <p:nvSpPr>
          <p:cNvPr id="6" name="TextBox 5">
            <a:extLst>
              <a:ext uri="{FF2B5EF4-FFF2-40B4-BE49-F238E27FC236}">
                <a16:creationId xmlns:a16="http://schemas.microsoft.com/office/drawing/2014/main" id="{02CA3B44-D3DC-1584-6530-0ACF13C7C289}"/>
              </a:ext>
            </a:extLst>
          </p:cNvPr>
          <p:cNvSpPr txBox="1"/>
          <p:nvPr/>
        </p:nvSpPr>
        <p:spPr>
          <a:xfrm>
            <a:off x="1564333" y="5116506"/>
            <a:ext cx="492443"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KL</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D8238F-0F65-DDF5-C51E-B8A4D7B17C78}"/>
                  </a:ext>
                </a:extLst>
              </p:cNvPr>
              <p:cNvSpPr txBox="1"/>
              <p:nvPr/>
            </p:nvSpPr>
            <p:spPr>
              <a:xfrm>
                <a:off x="2204142" y="3677032"/>
                <a:ext cx="870751" cy="430887"/>
              </a:xfrm>
              <a:prstGeom prst="rect">
                <a:avLst/>
              </a:prstGeom>
              <a:noFill/>
            </p:spPr>
            <p:txBody>
              <a:bodyPr wrap="none" rtlCol="0">
                <a:spAutoFit/>
              </a:bodyPr>
              <a:lstStyle/>
              <a:p>
                <a14:m>
                  <m:oMath xmlns:m="http://schemas.openxmlformats.org/officeDocument/2006/math">
                    <m:r>
                      <m:rPr>
                        <m:sty m:val="p"/>
                      </m:rPr>
                      <a:rPr lang="en-US" sz="2200" b="0" i="0" dirty="0" smtClean="0">
                        <a:solidFill>
                          <a:srgbClr val="000000"/>
                        </a:solidFill>
                        <a:latin typeface="Cambria Math" panose="02040503050406030204" pitchFamily="18" charset="0"/>
                      </a:rPr>
                      <m:t>Δ</m:t>
                    </m:r>
                  </m:oMath>
                </a14:m>
                <a:r>
                  <a:rPr lang="en-US" sz="2200" dirty="0">
                    <a:solidFill>
                      <a:srgbClr val="000000"/>
                    </a:solidFill>
                    <a:latin typeface="#9Slide03 SVND Sari" panose="02000000000000000000" pitchFamily="2" charset="0"/>
                  </a:rPr>
                  <a:t>ABC</a:t>
                </a:r>
              </a:p>
            </p:txBody>
          </p:sp>
        </mc:Choice>
        <mc:Fallback xmlns="">
          <p:sp>
            <p:nvSpPr>
              <p:cNvPr id="7" name="TextBox 6">
                <a:extLst>
                  <a:ext uri="{FF2B5EF4-FFF2-40B4-BE49-F238E27FC236}">
                    <a16:creationId xmlns:a16="http://schemas.microsoft.com/office/drawing/2014/main" id="{8BD8238F-0F65-DDF5-C51E-B8A4D7B17C78}"/>
                  </a:ext>
                </a:extLst>
              </p:cNvPr>
              <p:cNvSpPr txBox="1">
                <a:spLocks noRot="1" noChangeAspect="1" noMove="1" noResize="1" noEditPoints="1" noAdjustHandles="1" noChangeArrowheads="1" noChangeShapeType="1" noTextEdit="1"/>
              </p:cNvSpPr>
              <p:nvPr/>
            </p:nvSpPr>
            <p:spPr>
              <a:xfrm>
                <a:off x="2204142" y="3677032"/>
                <a:ext cx="870751" cy="430887"/>
              </a:xfrm>
              <a:prstGeom prst="rect">
                <a:avLst/>
              </a:prstGeom>
              <a:blipFill>
                <a:blip r:embed="rId3"/>
                <a:stretch>
                  <a:fillRect l="-704" t="-9859" r="-8451" b="-281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266295-5DBC-7F94-16ED-E35BAC11D8E8}"/>
                  </a:ext>
                </a:extLst>
              </p:cNvPr>
              <p:cNvSpPr txBox="1"/>
              <p:nvPr/>
            </p:nvSpPr>
            <p:spPr>
              <a:xfrm>
                <a:off x="2210993" y="4171166"/>
                <a:ext cx="331629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B’C’ // BC (B’ </a:t>
                </a:r>
                <a14:m>
                  <m:oMath xmlns:m="http://schemas.openxmlformats.org/officeDocument/2006/math">
                    <m:r>
                      <a:rPr lang="en-US" sz="2200" b="0" i="1" smtClean="0">
                        <a:solidFill>
                          <a:srgbClr val="000000"/>
                        </a:solidFill>
                        <a:latin typeface="Cambria Math" panose="02040503050406030204" pitchFamily="18" charset="0"/>
                      </a:rPr>
                      <m:t>∈</m:t>
                    </m:r>
                  </m:oMath>
                </a14:m>
                <a:r>
                  <a:rPr lang="en-US" sz="2200" dirty="0">
                    <a:solidFill>
                      <a:srgbClr val="000000"/>
                    </a:solidFill>
                    <a:latin typeface="#9Slide03 SVND Sari" panose="02000000000000000000" pitchFamily="2" charset="0"/>
                  </a:rPr>
                  <a:t> AB; C’ </a:t>
                </a:r>
                <a14:m>
                  <m:oMath xmlns:m="http://schemas.openxmlformats.org/officeDocument/2006/math">
                    <m:r>
                      <a:rPr lang="en-US" sz="2200" b="0" i="1" smtClean="0">
                        <a:solidFill>
                          <a:srgbClr val="000000"/>
                        </a:solidFill>
                        <a:latin typeface="Cambria Math" panose="02040503050406030204" pitchFamily="18" charset="0"/>
                      </a:rPr>
                      <m:t>∈</m:t>
                    </m:r>
                  </m:oMath>
                </a14:m>
                <a:r>
                  <a:rPr lang="en-US" sz="2200" dirty="0">
                    <a:solidFill>
                      <a:srgbClr val="000000"/>
                    </a:solidFill>
                    <a:latin typeface="#9Slide03 SVND Sari" panose="02000000000000000000" pitchFamily="2" charset="0"/>
                  </a:rPr>
                  <a:t> AC)</a:t>
                </a:r>
              </a:p>
            </p:txBody>
          </p:sp>
        </mc:Choice>
        <mc:Fallback xmlns="">
          <p:sp>
            <p:nvSpPr>
              <p:cNvPr id="8" name="TextBox 7">
                <a:extLst>
                  <a:ext uri="{FF2B5EF4-FFF2-40B4-BE49-F238E27FC236}">
                    <a16:creationId xmlns:a16="http://schemas.microsoft.com/office/drawing/2014/main" id="{E5266295-5DBC-7F94-16ED-E35BAC11D8E8}"/>
                  </a:ext>
                </a:extLst>
              </p:cNvPr>
              <p:cNvSpPr txBox="1">
                <a:spLocks noRot="1" noChangeAspect="1" noMove="1" noResize="1" noEditPoints="1" noAdjustHandles="1" noChangeArrowheads="1" noChangeShapeType="1" noTextEdit="1"/>
              </p:cNvSpPr>
              <p:nvPr/>
            </p:nvSpPr>
            <p:spPr>
              <a:xfrm>
                <a:off x="2210993" y="4171166"/>
                <a:ext cx="3316292" cy="430887"/>
              </a:xfrm>
              <a:prstGeom prst="rect">
                <a:avLst/>
              </a:prstGeom>
              <a:blipFill>
                <a:blip r:embed="rId4"/>
                <a:stretch>
                  <a:fillRect l="-2390" t="-9859" r="-1838" b="-28169"/>
                </a:stretch>
              </a:blipFill>
            </p:spPr>
            <p:txBody>
              <a:bodyPr/>
              <a:lstStyle/>
              <a:p>
                <a:r>
                  <a:rPr lang="vi-VN">
                    <a:noFill/>
                  </a:rPr>
                  <a:t> </a:t>
                </a:r>
              </a:p>
            </p:txBody>
          </p:sp>
        </mc:Fallback>
      </mc:AlternateContent>
      <p:sp>
        <p:nvSpPr>
          <p:cNvPr id="16" name="TextBox 15">
            <a:extLst>
              <a:ext uri="{FF2B5EF4-FFF2-40B4-BE49-F238E27FC236}">
                <a16:creationId xmlns:a16="http://schemas.microsoft.com/office/drawing/2014/main" id="{7ED73E34-9BFD-ED1F-525B-E505A8B78CFF}"/>
              </a:ext>
            </a:extLst>
          </p:cNvPr>
          <p:cNvSpPr txBox="1"/>
          <p:nvPr/>
        </p:nvSpPr>
        <p:spPr>
          <a:xfrm>
            <a:off x="2227548" y="5218061"/>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17" name="TextBox 16">
            <a:extLst>
              <a:ext uri="{FF2B5EF4-FFF2-40B4-BE49-F238E27FC236}">
                <a16:creationId xmlns:a16="http://schemas.microsoft.com/office/drawing/2014/main" id="{E9E53EE9-B151-78D6-2F3C-AE920C72C420}"/>
              </a:ext>
            </a:extLst>
          </p:cNvPr>
          <p:cNvSpPr txBox="1"/>
          <p:nvPr/>
        </p:nvSpPr>
        <p:spPr>
          <a:xfrm>
            <a:off x="2228948" y="4781161"/>
            <a:ext cx="603050"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18" name="TextBox 17">
            <a:extLst>
              <a:ext uri="{FF2B5EF4-FFF2-40B4-BE49-F238E27FC236}">
                <a16:creationId xmlns:a16="http://schemas.microsoft.com/office/drawing/2014/main" id="{DF76D2D3-0F68-2053-118E-E7D1830C1067}"/>
              </a:ext>
            </a:extLst>
          </p:cNvPr>
          <p:cNvSpPr txBox="1"/>
          <p:nvPr/>
        </p:nvSpPr>
        <p:spPr>
          <a:xfrm>
            <a:off x="2750158" y="4996035"/>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19" name="Straight Connector 18">
            <a:extLst>
              <a:ext uri="{FF2B5EF4-FFF2-40B4-BE49-F238E27FC236}">
                <a16:creationId xmlns:a16="http://schemas.microsoft.com/office/drawing/2014/main" id="{3629B1DB-8212-F921-BCF0-9FFA15F05587}"/>
              </a:ext>
            </a:extLst>
          </p:cNvPr>
          <p:cNvCxnSpPr>
            <a:cxnSpLocks/>
          </p:cNvCxnSpPr>
          <p:nvPr/>
        </p:nvCxnSpPr>
        <p:spPr>
          <a:xfrm>
            <a:off x="2284577" y="5201607"/>
            <a:ext cx="40959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7546732-B380-D261-688E-6F166BE3E4CD}"/>
              </a:ext>
            </a:extLst>
          </p:cNvPr>
          <p:cNvSpPr txBox="1"/>
          <p:nvPr/>
        </p:nvSpPr>
        <p:spPr>
          <a:xfrm>
            <a:off x="3118038" y="4781161"/>
            <a:ext cx="591829"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sp>
        <p:nvSpPr>
          <p:cNvPr id="21" name="TextBox 20">
            <a:extLst>
              <a:ext uri="{FF2B5EF4-FFF2-40B4-BE49-F238E27FC236}">
                <a16:creationId xmlns:a16="http://schemas.microsoft.com/office/drawing/2014/main" id="{2823C66F-6B7A-5EF2-7012-C3499F1D058B}"/>
              </a:ext>
            </a:extLst>
          </p:cNvPr>
          <p:cNvSpPr txBox="1"/>
          <p:nvPr/>
        </p:nvSpPr>
        <p:spPr>
          <a:xfrm>
            <a:off x="3112693" y="5218061"/>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cxnSp>
        <p:nvCxnSpPr>
          <p:cNvPr id="22" name="Straight Connector 21">
            <a:extLst>
              <a:ext uri="{FF2B5EF4-FFF2-40B4-BE49-F238E27FC236}">
                <a16:creationId xmlns:a16="http://schemas.microsoft.com/office/drawing/2014/main" id="{564DB902-D791-BC2E-DB0D-0DEA20D90986}"/>
              </a:ext>
            </a:extLst>
          </p:cNvPr>
          <p:cNvCxnSpPr>
            <a:cxnSpLocks/>
          </p:cNvCxnSpPr>
          <p:nvPr/>
        </p:nvCxnSpPr>
        <p:spPr>
          <a:xfrm>
            <a:off x="3131016" y="5199552"/>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7121357-7102-1E50-7A9A-0C72A57C750F}"/>
              </a:ext>
            </a:extLst>
          </p:cNvPr>
          <p:cNvSpPr txBox="1"/>
          <p:nvPr/>
        </p:nvSpPr>
        <p:spPr>
          <a:xfrm>
            <a:off x="4090353" y="5218061"/>
            <a:ext cx="585417"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B’B</a:t>
            </a:r>
            <a:endParaRPr lang="en-US" sz="2200" dirty="0">
              <a:solidFill>
                <a:srgbClr val="000000"/>
              </a:solidFill>
              <a:latin typeface="#9Slide03 SVND Sari" panose="02000000000000000000" pitchFamily="2" charset="0"/>
            </a:endParaRPr>
          </a:p>
        </p:txBody>
      </p:sp>
      <p:sp>
        <p:nvSpPr>
          <p:cNvPr id="24" name="TextBox 23">
            <a:extLst>
              <a:ext uri="{FF2B5EF4-FFF2-40B4-BE49-F238E27FC236}">
                <a16:creationId xmlns:a16="http://schemas.microsoft.com/office/drawing/2014/main" id="{386F41D1-8560-2344-7573-7DB7E2E9EB36}"/>
              </a:ext>
            </a:extLst>
          </p:cNvPr>
          <p:cNvSpPr txBox="1"/>
          <p:nvPr/>
        </p:nvSpPr>
        <p:spPr>
          <a:xfrm>
            <a:off x="4111038" y="4781161"/>
            <a:ext cx="603050"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25" name="TextBox 24">
            <a:extLst>
              <a:ext uri="{FF2B5EF4-FFF2-40B4-BE49-F238E27FC236}">
                <a16:creationId xmlns:a16="http://schemas.microsoft.com/office/drawing/2014/main" id="{565377CE-BD55-9FBF-397B-7C37C556FAE6}"/>
              </a:ext>
            </a:extLst>
          </p:cNvPr>
          <p:cNvSpPr txBox="1"/>
          <p:nvPr/>
        </p:nvSpPr>
        <p:spPr>
          <a:xfrm>
            <a:off x="4684477" y="4996035"/>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26" name="Straight Connector 25">
            <a:extLst>
              <a:ext uri="{FF2B5EF4-FFF2-40B4-BE49-F238E27FC236}">
                <a16:creationId xmlns:a16="http://schemas.microsoft.com/office/drawing/2014/main" id="{E053219F-99CE-6586-22CA-7A67B3686835}"/>
              </a:ext>
            </a:extLst>
          </p:cNvPr>
          <p:cNvCxnSpPr>
            <a:cxnSpLocks/>
          </p:cNvCxnSpPr>
          <p:nvPr/>
        </p:nvCxnSpPr>
        <p:spPr>
          <a:xfrm>
            <a:off x="4090390" y="5201607"/>
            <a:ext cx="532410"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20651EE-70B4-0D37-B0A5-93D1E172FF47}"/>
              </a:ext>
            </a:extLst>
          </p:cNvPr>
          <p:cNvSpPr txBox="1"/>
          <p:nvPr/>
        </p:nvSpPr>
        <p:spPr>
          <a:xfrm>
            <a:off x="5056344" y="4781161"/>
            <a:ext cx="591829"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sp>
        <p:nvSpPr>
          <p:cNvPr id="28" name="TextBox 27">
            <a:extLst>
              <a:ext uri="{FF2B5EF4-FFF2-40B4-BE49-F238E27FC236}">
                <a16:creationId xmlns:a16="http://schemas.microsoft.com/office/drawing/2014/main" id="{2B6D537C-B650-02D4-F8AD-D2D773063E42}"/>
              </a:ext>
            </a:extLst>
          </p:cNvPr>
          <p:cNvSpPr txBox="1"/>
          <p:nvPr/>
        </p:nvSpPr>
        <p:spPr>
          <a:xfrm>
            <a:off x="5060448" y="5218061"/>
            <a:ext cx="559769"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C’C</a:t>
            </a:r>
            <a:endParaRPr lang="en-US" sz="2200" dirty="0">
              <a:solidFill>
                <a:srgbClr val="000000"/>
              </a:solidFill>
              <a:latin typeface="#9Slide03 SVND Sari" panose="02000000000000000000" pitchFamily="2" charset="0"/>
            </a:endParaRPr>
          </a:p>
        </p:txBody>
      </p:sp>
      <p:cxnSp>
        <p:nvCxnSpPr>
          <p:cNvPr id="29" name="Straight Connector 28">
            <a:extLst>
              <a:ext uri="{FF2B5EF4-FFF2-40B4-BE49-F238E27FC236}">
                <a16:creationId xmlns:a16="http://schemas.microsoft.com/office/drawing/2014/main" id="{CAA5F829-CD02-3D9E-9A39-0EEF2F425633}"/>
              </a:ext>
            </a:extLst>
          </p:cNvPr>
          <p:cNvCxnSpPr>
            <a:cxnSpLocks/>
          </p:cNvCxnSpPr>
          <p:nvPr/>
        </p:nvCxnSpPr>
        <p:spPr>
          <a:xfrm>
            <a:off x="5066099" y="5199552"/>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TextBox 4">
            <a:extLst>
              <a:ext uri="{FF2B5EF4-FFF2-40B4-BE49-F238E27FC236}">
                <a16:creationId xmlns:a16="http://schemas.microsoft.com/office/drawing/2014/main" id="{19768E5E-6D81-84D5-8197-1CA94CEF8540}"/>
              </a:ext>
            </a:extLst>
          </p:cNvPr>
          <p:cNvSpPr txBox="1"/>
          <p:nvPr/>
        </p:nvSpPr>
        <p:spPr>
          <a:xfrm>
            <a:off x="1538315" y="2032393"/>
            <a:ext cx="9518461" cy="1053686"/>
          </a:xfrm>
          <a:prstGeom prst="rect">
            <a:avLst/>
          </a:prstGeom>
          <a:noFill/>
        </p:spPr>
        <p:txBody>
          <a:bodyPr wrap="square" rtlCol="0">
            <a:spAutoFit/>
          </a:bodyPr>
          <a:lstStyle/>
          <a:p>
            <a:pPr algn="just">
              <a:lnSpc>
                <a:spcPct val="150000"/>
              </a:lnSpc>
            </a:pPr>
            <a:r>
              <a:rPr lang="en-US" sz="2200" dirty="0">
                <a:latin typeface="#9Slide03 SVND Sari" panose="02000000000000000000" pitchFamily="2" charset="0"/>
              </a:rPr>
              <a:t>Nếu một đường thẳng song song với một cạnh của tam giác và cắt hai cạnh còn lại thì nó định ra trên hai cạnh đó những đoạn thẳng tương ứng tỉ lệ.</a:t>
            </a:r>
          </a:p>
        </p:txBody>
      </p:sp>
      <p:sp>
        <p:nvSpPr>
          <p:cNvPr id="32" name="Rectangle: Rounded Corners 2">
            <a:extLst>
              <a:ext uri="{FF2B5EF4-FFF2-40B4-BE49-F238E27FC236}">
                <a16:creationId xmlns:a16="http://schemas.microsoft.com/office/drawing/2014/main" id="{86FD370A-624E-6730-56AF-470147E6B20E}"/>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4" name="TextBox 3">
            <a:extLst>
              <a:ext uri="{FF2B5EF4-FFF2-40B4-BE49-F238E27FC236}">
                <a16:creationId xmlns:a16="http://schemas.microsoft.com/office/drawing/2014/main" id="{0A46ED55-77AD-B096-5A1D-6DA3DF90ECDC}"/>
              </a:ext>
            </a:extLst>
          </p:cNvPr>
          <p:cNvSpPr txBox="1"/>
          <p:nvPr/>
        </p:nvSpPr>
        <p:spPr>
          <a:xfrm>
            <a:off x="3350235" y="623150"/>
            <a:ext cx="5814156" cy="523220"/>
          </a:xfrm>
          <a:prstGeom prst="rect">
            <a:avLst/>
          </a:prstGeom>
          <a:noFill/>
        </p:spPr>
        <p:txBody>
          <a:bodyPr wrap="none" rtlCol="0">
            <a:spAutoFit/>
          </a:bodyPr>
          <a:lstStyle/>
          <a:p>
            <a:r>
              <a:rPr lang="en-US" sz="2800">
                <a:solidFill>
                  <a:srgbClr val="1A5C4B"/>
                </a:solidFill>
                <a:latin typeface="#9Slide03 SVND Sari" panose="02000000000000000000" pitchFamily="2" charset="0"/>
              </a:rPr>
              <a:t>2. ĐỊNH LÍ THALÈS TRONG TAM GIÁC</a:t>
            </a:r>
            <a:endParaRPr lang="en-US" sz="2800" dirty="0">
              <a:solidFill>
                <a:srgbClr val="1A5C4B"/>
              </a:solidFill>
              <a:latin typeface="#9Slide03 SVND Sari" panose="02000000000000000000" pitchFamily="2" charset="0"/>
            </a:endParaRPr>
          </a:p>
        </p:txBody>
      </p:sp>
      <p:sp>
        <p:nvSpPr>
          <p:cNvPr id="40" name="TextBox 7">
            <a:extLst>
              <a:ext uri="{FF2B5EF4-FFF2-40B4-BE49-F238E27FC236}">
                <a16:creationId xmlns:a16="http://schemas.microsoft.com/office/drawing/2014/main" id="{C24E64C1-D41E-037C-09E7-FC0210ADABB0}"/>
              </a:ext>
            </a:extLst>
          </p:cNvPr>
          <p:cNvSpPr txBox="1"/>
          <p:nvPr/>
        </p:nvSpPr>
        <p:spPr>
          <a:xfrm>
            <a:off x="1538315" y="1596820"/>
            <a:ext cx="2295821" cy="461665"/>
          </a:xfrm>
          <a:prstGeom prst="rect">
            <a:avLst/>
          </a:prstGeom>
          <a:noFill/>
        </p:spPr>
        <p:txBody>
          <a:bodyPr wrap="none" rtlCol="0">
            <a:spAutoFit/>
          </a:bodyPr>
          <a:lstStyle/>
          <a:p>
            <a:r>
              <a:rPr lang="en-US" sz="2400" dirty="0">
                <a:solidFill>
                  <a:srgbClr val="0070C0"/>
                </a:solidFill>
                <a:latin typeface="#9Slide03 SVND Sari" panose="02000000000000000000" pitchFamily="2" charset="0"/>
              </a:rPr>
              <a:t>ĐỊNH LÍ THALÈS</a:t>
            </a:r>
          </a:p>
        </p:txBody>
      </p:sp>
      <p:grpSp>
        <p:nvGrpSpPr>
          <p:cNvPr id="41" name="Google Shape;889;p32">
            <a:extLst>
              <a:ext uri="{FF2B5EF4-FFF2-40B4-BE49-F238E27FC236}">
                <a16:creationId xmlns:a16="http://schemas.microsoft.com/office/drawing/2014/main" id="{E2E5A6BA-A13B-8076-78CF-F57C7172DAAA}"/>
              </a:ext>
            </a:extLst>
          </p:cNvPr>
          <p:cNvGrpSpPr/>
          <p:nvPr/>
        </p:nvGrpSpPr>
        <p:grpSpPr>
          <a:xfrm rot="1515674">
            <a:off x="849837" y="1479101"/>
            <a:ext cx="695312" cy="695312"/>
            <a:chOff x="2005688" y="3510288"/>
            <a:chExt cx="1344600" cy="1344600"/>
          </a:xfrm>
        </p:grpSpPr>
        <p:sp>
          <p:nvSpPr>
            <p:cNvPr id="42" name="Google Shape;890;p32">
              <a:extLst>
                <a:ext uri="{FF2B5EF4-FFF2-40B4-BE49-F238E27FC236}">
                  <a16:creationId xmlns:a16="http://schemas.microsoft.com/office/drawing/2014/main" id="{3B2DB139-F924-EF26-6490-561B1755C8A4}"/>
                </a:ext>
              </a:extLst>
            </p:cNvPr>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92;p32">
              <a:extLst>
                <a:ext uri="{FF2B5EF4-FFF2-40B4-BE49-F238E27FC236}">
                  <a16:creationId xmlns:a16="http://schemas.microsoft.com/office/drawing/2014/main" id="{0C0997DE-8604-C2F3-AEEB-50FE0057C216}"/>
                </a:ext>
              </a:extLst>
            </p:cNvPr>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roup 9">
            <a:extLst>
              <a:ext uri="{FF2B5EF4-FFF2-40B4-BE49-F238E27FC236}">
                <a16:creationId xmlns:a16="http://schemas.microsoft.com/office/drawing/2014/main" id="{9C5DF4B0-CDA5-D7B2-AAE7-12187D6F9DF2}"/>
              </a:ext>
            </a:extLst>
          </p:cNvPr>
          <p:cNvGrpSpPr/>
          <p:nvPr/>
        </p:nvGrpSpPr>
        <p:grpSpPr>
          <a:xfrm>
            <a:off x="1056956" y="1678272"/>
            <a:ext cx="331831" cy="329851"/>
            <a:chOff x="725975" y="2144669"/>
            <a:chExt cx="468475" cy="465680"/>
          </a:xfrm>
        </p:grpSpPr>
        <p:sp>
          <p:nvSpPr>
            <p:cNvPr id="45" name="Google Shape;903;p32">
              <a:extLst>
                <a:ext uri="{FF2B5EF4-FFF2-40B4-BE49-F238E27FC236}">
                  <a16:creationId xmlns:a16="http://schemas.microsoft.com/office/drawing/2014/main" id="{C2CC386E-071C-28CD-BBF6-67B7936FDE9F}"/>
                </a:ext>
              </a:extLst>
            </p:cNvPr>
            <p:cNvSpPr/>
            <p:nvPr/>
          </p:nvSpPr>
          <p:spPr>
            <a:xfrm rot="783256">
              <a:off x="739309" y="2144669"/>
              <a:ext cx="299887" cy="395443"/>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04;p32">
              <a:extLst>
                <a:ext uri="{FF2B5EF4-FFF2-40B4-BE49-F238E27FC236}">
                  <a16:creationId xmlns:a16="http://schemas.microsoft.com/office/drawing/2014/main" id="{8023F45F-9FA5-6611-97C7-734D65114F34}"/>
                </a:ext>
              </a:extLst>
            </p:cNvPr>
            <p:cNvSpPr/>
            <p:nvPr/>
          </p:nvSpPr>
          <p:spPr>
            <a:xfrm rot="783256">
              <a:off x="754742" y="2184968"/>
              <a:ext cx="279843" cy="35691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6;p32">
              <a:extLst>
                <a:ext uri="{FF2B5EF4-FFF2-40B4-BE49-F238E27FC236}">
                  <a16:creationId xmlns:a16="http://schemas.microsoft.com/office/drawing/2014/main" id="{E561D34A-E789-97F6-4B92-22909B418F54}"/>
                </a:ext>
              </a:extLst>
            </p:cNvPr>
            <p:cNvSpPr/>
            <p:nvPr/>
          </p:nvSpPr>
          <p:spPr>
            <a:xfrm rot="783256">
              <a:off x="980441" y="2215640"/>
              <a:ext cx="88687" cy="394709"/>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7;p32">
              <a:extLst>
                <a:ext uri="{FF2B5EF4-FFF2-40B4-BE49-F238E27FC236}">
                  <a16:creationId xmlns:a16="http://schemas.microsoft.com/office/drawing/2014/main" id="{5E26798F-28AF-9228-DF59-94D7AD4392E3}"/>
                </a:ext>
              </a:extLst>
            </p:cNvPr>
            <p:cNvSpPr/>
            <p:nvPr/>
          </p:nvSpPr>
          <p:spPr>
            <a:xfrm rot="783256">
              <a:off x="951526" y="2331283"/>
              <a:ext cx="215865" cy="21586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8;p32">
              <a:extLst>
                <a:ext uri="{FF2B5EF4-FFF2-40B4-BE49-F238E27FC236}">
                  <a16:creationId xmlns:a16="http://schemas.microsoft.com/office/drawing/2014/main" id="{C815C198-5E98-F7DA-72A0-EEDDC93F7C39}"/>
                </a:ext>
              </a:extLst>
            </p:cNvPr>
            <p:cNvSpPr/>
            <p:nvPr/>
          </p:nvSpPr>
          <p:spPr>
            <a:xfrm rot="783256">
              <a:off x="948828" y="2354864"/>
              <a:ext cx="215865" cy="191976"/>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9;p32">
              <a:extLst>
                <a:ext uri="{FF2B5EF4-FFF2-40B4-BE49-F238E27FC236}">
                  <a16:creationId xmlns:a16="http://schemas.microsoft.com/office/drawing/2014/main" id="{B50622C1-7FEA-2976-DA58-9BE0007EF86E}"/>
                </a:ext>
              </a:extLst>
            </p:cNvPr>
            <p:cNvSpPr/>
            <p:nvPr/>
          </p:nvSpPr>
          <p:spPr>
            <a:xfrm rot="783256">
              <a:off x="1138939" y="2345144"/>
              <a:ext cx="55511" cy="54949"/>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0;p32">
              <a:extLst>
                <a:ext uri="{FF2B5EF4-FFF2-40B4-BE49-F238E27FC236}">
                  <a16:creationId xmlns:a16="http://schemas.microsoft.com/office/drawing/2014/main" id="{2019A598-A662-4D84-214A-F701F7D5A6E4}"/>
                </a:ext>
              </a:extLst>
            </p:cNvPr>
            <p:cNvSpPr/>
            <p:nvPr/>
          </p:nvSpPr>
          <p:spPr>
            <a:xfrm rot="783256">
              <a:off x="1148064" y="2346188"/>
              <a:ext cx="46266" cy="54949"/>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1;p32">
              <a:extLst>
                <a:ext uri="{FF2B5EF4-FFF2-40B4-BE49-F238E27FC236}">
                  <a16:creationId xmlns:a16="http://schemas.microsoft.com/office/drawing/2014/main" id="{E9DAE280-3E15-1FDD-6FC6-A80DB0367E0E}"/>
                </a:ext>
              </a:extLst>
            </p:cNvPr>
            <p:cNvSpPr/>
            <p:nvPr/>
          </p:nvSpPr>
          <p:spPr>
            <a:xfrm rot="783256">
              <a:off x="935191" y="2474831"/>
              <a:ext cx="51709" cy="50888"/>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2;p32">
              <a:extLst>
                <a:ext uri="{FF2B5EF4-FFF2-40B4-BE49-F238E27FC236}">
                  <a16:creationId xmlns:a16="http://schemas.microsoft.com/office/drawing/2014/main" id="{89613F19-24ED-646D-1BD7-108FDEFE87DB}"/>
                </a:ext>
              </a:extLst>
            </p:cNvPr>
            <p:cNvSpPr/>
            <p:nvPr/>
          </p:nvSpPr>
          <p:spPr>
            <a:xfrm rot="783256">
              <a:off x="966805" y="2543991"/>
              <a:ext cx="64755" cy="64798"/>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6;p32">
              <a:extLst>
                <a:ext uri="{FF2B5EF4-FFF2-40B4-BE49-F238E27FC236}">
                  <a16:creationId xmlns:a16="http://schemas.microsoft.com/office/drawing/2014/main" id="{D9BB0F0C-FD25-3D08-726E-5F9F822C20E8}"/>
                </a:ext>
              </a:extLst>
            </p:cNvPr>
            <p:cNvSpPr/>
            <p:nvPr/>
          </p:nvSpPr>
          <p:spPr>
            <a:xfrm rot="783256">
              <a:off x="725975" y="2155308"/>
              <a:ext cx="467110" cy="447109"/>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7;p32">
              <a:extLst>
                <a:ext uri="{FF2B5EF4-FFF2-40B4-BE49-F238E27FC236}">
                  <a16:creationId xmlns:a16="http://schemas.microsoft.com/office/drawing/2014/main" id="{2E0C6556-CE34-E64F-29EF-F283823BEB2E}"/>
                </a:ext>
              </a:extLst>
            </p:cNvPr>
            <p:cNvSpPr/>
            <p:nvPr/>
          </p:nvSpPr>
          <p:spPr>
            <a:xfrm rot="783256">
              <a:off x="1068731" y="2388987"/>
              <a:ext cx="55511" cy="54171"/>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9;p32">
              <a:extLst>
                <a:ext uri="{FF2B5EF4-FFF2-40B4-BE49-F238E27FC236}">
                  <a16:creationId xmlns:a16="http://schemas.microsoft.com/office/drawing/2014/main" id="{B682DF61-2AE6-F7B2-DF6F-A352EDEE5073}"/>
                </a:ext>
              </a:extLst>
            </p:cNvPr>
            <p:cNvSpPr/>
            <p:nvPr/>
          </p:nvSpPr>
          <p:spPr>
            <a:xfrm rot="783256">
              <a:off x="824805" y="2250877"/>
              <a:ext cx="255954" cy="1391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Isosceles Triangle 30">
            <a:extLst>
              <a:ext uri="{FF2B5EF4-FFF2-40B4-BE49-F238E27FC236}">
                <a16:creationId xmlns:a16="http://schemas.microsoft.com/office/drawing/2014/main" id="{D260BA6B-51F9-0C38-01C5-F497D34CB896}"/>
              </a:ext>
            </a:extLst>
          </p:cNvPr>
          <p:cNvSpPr/>
          <p:nvPr/>
        </p:nvSpPr>
        <p:spPr>
          <a:xfrm>
            <a:off x="8481261" y="3905699"/>
            <a:ext cx="2736482" cy="1677219"/>
          </a:xfrm>
          <a:prstGeom prst="triangle">
            <a:avLst>
              <a:gd name="adj" fmla="val 36077"/>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70C0"/>
              </a:solidFill>
              <a:latin typeface="#9Slide03 SVND Sari" panose="02000000000000000000" pitchFamily="2" charset="0"/>
            </a:endParaRPr>
          </a:p>
        </p:txBody>
      </p:sp>
      <p:cxnSp>
        <p:nvCxnSpPr>
          <p:cNvPr id="58" name="Straight Connector 32">
            <a:extLst>
              <a:ext uri="{FF2B5EF4-FFF2-40B4-BE49-F238E27FC236}">
                <a16:creationId xmlns:a16="http://schemas.microsoft.com/office/drawing/2014/main" id="{1A79D7D2-53BF-D740-FDF2-32A39BA8C7E3}"/>
              </a:ext>
            </a:extLst>
          </p:cNvPr>
          <p:cNvCxnSpPr>
            <a:cxnSpLocks/>
          </p:cNvCxnSpPr>
          <p:nvPr/>
        </p:nvCxnSpPr>
        <p:spPr>
          <a:xfrm>
            <a:off x="8351436" y="5021549"/>
            <a:ext cx="2746375" cy="0"/>
          </a:xfrm>
          <a:prstGeom prst="line">
            <a:avLst/>
          </a:prstGeom>
          <a:ln w="15875">
            <a:solidFill>
              <a:srgbClr val="0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9" name="TextBox 34">
            <a:extLst>
              <a:ext uri="{FF2B5EF4-FFF2-40B4-BE49-F238E27FC236}">
                <a16:creationId xmlns:a16="http://schemas.microsoft.com/office/drawing/2014/main" id="{DE8BF167-53AD-4845-6823-FA11E029C66E}"/>
              </a:ext>
            </a:extLst>
          </p:cNvPr>
          <p:cNvSpPr txBox="1"/>
          <p:nvPr/>
        </p:nvSpPr>
        <p:spPr>
          <a:xfrm>
            <a:off x="9289705" y="3506036"/>
            <a:ext cx="35618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A</a:t>
            </a:r>
          </a:p>
        </p:txBody>
      </p:sp>
      <p:sp>
        <p:nvSpPr>
          <p:cNvPr id="60" name="TextBox 35">
            <a:extLst>
              <a:ext uri="{FF2B5EF4-FFF2-40B4-BE49-F238E27FC236}">
                <a16:creationId xmlns:a16="http://schemas.microsoft.com/office/drawing/2014/main" id="{C0BFFF2D-12B2-408D-101B-B2C68F695607}"/>
              </a:ext>
            </a:extLst>
          </p:cNvPr>
          <p:cNvSpPr txBox="1"/>
          <p:nvPr/>
        </p:nvSpPr>
        <p:spPr>
          <a:xfrm>
            <a:off x="8403065" y="4621439"/>
            <a:ext cx="394660"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61" name="TextBox 36">
            <a:extLst>
              <a:ext uri="{FF2B5EF4-FFF2-40B4-BE49-F238E27FC236}">
                <a16:creationId xmlns:a16="http://schemas.microsoft.com/office/drawing/2014/main" id="{9477025C-E041-B56C-F73E-96543D20C5D2}"/>
              </a:ext>
            </a:extLst>
          </p:cNvPr>
          <p:cNvSpPr txBox="1"/>
          <p:nvPr/>
        </p:nvSpPr>
        <p:spPr>
          <a:xfrm>
            <a:off x="8098517" y="5533035"/>
            <a:ext cx="340158" cy="400110"/>
          </a:xfrm>
          <a:prstGeom prst="rect">
            <a:avLst/>
          </a:prstGeom>
          <a:noFill/>
        </p:spPr>
        <p:txBody>
          <a:bodyPr wrap="none" rtlCol="0">
            <a:spAutoFit/>
          </a:bodyPr>
          <a:lstStyle/>
          <a:p>
            <a:r>
              <a:rPr lang="en-US" sz="2000" dirty="0">
                <a:solidFill>
                  <a:srgbClr val="0070C0"/>
                </a:solidFill>
                <a:latin typeface="#9Slide03 SVND Sari" panose="02000000000000000000" pitchFamily="2" charset="0"/>
              </a:rPr>
              <a:t>B</a:t>
            </a:r>
          </a:p>
        </p:txBody>
      </p:sp>
      <p:sp>
        <p:nvSpPr>
          <p:cNvPr id="62" name="TextBox 37">
            <a:extLst>
              <a:ext uri="{FF2B5EF4-FFF2-40B4-BE49-F238E27FC236}">
                <a16:creationId xmlns:a16="http://schemas.microsoft.com/office/drawing/2014/main" id="{C554A3AE-3BE7-CF7D-8438-8B52D9BF5B00}"/>
              </a:ext>
            </a:extLst>
          </p:cNvPr>
          <p:cNvSpPr txBox="1"/>
          <p:nvPr/>
        </p:nvSpPr>
        <p:spPr>
          <a:xfrm>
            <a:off x="10585313" y="4610420"/>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sp>
        <p:nvSpPr>
          <p:cNvPr id="63" name="TextBox 38">
            <a:extLst>
              <a:ext uri="{FF2B5EF4-FFF2-40B4-BE49-F238E27FC236}">
                <a16:creationId xmlns:a16="http://schemas.microsoft.com/office/drawing/2014/main" id="{BFA66FAF-C11A-69B1-E66C-F5276FC2513E}"/>
              </a:ext>
            </a:extLst>
          </p:cNvPr>
          <p:cNvSpPr txBox="1"/>
          <p:nvPr/>
        </p:nvSpPr>
        <p:spPr>
          <a:xfrm>
            <a:off x="11197210" y="5533035"/>
            <a:ext cx="402674" cy="400110"/>
          </a:xfrm>
          <a:prstGeom prst="rect">
            <a:avLst/>
          </a:prstGeom>
          <a:noFill/>
        </p:spPr>
        <p:txBody>
          <a:bodyPr wrap="square" rtlCol="0">
            <a:spAutoFit/>
          </a:bodyPr>
          <a:lstStyle/>
          <a:p>
            <a:r>
              <a:rPr lang="en-US" sz="2000" dirty="0">
                <a:solidFill>
                  <a:srgbClr val="0070C0"/>
                </a:solidFill>
                <a:latin typeface="#9Slide03 SVND Sari" panose="02000000000000000000" pitchFamily="2" charset="0"/>
              </a:rPr>
              <a:t>C</a:t>
            </a:r>
          </a:p>
        </p:txBody>
      </p:sp>
      <p:cxnSp>
        <p:nvCxnSpPr>
          <p:cNvPr id="65" name="Đường kết nối Mũi tên Thẳng 64">
            <a:extLst>
              <a:ext uri="{FF2B5EF4-FFF2-40B4-BE49-F238E27FC236}">
                <a16:creationId xmlns:a16="http://schemas.microsoft.com/office/drawing/2014/main" id="{155C3C59-3A51-DAB7-041D-E0AAB75C801A}"/>
              </a:ext>
            </a:extLst>
          </p:cNvPr>
          <p:cNvCxnSpPr>
            <a:cxnSpLocks/>
          </p:cNvCxnSpPr>
          <p:nvPr/>
        </p:nvCxnSpPr>
        <p:spPr>
          <a:xfrm flipH="1">
            <a:off x="8755086" y="3881679"/>
            <a:ext cx="641235" cy="1104832"/>
          </a:xfrm>
          <a:prstGeom prst="straightConnector1">
            <a:avLst/>
          </a:prstGeom>
          <a:ln w="9525">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7" name="Đường kết nối Mũi tên Thẳng 66">
            <a:extLst>
              <a:ext uri="{FF2B5EF4-FFF2-40B4-BE49-F238E27FC236}">
                <a16:creationId xmlns:a16="http://schemas.microsoft.com/office/drawing/2014/main" id="{C152D55D-109B-D566-3DC1-17A84E96868D}"/>
              </a:ext>
            </a:extLst>
          </p:cNvPr>
          <p:cNvCxnSpPr>
            <a:cxnSpLocks/>
          </p:cNvCxnSpPr>
          <p:nvPr/>
        </p:nvCxnSpPr>
        <p:spPr>
          <a:xfrm flipH="1">
            <a:off x="8582677" y="5033553"/>
            <a:ext cx="320618" cy="552416"/>
          </a:xfrm>
          <a:prstGeom prst="straightConnector1">
            <a:avLst/>
          </a:prstGeom>
          <a:ln w="9525">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a16="http://schemas.microsoft.com/office/drawing/2014/main" id="{41C04DE1-642E-B40B-0A05-D58F0915E741}"/>
              </a:ext>
            </a:extLst>
          </p:cNvPr>
          <p:cNvCxnSpPr>
            <a:cxnSpLocks/>
          </p:cNvCxnSpPr>
          <p:nvPr/>
        </p:nvCxnSpPr>
        <p:spPr>
          <a:xfrm>
            <a:off x="2123271" y="3700116"/>
            <a:ext cx="0" cy="1948832"/>
          </a:xfrm>
          <a:prstGeom prst="line">
            <a:avLst/>
          </a:prstGeom>
          <a:ln w="15875">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2" name="Đường nối Thẳng 71">
            <a:extLst>
              <a:ext uri="{FF2B5EF4-FFF2-40B4-BE49-F238E27FC236}">
                <a16:creationId xmlns:a16="http://schemas.microsoft.com/office/drawing/2014/main" id="{1ED7DF1E-4CA6-4351-AE92-54F3E89B7DF2}"/>
              </a:ext>
            </a:extLst>
          </p:cNvPr>
          <p:cNvCxnSpPr>
            <a:cxnSpLocks/>
          </p:cNvCxnSpPr>
          <p:nvPr/>
        </p:nvCxnSpPr>
        <p:spPr>
          <a:xfrm flipH="1">
            <a:off x="1471519" y="4658048"/>
            <a:ext cx="6205631" cy="0"/>
          </a:xfrm>
          <a:prstGeom prst="line">
            <a:avLst/>
          </a:prstGeom>
          <a:ln w="15875">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77" name="TextBox 22">
            <a:extLst>
              <a:ext uri="{FF2B5EF4-FFF2-40B4-BE49-F238E27FC236}">
                <a16:creationId xmlns:a16="http://schemas.microsoft.com/office/drawing/2014/main" id="{52E5C179-C45C-2FC1-E2BC-4DCA20CE8444}"/>
              </a:ext>
            </a:extLst>
          </p:cNvPr>
          <p:cNvSpPr txBox="1"/>
          <p:nvPr/>
        </p:nvSpPr>
        <p:spPr>
          <a:xfrm>
            <a:off x="6012971" y="5218776"/>
            <a:ext cx="585417"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B’B</a:t>
            </a:r>
            <a:endParaRPr lang="en-US" sz="2200" dirty="0">
              <a:solidFill>
                <a:srgbClr val="000000"/>
              </a:solidFill>
              <a:latin typeface="#9Slide03 SVND Sari" panose="02000000000000000000" pitchFamily="2" charset="0"/>
            </a:endParaRPr>
          </a:p>
        </p:txBody>
      </p:sp>
      <p:sp>
        <p:nvSpPr>
          <p:cNvPr id="78" name="TextBox 23">
            <a:extLst>
              <a:ext uri="{FF2B5EF4-FFF2-40B4-BE49-F238E27FC236}">
                <a16:creationId xmlns:a16="http://schemas.microsoft.com/office/drawing/2014/main" id="{54E534A9-82E9-8D54-490E-499B3F4CD780}"/>
              </a:ext>
            </a:extLst>
          </p:cNvPr>
          <p:cNvSpPr txBox="1"/>
          <p:nvPr/>
        </p:nvSpPr>
        <p:spPr>
          <a:xfrm>
            <a:off x="6033656" y="4781876"/>
            <a:ext cx="54534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AB</a:t>
            </a:r>
          </a:p>
        </p:txBody>
      </p:sp>
      <p:sp>
        <p:nvSpPr>
          <p:cNvPr id="79" name="TextBox 24">
            <a:extLst>
              <a:ext uri="{FF2B5EF4-FFF2-40B4-BE49-F238E27FC236}">
                <a16:creationId xmlns:a16="http://schemas.microsoft.com/office/drawing/2014/main" id="{98AB4887-F99C-C833-E606-9A3EC216F952}"/>
              </a:ext>
            </a:extLst>
          </p:cNvPr>
          <p:cNvSpPr txBox="1"/>
          <p:nvPr/>
        </p:nvSpPr>
        <p:spPr>
          <a:xfrm>
            <a:off x="6607095" y="4996750"/>
            <a:ext cx="338554"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80" name="Straight Connector 25">
            <a:extLst>
              <a:ext uri="{FF2B5EF4-FFF2-40B4-BE49-F238E27FC236}">
                <a16:creationId xmlns:a16="http://schemas.microsoft.com/office/drawing/2014/main" id="{4F98D09F-8818-D2ED-6AAF-30767EA971D3}"/>
              </a:ext>
            </a:extLst>
          </p:cNvPr>
          <p:cNvCxnSpPr>
            <a:cxnSpLocks/>
          </p:cNvCxnSpPr>
          <p:nvPr/>
        </p:nvCxnSpPr>
        <p:spPr>
          <a:xfrm>
            <a:off x="6013008" y="5202322"/>
            <a:ext cx="532410"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TextBox 26">
            <a:extLst>
              <a:ext uri="{FF2B5EF4-FFF2-40B4-BE49-F238E27FC236}">
                <a16:creationId xmlns:a16="http://schemas.microsoft.com/office/drawing/2014/main" id="{13D151FD-F17D-2995-2DAF-0F80C4F5C24E}"/>
              </a:ext>
            </a:extLst>
          </p:cNvPr>
          <p:cNvSpPr txBox="1"/>
          <p:nvPr/>
        </p:nvSpPr>
        <p:spPr>
          <a:xfrm>
            <a:off x="6998012" y="4781876"/>
            <a:ext cx="530915"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AC</a:t>
            </a:r>
          </a:p>
        </p:txBody>
      </p:sp>
      <p:sp>
        <p:nvSpPr>
          <p:cNvPr id="82" name="TextBox 27">
            <a:extLst>
              <a:ext uri="{FF2B5EF4-FFF2-40B4-BE49-F238E27FC236}">
                <a16:creationId xmlns:a16="http://schemas.microsoft.com/office/drawing/2014/main" id="{3CE6B2CC-55CF-4F63-EA69-03ACA9188687}"/>
              </a:ext>
            </a:extLst>
          </p:cNvPr>
          <p:cNvSpPr txBox="1"/>
          <p:nvPr/>
        </p:nvSpPr>
        <p:spPr>
          <a:xfrm>
            <a:off x="7002116" y="5218776"/>
            <a:ext cx="559769" cy="430887"/>
          </a:xfrm>
          <a:prstGeom prst="rect">
            <a:avLst/>
          </a:prstGeom>
          <a:noFill/>
        </p:spPr>
        <p:txBody>
          <a:bodyPr wrap="none" rtlCol="0">
            <a:spAutoFit/>
          </a:bodyPr>
          <a:lstStyle/>
          <a:p>
            <a:r>
              <a:rPr lang="en-US" sz="2200" dirty="0" err="1">
                <a:solidFill>
                  <a:srgbClr val="000000"/>
                </a:solidFill>
                <a:latin typeface="#9Slide03 SVND Sari" panose="02000000000000000000" pitchFamily="2" charset="0"/>
              </a:rPr>
              <a:t>C’C</a:t>
            </a:r>
            <a:endParaRPr lang="en-US" sz="2200" dirty="0">
              <a:solidFill>
                <a:srgbClr val="000000"/>
              </a:solidFill>
              <a:latin typeface="#9Slide03 SVND Sari" panose="02000000000000000000" pitchFamily="2" charset="0"/>
            </a:endParaRPr>
          </a:p>
        </p:txBody>
      </p:sp>
      <p:cxnSp>
        <p:nvCxnSpPr>
          <p:cNvPr id="83" name="Straight Connector 28">
            <a:extLst>
              <a:ext uri="{FF2B5EF4-FFF2-40B4-BE49-F238E27FC236}">
                <a16:creationId xmlns:a16="http://schemas.microsoft.com/office/drawing/2014/main" id="{C65BCEC4-0AFD-B8B9-057A-7E677D692DE3}"/>
              </a:ext>
            </a:extLst>
          </p:cNvPr>
          <p:cNvCxnSpPr>
            <a:cxnSpLocks/>
          </p:cNvCxnSpPr>
          <p:nvPr/>
        </p:nvCxnSpPr>
        <p:spPr>
          <a:xfrm>
            <a:off x="6988717" y="5200267"/>
            <a:ext cx="503470" cy="2055"/>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84" name="TextBox 22">
            <a:extLst>
              <a:ext uri="{FF2B5EF4-FFF2-40B4-BE49-F238E27FC236}">
                <a16:creationId xmlns:a16="http://schemas.microsoft.com/office/drawing/2014/main" id="{AC5D5EEE-D45A-9451-D7ED-331861A928F1}"/>
              </a:ext>
            </a:extLst>
          </p:cNvPr>
          <p:cNvSpPr txBox="1"/>
          <p:nvPr/>
        </p:nvSpPr>
        <p:spPr>
          <a:xfrm>
            <a:off x="3674648" y="4984108"/>
            <a:ext cx="25199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sp>
        <p:nvSpPr>
          <p:cNvPr id="85" name="TextBox 22">
            <a:extLst>
              <a:ext uri="{FF2B5EF4-FFF2-40B4-BE49-F238E27FC236}">
                <a16:creationId xmlns:a16="http://schemas.microsoft.com/office/drawing/2014/main" id="{5AD4A2D5-97A3-E6D5-B984-D9F2A33B795E}"/>
              </a:ext>
            </a:extLst>
          </p:cNvPr>
          <p:cNvSpPr txBox="1"/>
          <p:nvPr/>
        </p:nvSpPr>
        <p:spPr>
          <a:xfrm>
            <a:off x="5568359" y="4984107"/>
            <a:ext cx="251992"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a:t>
            </a:r>
          </a:p>
        </p:txBody>
      </p:sp>
      <p:cxnSp>
        <p:nvCxnSpPr>
          <p:cNvPr id="86" name="Đường kết nối Mũi tên Thẳng 85">
            <a:extLst>
              <a:ext uri="{FF2B5EF4-FFF2-40B4-BE49-F238E27FC236}">
                <a16:creationId xmlns:a16="http://schemas.microsoft.com/office/drawing/2014/main" id="{DD0A862E-3E33-C03C-1018-0727B3DA4547}"/>
              </a:ext>
            </a:extLst>
          </p:cNvPr>
          <p:cNvCxnSpPr>
            <a:cxnSpLocks/>
          </p:cNvCxnSpPr>
          <p:nvPr/>
        </p:nvCxnSpPr>
        <p:spPr>
          <a:xfrm flipH="1" flipV="1">
            <a:off x="9564273" y="3898566"/>
            <a:ext cx="1154357" cy="1110980"/>
          </a:xfrm>
          <a:prstGeom prst="straightConnector1">
            <a:avLst/>
          </a:prstGeom>
          <a:ln w="9525">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0" name="Đường kết nối Mũi tên Thẳng 89">
            <a:extLst>
              <a:ext uri="{FF2B5EF4-FFF2-40B4-BE49-F238E27FC236}">
                <a16:creationId xmlns:a16="http://schemas.microsoft.com/office/drawing/2014/main" id="{FE9F81E9-44D2-B7AC-BB21-CF3D8B946A3F}"/>
              </a:ext>
            </a:extLst>
          </p:cNvPr>
          <p:cNvCxnSpPr>
            <a:cxnSpLocks/>
          </p:cNvCxnSpPr>
          <p:nvPr/>
        </p:nvCxnSpPr>
        <p:spPr>
          <a:xfrm flipH="1" flipV="1">
            <a:off x="10540006" y="5026198"/>
            <a:ext cx="592291" cy="552072"/>
          </a:xfrm>
          <a:prstGeom prst="straightConnector1">
            <a:avLst/>
          </a:prstGeom>
          <a:ln w="9525">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089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down)">
                                      <p:cBhvr>
                                        <p:cTn id="31" dur="500"/>
                                        <p:tgtEl>
                                          <p:spTgt spid="65"/>
                                        </p:tgtEl>
                                      </p:cBhvr>
                                    </p:animEffect>
                                  </p:childTnLst>
                                </p:cTn>
                              </p:par>
                              <p:par>
                                <p:cTn id="32" presetID="22" presetClass="entr" presetSubtype="4"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wipe(down)">
                                      <p:cBhvr>
                                        <p:cTn id="58" dur="500"/>
                                        <p:tgtEl>
                                          <p:spTgt spid="86"/>
                                        </p:tgtEl>
                                      </p:cBhvr>
                                    </p:animEffect>
                                  </p:childTnLst>
                                </p:cTn>
                              </p:par>
                              <p:par>
                                <p:cTn id="59" presetID="22" presetClass="entr" presetSubtype="4"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down)">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par>
                                <p:cTn id="107" presetID="10" presetClass="entr" presetSubtype="0" fill="hold" nodeType="with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fade">
                                      <p:cBhvr>
                                        <p:cTn id="109" dur="500"/>
                                        <p:tgtEl>
                                          <p:spTgt spid="8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fade">
                                      <p:cBhvr>
                                        <p:cTn id="115" dur="500"/>
                                        <p:tgtEl>
                                          <p:spTgt spid="82"/>
                                        </p:tgtEl>
                                      </p:cBhvr>
                                    </p:animEffect>
                                  </p:childTnLst>
                                </p:cTn>
                              </p:par>
                              <p:par>
                                <p:cTn id="116" presetID="10" presetClass="entr" presetSubtype="0" fill="hold" nodeType="with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fade">
                                      <p:cBhvr>
                                        <p:cTn id="118" dur="500"/>
                                        <p:tgtEl>
                                          <p:spTgt spid="8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fade">
                                      <p:cBhvr>
                                        <p:cTn id="12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6" grpId="0"/>
      <p:bldP spid="17" grpId="0"/>
      <p:bldP spid="18" grpId="0"/>
      <p:bldP spid="20" grpId="0"/>
      <p:bldP spid="21" grpId="0"/>
      <p:bldP spid="23" grpId="0"/>
      <p:bldP spid="24" grpId="0"/>
      <p:bldP spid="25" grpId="0"/>
      <p:bldP spid="27" grpId="0"/>
      <p:bldP spid="28" grpId="0"/>
      <p:bldP spid="77" grpId="0"/>
      <p:bldP spid="78" grpId="0"/>
      <p:bldP spid="79" grpId="0"/>
      <p:bldP spid="81" grpId="0"/>
      <p:bldP spid="82"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59E68C9F-7A8A-FB7C-D3C7-88790773AC42}"/>
              </a:ext>
            </a:extLst>
          </p:cNvPr>
          <p:cNvCxnSpPr>
            <a:cxnSpLocks/>
          </p:cNvCxnSpPr>
          <p:nvPr/>
        </p:nvCxnSpPr>
        <p:spPr>
          <a:xfrm>
            <a:off x="7937103" y="3907245"/>
            <a:ext cx="274637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B1CE2C-A7A7-DE9F-71CA-B4595FAE741C}"/>
              </a:ext>
            </a:extLst>
          </p:cNvPr>
          <p:cNvSpPr txBox="1"/>
          <p:nvPr/>
        </p:nvSpPr>
        <p:spPr>
          <a:xfrm>
            <a:off x="9063419" y="3368671"/>
            <a:ext cx="295274" cy="369332"/>
          </a:xfrm>
          <a:prstGeom prst="rect">
            <a:avLst/>
          </a:prstGeom>
          <a:noFill/>
        </p:spPr>
        <p:txBody>
          <a:bodyPr wrap="none" rtlCol="0">
            <a:spAutoFit/>
          </a:bodyPr>
          <a:lstStyle/>
          <a:p>
            <a:r>
              <a:rPr lang="en-US" dirty="0">
                <a:solidFill>
                  <a:schemeClr val="accent1">
                    <a:lumMod val="75000"/>
                  </a:schemeClr>
                </a:solidFill>
                <a:latin typeface="#9Slide03 SVND Sari" panose="02000000000000000000" pitchFamily="2" charset="0"/>
              </a:rPr>
              <a:t>x</a:t>
            </a:r>
          </a:p>
        </p:txBody>
      </p:sp>
      <p:sp>
        <p:nvSpPr>
          <p:cNvPr id="36" name="TextBox 35">
            <a:extLst>
              <a:ext uri="{FF2B5EF4-FFF2-40B4-BE49-F238E27FC236}">
                <a16:creationId xmlns:a16="http://schemas.microsoft.com/office/drawing/2014/main" id="{DC5CD3CC-AF7C-696C-29AC-80CFD77F9225}"/>
              </a:ext>
            </a:extLst>
          </p:cNvPr>
          <p:cNvSpPr txBox="1"/>
          <p:nvPr/>
        </p:nvSpPr>
        <p:spPr>
          <a:xfrm>
            <a:off x="7707852" y="4992588"/>
            <a:ext cx="332142" cy="430887"/>
          </a:xfrm>
          <a:prstGeom prst="rect">
            <a:avLst/>
          </a:prstGeom>
          <a:noFill/>
        </p:spPr>
        <p:txBody>
          <a:bodyPr wrap="none" rtlCol="0">
            <a:spAutoFit/>
          </a:bodyPr>
          <a:lstStyle/>
          <a:p>
            <a:r>
              <a:rPr lang="en-US" sz="2200" dirty="0">
                <a:solidFill>
                  <a:srgbClr val="002060"/>
                </a:solidFill>
                <a:latin typeface="#9Slide03 SVND Sari" panose="02000000000000000000" pitchFamily="2" charset="0"/>
              </a:rPr>
              <a:t>E</a:t>
            </a:r>
          </a:p>
        </p:txBody>
      </p:sp>
      <p:sp>
        <p:nvSpPr>
          <p:cNvPr id="37" name="TextBox 36">
            <a:extLst>
              <a:ext uri="{FF2B5EF4-FFF2-40B4-BE49-F238E27FC236}">
                <a16:creationId xmlns:a16="http://schemas.microsoft.com/office/drawing/2014/main" id="{0FE77771-1E2A-B616-2666-DE1A4DFDDC4E}"/>
              </a:ext>
            </a:extLst>
          </p:cNvPr>
          <p:cNvSpPr txBox="1"/>
          <p:nvPr/>
        </p:nvSpPr>
        <p:spPr>
          <a:xfrm>
            <a:off x="8005685" y="3860515"/>
            <a:ext cx="423514" cy="430887"/>
          </a:xfrm>
          <a:prstGeom prst="rect">
            <a:avLst/>
          </a:prstGeom>
          <a:noFill/>
        </p:spPr>
        <p:txBody>
          <a:bodyPr wrap="none" rtlCol="0">
            <a:spAutoFit/>
          </a:bodyPr>
          <a:lstStyle/>
          <a:p>
            <a:r>
              <a:rPr lang="en-US" sz="2200" dirty="0">
                <a:solidFill>
                  <a:srgbClr val="002060"/>
                </a:solidFill>
                <a:latin typeface="#9Slide03 SVND Sari" panose="02000000000000000000" pitchFamily="2" charset="0"/>
              </a:rPr>
              <a:t>M</a:t>
            </a:r>
          </a:p>
        </p:txBody>
      </p:sp>
      <p:sp>
        <p:nvSpPr>
          <p:cNvPr id="39" name="TextBox 38">
            <a:extLst>
              <a:ext uri="{FF2B5EF4-FFF2-40B4-BE49-F238E27FC236}">
                <a16:creationId xmlns:a16="http://schemas.microsoft.com/office/drawing/2014/main" id="{3F403879-03D2-A423-52B0-507746B73BF2}"/>
              </a:ext>
            </a:extLst>
          </p:cNvPr>
          <p:cNvSpPr txBox="1"/>
          <p:nvPr/>
        </p:nvSpPr>
        <p:spPr>
          <a:xfrm>
            <a:off x="8527976" y="2991628"/>
            <a:ext cx="402674" cy="430887"/>
          </a:xfrm>
          <a:prstGeom prst="rect">
            <a:avLst/>
          </a:prstGeom>
          <a:noFill/>
        </p:spPr>
        <p:txBody>
          <a:bodyPr wrap="square" rtlCol="0">
            <a:spAutoFit/>
          </a:bodyPr>
          <a:lstStyle/>
          <a:p>
            <a:r>
              <a:rPr lang="en-US" sz="2200" dirty="0">
                <a:solidFill>
                  <a:srgbClr val="002060"/>
                </a:solidFill>
                <a:latin typeface="#9Slide03 SVND Sari" panose="02000000000000000000" pitchFamily="2" charset="0"/>
              </a:rPr>
              <a:t>D</a:t>
            </a:r>
          </a:p>
        </p:txBody>
      </p:sp>
      <p:sp>
        <p:nvSpPr>
          <p:cNvPr id="31" name="Isosceles Triangle 30">
            <a:extLst>
              <a:ext uri="{FF2B5EF4-FFF2-40B4-BE49-F238E27FC236}">
                <a16:creationId xmlns:a16="http://schemas.microsoft.com/office/drawing/2014/main" id="{F6082563-A4D1-8762-DD98-02AD97719F7F}"/>
              </a:ext>
            </a:extLst>
          </p:cNvPr>
          <p:cNvSpPr/>
          <p:nvPr/>
        </p:nvSpPr>
        <p:spPr>
          <a:xfrm>
            <a:off x="8005685" y="3368671"/>
            <a:ext cx="3096948" cy="1677219"/>
          </a:xfrm>
          <a:prstGeom prst="triangle">
            <a:avLst>
              <a:gd name="adj" fmla="val 22686"/>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rgbClr val="002060"/>
              </a:solidFill>
              <a:latin typeface="#9Slide03 SVND Sari" panose="02000000000000000000" pitchFamily="2" charset="0"/>
            </a:endParaRPr>
          </a:p>
        </p:txBody>
      </p:sp>
      <p:sp>
        <p:nvSpPr>
          <p:cNvPr id="32" name="TextBox 31">
            <a:extLst>
              <a:ext uri="{FF2B5EF4-FFF2-40B4-BE49-F238E27FC236}">
                <a16:creationId xmlns:a16="http://schemas.microsoft.com/office/drawing/2014/main" id="{544C3ABC-97B0-E896-2075-34FCE232A265}"/>
              </a:ext>
            </a:extLst>
          </p:cNvPr>
          <p:cNvSpPr txBox="1"/>
          <p:nvPr/>
        </p:nvSpPr>
        <p:spPr>
          <a:xfrm>
            <a:off x="11115173" y="5003442"/>
            <a:ext cx="327334" cy="430887"/>
          </a:xfrm>
          <a:prstGeom prst="rect">
            <a:avLst/>
          </a:prstGeom>
          <a:noFill/>
        </p:spPr>
        <p:txBody>
          <a:bodyPr wrap="none" rtlCol="0">
            <a:spAutoFit/>
          </a:bodyPr>
          <a:lstStyle/>
          <a:p>
            <a:r>
              <a:rPr lang="en-US" sz="2200" dirty="0">
                <a:solidFill>
                  <a:srgbClr val="002060"/>
                </a:solidFill>
                <a:latin typeface="#9Slide03 SVND Sari" panose="02000000000000000000" pitchFamily="2" charset="0"/>
              </a:rPr>
              <a:t>F</a:t>
            </a:r>
          </a:p>
        </p:txBody>
      </p:sp>
      <p:sp>
        <p:nvSpPr>
          <p:cNvPr id="34" name="TextBox 33">
            <a:extLst>
              <a:ext uri="{FF2B5EF4-FFF2-40B4-BE49-F238E27FC236}">
                <a16:creationId xmlns:a16="http://schemas.microsoft.com/office/drawing/2014/main" id="{6DF93EC9-ECA3-A907-B961-A6AB72D5D556}"/>
              </a:ext>
            </a:extLst>
          </p:cNvPr>
          <p:cNvSpPr txBox="1"/>
          <p:nvPr/>
        </p:nvSpPr>
        <p:spPr>
          <a:xfrm>
            <a:off x="9193162" y="3860514"/>
            <a:ext cx="381836" cy="430887"/>
          </a:xfrm>
          <a:prstGeom prst="rect">
            <a:avLst/>
          </a:prstGeom>
          <a:noFill/>
        </p:spPr>
        <p:txBody>
          <a:bodyPr wrap="none" rtlCol="0">
            <a:spAutoFit/>
          </a:bodyPr>
          <a:lstStyle/>
          <a:p>
            <a:r>
              <a:rPr lang="en-US" sz="2200" dirty="0">
                <a:solidFill>
                  <a:srgbClr val="002060"/>
                </a:solidFill>
                <a:latin typeface="#9Slide03 SVND Sari" panose="02000000000000000000" pitchFamily="2" charset="0"/>
              </a:rPr>
              <a:t>N</a:t>
            </a:r>
          </a:p>
        </p:txBody>
      </p:sp>
      <p:sp>
        <p:nvSpPr>
          <p:cNvPr id="40" name="TextBox 39">
            <a:extLst>
              <a:ext uri="{FF2B5EF4-FFF2-40B4-BE49-F238E27FC236}">
                <a16:creationId xmlns:a16="http://schemas.microsoft.com/office/drawing/2014/main" id="{E22B7CBF-FC5E-9E18-AF67-0BCA3C1688CA}"/>
              </a:ext>
            </a:extLst>
          </p:cNvPr>
          <p:cNvSpPr txBox="1"/>
          <p:nvPr/>
        </p:nvSpPr>
        <p:spPr>
          <a:xfrm>
            <a:off x="10276293" y="4192852"/>
            <a:ext cx="308098" cy="369332"/>
          </a:xfrm>
          <a:prstGeom prst="rect">
            <a:avLst/>
          </a:prstGeom>
          <a:noFill/>
        </p:spPr>
        <p:txBody>
          <a:bodyPr wrap="none" rtlCol="0">
            <a:spAutoFit/>
          </a:bodyPr>
          <a:lstStyle/>
          <a:p>
            <a:r>
              <a:rPr lang="en-US" dirty="0">
                <a:solidFill>
                  <a:schemeClr val="accent1">
                    <a:lumMod val="75000"/>
                  </a:schemeClr>
                </a:solidFill>
                <a:latin typeface="#9Slide03 SVND Sari" panose="02000000000000000000" pitchFamily="2" charset="0"/>
              </a:rPr>
              <a:t>5</a:t>
            </a:r>
          </a:p>
        </p:txBody>
      </p:sp>
      <p:sp>
        <p:nvSpPr>
          <p:cNvPr id="41" name="TextBox 40">
            <a:extLst>
              <a:ext uri="{FF2B5EF4-FFF2-40B4-BE49-F238E27FC236}">
                <a16:creationId xmlns:a16="http://schemas.microsoft.com/office/drawing/2014/main" id="{7931E195-78E2-1212-2816-FF8FCCF97CF9}"/>
              </a:ext>
            </a:extLst>
          </p:cNvPr>
          <p:cNvSpPr txBox="1"/>
          <p:nvPr/>
        </p:nvSpPr>
        <p:spPr>
          <a:xfrm>
            <a:off x="7869442" y="4352275"/>
            <a:ext cx="319318" cy="369332"/>
          </a:xfrm>
          <a:prstGeom prst="rect">
            <a:avLst/>
          </a:prstGeom>
          <a:noFill/>
        </p:spPr>
        <p:txBody>
          <a:bodyPr wrap="none" rtlCol="0">
            <a:spAutoFit/>
          </a:bodyPr>
          <a:lstStyle/>
          <a:p>
            <a:r>
              <a:rPr lang="en-US" dirty="0">
                <a:solidFill>
                  <a:schemeClr val="accent1">
                    <a:lumMod val="75000"/>
                  </a:schemeClr>
                </a:solidFill>
                <a:latin typeface="#9Slide03 SVND Sari" panose="02000000000000000000" pitchFamily="2" charset="0"/>
              </a:rPr>
              <a:t>4</a:t>
            </a:r>
          </a:p>
        </p:txBody>
      </p:sp>
      <p:sp>
        <p:nvSpPr>
          <p:cNvPr id="42" name="TextBox 41">
            <a:extLst>
              <a:ext uri="{FF2B5EF4-FFF2-40B4-BE49-F238E27FC236}">
                <a16:creationId xmlns:a16="http://schemas.microsoft.com/office/drawing/2014/main" id="{687BBEDE-8F63-45F8-C294-40A536A119C6}"/>
              </a:ext>
            </a:extLst>
          </p:cNvPr>
          <p:cNvSpPr txBox="1"/>
          <p:nvPr/>
        </p:nvSpPr>
        <p:spPr>
          <a:xfrm>
            <a:off x="8276753" y="3420663"/>
            <a:ext cx="304892" cy="369332"/>
          </a:xfrm>
          <a:prstGeom prst="rect">
            <a:avLst/>
          </a:prstGeom>
          <a:noFill/>
        </p:spPr>
        <p:txBody>
          <a:bodyPr wrap="none" rtlCol="0">
            <a:spAutoFit/>
          </a:bodyPr>
          <a:lstStyle/>
          <a:p>
            <a:r>
              <a:rPr lang="en-US" dirty="0">
                <a:solidFill>
                  <a:schemeClr val="accent1">
                    <a:lumMod val="75000"/>
                  </a:schemeClr>
                </a:solidFill>
                <a:latin typeface="#9Slide03 SVND Sari" panose="02000000000000000000" pitchFamily="2" charset="0"/>
              </a:rPr>
              <a:t>2</a:t>
            </a:r>
          </a:p>
        </p:txBody>
      </p:sp>
      <p:sp>
        <p:nvSpPr>
          <p:cNvPr id="45" name="TextBox 44">
            <a:extLst>
              <a:ext uri="{FF2B5EF4-FFF2-40B4-BE49-F238E27FC236}">
                <a16:creationId xmlns:a16="http://schemas.microsoft.com/office/drawing/2014/main" id="{DBD7E719-DFBE-8324-F111-9F7E280D4BDF}"/>
              </a:ext>
            </a:extLst>
          </p:cNvPr>
          <p:cNvSpPr txBox="1"/>
          <p:nvPr/>
        </p:nvSpPr>
        <p:spPr>
          <a:xfrm>
            <a:off x="1472024" y="2218328"/>
            <a:ext cx="6125395" cy="461665"/>
          </a:xfrm>
          <a:prstGeom prst="rect">
            <a:avLst/>
          </a:prstGeom>
          <a:noFill/>
        </p:spPr>
        <p:txBody>
          <a:bodyPr wrap="none" rtlCol="0">
            <a:spAutoFit/>
          </a:bodyPr>
          <a:lstStyle/>
          <a:p>
            <a:r>
              <a:rPr lang="en-US" sz="2400" dirty="0">
                <a:solidFill>
                  <a:srgbClr val="000000"/>
                </a:solidFill>
                <a:latin typeface="#9Slide03 SVND Sari" panose="02000000000000000000" pitchFamily="2" charset="0"/>
              </a:rPr>
              <a:t>Tính độ dài x trong hình vẽ bên, biết MN // EF.</a:t>
            </a:r>
          </a:p>
        </p:txBody>
      </p:sp>
      <p:sp>
        <p:nvSpPr>
          <p:cNvPr id="46" name="TextBox 45">
            <a:extLst>
              <a:ext uri="{FF2B5EF4-FFF2-40B4-BE49-F238E27FC236}">
                <a16:creationId xmlns:a16="http://schemas.microsoft.com/office/drawing/2014/main" id="{C2E6D2CF-D56E-A1D0-45A6-788F1529758B}"/>
              </a:ext>
            </a:extLst>
          </p:cNvPr>
          <p:cNvSpPr txBox="1"/>
          <p:nvPr/>
        </p:nvSpPr>
        <p:spPr>
          <a:xfrm>
            <a:off x="1472024" y="2898017"/>
            <a:ext cx="4789440" cy="1141082"/>
          </a:xfrm>
          <a:prstGeom prst="rect">
            <a:avLst/>
          </a:prstGeom>
          <a:noFill/>
        </p:spPr>
        <p:txBody>
          <a:bodyPr wrap="square" rtlCol="0">
            <a:spAutoFit/>
          </a:bodyPr>
          <a:lstStyle/>
          <a:p>
            <a:pPr>
              <a:lnSpc>
                <a:spcPct val="150000"/>
              </a:lnSpc>
            </a:pPr>
            <a:r>
              <a:rPr lang="en-US" sz="2400" dirty="0">
                <a:solidFill>
                  <a:schemeClr val="accent3">
                    <a:lumMod val="25000"/>
                  </a:schemeClr>
                </a:solidFill>
                <a:latin typeface="#9Slide03 SVND Sari" panose="02000000000000000000" pitchFamily="2" charset="0"/>
              </a:rPr>
              <a:t>Xét tam giác DEF có MN // EF nên theo định lí </a:t>
            </a:r>
            <a:r>
              <a:rPr lang="en-US" sz="2400" dirty="0" err="1">
                <a:solidFill>
                  <a:schemeClr val="accent3">
                    <a:lumMod val="25000"/>
                  </a:schemeClr>
                </a:solidFill>
                <a:latin typeface="#9Slide03 SVND Sari" panose="02000000000000000000" pitchFamily="2" charset="0"/>
              </a:rPr>
              <a:t>Thalès</a:t>
            </a:r>
            <a:r>
              <a:rPr lang="en-US" sz="2400" dirty="0">
                <a:solidFill>
                  <a:schemeClr val="accent3">
                    <a:lumMod val="25000"/>
                  </a:schemeClr>
                </a:solidFill>
                <a:latin typeface="#9Slide03 SVND Sari" panose="02000000000000000000" pitchFamily="2" charset="0"/>
              </a:rPr>
              <a:t> ta có:</a:t>
            </a:r>
          </a:p>
        </p:txBody>
      </p:sp>
      <p:sp>
        <p:nvSpPr>
          <p:cNvPr id="48" name="TextBox 47">
            <a:extLst>
              <a:ext uri="{FF2B5EF4-FFF2-40B4-BE49-F238E27FC236}">
                <a16:creationId xmlns:a16="http://schemas.microsoft.com/office/drawing/2014/main" id="{D56863D1-BEB8-946C-6D9B-A21C45F38921}"/>
              </a:ext>
            </a:extLst>
          </p:cNvPr>
          <p:cNvSpPr txBox="1"/>
          <p:nvPr/>
        </p:nvSpPr>
        <p:spPr>
          <a:xfrm>
            <a:off x="2028322" y="4784934"/>
            <a:ext cx="606256"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ME</a:t>
            </a:r>
          </a:p>
        </p:txBody>
      </p:sp>
      <p:sp>
        <p:nvSpPr>
          <p:cNvPr id="49" name="TextBox 48">
            <a:extLst>
              <a:ext uri="{FF2B5EF4-FFF2-40B4-BE49-F238E27FC236}">
                <a16:creationId xmlns:a16="http://schemas.microsoft.com/office/drawing/2014/main" id="{BE0ACA8E-A5ED-E777-32A9-193C3F0D7378}"/>
              </a:ext>
            </a:extLst>
          </p:cNvPr>
          <p:cNvSpPr txBox="1"/>
          <p:nvPr/>
        </p:nvSpPr>
        <p:spPr>
          <a:xfrm>
            <a:off x="2007742" y="4291401"/>
            <a:ext cx="646331"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DM</a:t>
            </a:r>
          </a:p>
        </p:txBody>
      </p:sp>
      <p:sp>
        <p:nvSpPr>
          <p:cNvPr id="50" name="TextBox 49">
            <a:extLst>
              <a:ext uri="{FF2B5EF4-FFF2-40B4-BE49-F238E27FC236}">
                <a16:creationId xmlns:a16="http://schemas.microsoft.com/office/drawing/2014/main" id="{51E761D5-9175-964A-AB21-D7A151ED4147}"/>
              </a:ext>
            </a:extLst>
          </p:cNvPr>
          <p:cNvSpPr txBox="1"/>
          <p:nvPr/>
        </p:nvSpPr>
        <p:spPr>
          <a:xfrm>
            <a:off x="2650621" y="4530334"/>
            <a:ext cx="352982"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a:t>
            </a:r>
          </a:p>
        </p:txBody>
      </p:sp>
      <p:cxnSp>
        <p:nvCxnSpPr>
          <p:cNvPr id="51" name="Straight Connector 50">
            <a:extLst>
              <a:ext uri="{FF2B5EF4-FFF2-40B4-BE49-F238E27FC236}">
                <a16:creationId xmlns:a16="http://schemas.microsoft.com/office/drawing/2014/main" id="{7F976755-50DD-F247-B0DB-820D513E87AF}"/>
              </a:ext>
            </a:extLst>
          </p:cNvPr>
          <p:cNvCxnSpPr>
            <a:cxnSpLocks/>
          </p:cNvCxnSpPr>
          <p:nvPr/>
        </p:nvCxnSpPr>
        <p:spPr>
          <a:xfrm>
            <a:off x="2007742" y="4747380"/>
            <a:ext cx="568890"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BC88CAD-6EBF-03E6-6721-BBF06F01F4C0}"/>
              </a:ext>
            </a:extLst>
          </p:cNvPr>
          <p:cNvSpPr txBox="1"/>
          <p:nvPr/>
        </p:nvSpPr>
        <p:spPr>
          <a:xfrm>
            <a:off x="3043534" y="4291777"/>
            <a:ext cx="603050"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DN</a:t>
            </a:r>
          </a:p>
        </p:txBody>
      </p:sp>
      <p:sp>
        <p:nvSpPr>
          <p:cNvPr id="53" name="TextBox 52">
            <a:extLst>
              <a:ext uri="{FF2B5EF4-FFF2-40B4-BE49-F238E27FC236}">
                <a16:creationId xmlns:a16="http://schemas.microsoft.com/office/drawing/2014/main" id="{7620BA30-FFB1-2451-8A2F-B374CDA2ED41}"/>
              </a:ext>
            </a:extLst>
          </p:cNvPr>
          <p:cNvSpPr txBox="1"/>
          <p:nvPr/>
        </p:nvSpPr>
        <p:spPr>
          <a:xfrm>
            <a:off x="3099798" y="4757220"/>
            <a:ext cx="556563"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NF</a:t>
            </a:r>
          </a:p>
        </p:txBody>
      </p:sp>
      <p:cxnSp>
        <p:nvCxnSpPr>
          <p:cNvPr id="54" name="Straight Connector 53">
            <a:extLst>
              <a:ext uri="{FF2B5EF4-FFF2-40B4-BE49-F238E27FC236}">
                <a16:creationId xmlns:a16="http://schemas.microsoft.com/office/drawing/2014/main" id="{1EA35ECE-7C14-1E20-9B70-E193238D25CA}"/>
              </a:ext>
            </a:extLst>
          </p:cNvPr>
          <p:cNvCxnSpPr>
            <a:cxnSpLocks/>
          </p:cNvCxnSpPr>
          <p:nvPr/>
        </p:nvCxnSpPr>
        <p:spPr>
          <a:xfrm>
            <a:off x="3099798" y="4741709"/>
            <a:ext cx="503470" cy="2055"/>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DC05818-6B09-3B7D-431A-5EFD9132622C}"/>
              </a:ext>
            </a:extLst>
          </p:cNvPr>
          <p:cNvSpPr txBox="1"/>
          <p:nvPr/>
        </p:nvSpPr>
        <p:spPr>
          <a:xfrm>
            <a:off x="3762032" y="4510876"/>
            <a:ext cx="676788"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hay</a:t>
            </a:r>
          </a:p>
        </p:txBody>
      </p:sp>
      <p:sp>
        <p:nvSpPr>
          <p:cNvPr id="56" name="TextBox 55">
            <a:extLst>
              <a:ext uri="{FF2B5EF4-FFF2-40B4-BE49-F238E27FC236}">
                <a16:creationId xmlns:a16="http://schemas.microsoft.com/office/drawing/2014/main" id="{E0119FAA-AA43-A21A-1720-CD5B8716C6E3}"/>
              </a:ext>
            </a:extLst>
          </p:cNvPr>
          <p:cNvSpPr txBox="1"/>
          <p:nvPr/>
        </p:nvSpPr>
        <p:spPr>
          <a:xfrm>
            <a:off x="4496093" y="4753066"/>
            <a:ext cx="364202"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4</a:t>
            </a:r>
          </a:p>
        </p:txBody>
      </p:sp>
      <p:sp>
        <p:nvSpPr>
          <p:cNvPr id="57" name="TextBox 56">
            <a:extLst>
              <a:ext uri="{FF2B5EF4-FFF2-40B4-BE49-F238E27FC236}">
                <a16:creationId xmlns:a16="http://schemas.microsoft.com/office/drawing/2014/main" id="{6698DBC7-56E4-BEC2-3DC2-E01C3E3E142A}"/>
              </a:ext>
            </a:extLst>
          </p:cNvPr>
          <p:cNvSpPr txBox="1"/>
          <p:nvPr/>
        </p:nvSpPr>
        <p:spPr>
          <a:xfrm>
            <a:off x="4494466" y="4291401"/>
            <a:ext cx="344966"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2</a:t>
            </a:r>
          </a:p>
        </p:txBody>
      </p:sp>
      <p:sp>
        <p:nvSpPr>
          <p:cNvPr id="58" name="TextBox 57">
            <a:extLst>
              <a:ext uri="{FF2B5EF4-FFF2-40B4-BE49-F238E27FC236}">
                <a16:creationId xmlns:a16="http://schemas.microsoft.com/office/drawing/2014/main" id="{75E27C99-E5D7-3D91-38F3-1331E88B972F}"/>
              </a:ext>
            </a:extLst>
          </p:cNvPr>
          <p:cNvSpPr txBox="1"/>
          <p:nvPr/>
        </p:nvSpPr>
        <p:spPr>
          <a:xfrm>
            <a:off x="4830171" y="4510876"/>
            <a:ext cx="352982"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a:t>
            </a:r>
          </a:p>
        </p:txBody>
      </p:sp>
      <p:cxnSp>
        <p:nvCxnSpPr>
          <p:cNvPr id="59" name="Straight Connector 58">
            <a:extLst>
              <a:ext uri="{FF2B5EF4-FFF2-40B4-BE49-F238E27FC236}">
                <a16:creationId xmlns:a16="http://schemas.microsoft.com/office/drawing/2014/main" id="{395B3BAD-FB22-283C-BE2A-23A5DEB3A6AF}"/>
              </a:ext>
            </a:extLst>
          </p:cNvPr>
          <p:cNvCxnSpPr>
            <a:cxnSpLocks/>
          </p:cNvCxnSpPr>
          <p:nvPr/>
        </p:nvCxnSpPr>
        <p:spPr>
          <a:xfrm>
            <a:off x="4534721" y="4723553"/>
            <a:ext cx="245835"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623BCD2-AF02-D58E-2567-9443C104FF5C}"/>
              </a:ext>
            </a:extLst>
          </p:cNvPr>
          <p:cNvSpPr txBox="1"/>
          <p:nvPr/>
        </p:nvSpPr>
        <p:spPr>
          <a:xfrm>
            <a:off x="5144463" y="4306108"/>
            <a:ext cx="332142"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x</a:t>
            </a:r>
          </a:p>
        </p:txBody>
      </p:sp>
      <p:sp>
        <p:nvSpPr>
          <p:cNvPr id="61" name="TextBox 60">
            <a:extLst>
              <a:ext uri="{FF2B5EF4-FFF2-40B4-BE49-F238E27FC236}">
                <a16:creationId xmlns:a16="http://schemas.microsoft.com/office/drawing/2014/main" id="{1B2FE4B6-C8D9-8FDE-92BE-411042C97DBC}"/>
              </a:ext>
            </a:extLst>
          </p:cNvPr>
          <p:cNvSpPr txBox="1"/>
          <p:nvPr/>
        </p:nvSpPr>
        <p:spPr>
          <a:xfrm>
            <a:off x="5160755" y="4761166"/>
            <a:ext cx="349776"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5</a:t>
            </a:r>
          </a:p>
        </p:txBody>
      </p:sp>
      <p:cxnSp>
        <p:nvCxnSpPr>
          <p:cNvPr id="62" name="Straight Connector 61">
            <a:extLst>
              <a:ext uri="{FF2B5EF4-FFF2-40B4-BE49-F238E27FC236}">
                <a16:creationId xmlns:a16="http://schemas.microsoft.com/office/drawing/2014/main" id="{BB8C294E-0C03-3DA0-2E86-14704C6D3861}"/>
              </a:ext>
            </a:extLst>
          </p:cNvPr>
          <p:cNvCxnSpPr>
            <a:cxnSpLocks/>
          </p:cNvCxnSpPr>
          <p:nvPr/>
        </p:nvCxnSpPr>
        <p:spPr>
          <a:xfrm>
            <a:off x="5199274" y="4729718"/>
            <a:ext cx="230746"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98656CE-ED6F-FC98-699C-D2EDAD49DE72}"/>
              </a:ext>
            </a:extLst>
          </p:cNvPr>
          <p:cNvSpPr txBox="1"/>
          <p:nvPr/>
        </p:nvSpPr>
        <p:spPr>
          <a:xfrm>
            <a:off x="1472024" y="5569784"/>
            <a:ext cx="990977"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suy ra</a:t>
            </a:r>
          </a:p>
        </p:txBody>
      </p:sp>
      <p:sp>
        <p:nvSpPr>
          <p:cNvPr id="67" name="TextBox 66">
            <a:extLst>
              <a:ext uri="{FF2B5EF4-FFF2-40B4-BE49-F238E27FC236}">
                <a16:creationId xmlns:a16="http://schemas.microsoft.com/office/drawing/2014/main" id="{F344DF9A-493C-00D2-9AEC-B6D268A9ADB4}"/>
              </a:ext>
            </a:extLst>
          </p:cNvPr>
          <p:cNvSpPr txBox="1"/>
          <p:nvPr/>
        </p:nvSpPr>
        <p:spPr>
          <a:xfrm>
            <a:off x="2453856" y="5564099"/>
            <a:ext cx="628698"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x  =</a:t>
            </a:r>
          </a:p>
        </p:txBody>
      </p:sp>
      <p:sp>
        <p:nvSpPr>
          <p:cNvPr id="68" name="TextBox 67">
            <a:extLst>
              <a:ext uri="{FF2B5EF4-FFF2-40B4-BE49-F238E27FC236}">
                <a16:creationId xmlns:a16="http://schemas.microsoft.com/office/drawing/2014/main" id="{DE7ED692-F659-E8F8-BD8E-3273DF4834DB}"/>
              </a:ext>
            </a:extLst>
          </p:cNvPr>
          <p:cNvSpPr txBox="1"/>
          <p:nvPr/>
        </p:nvSpPr>
        <p:spPr>
          <a:xfrm>
            <a:off x="3317079" y="5781404"/>
            <a:ext cx="364202"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4</a:t>
            </a:r>
          </a:p>
        </p:txBody>
      </p:sp>
      <p:sp>
        <p:nvSpPr>
          <p:cNvPr id="69" name="TextBox 68">
            <a:extLst>
              <a:ext uri="{FF2B5EF4-FFF2-40B4-BE49-F238E27FC236}">
                <a16:creationId xmlns:a16="http://schemas.microsoft.com/office/drawing/2014/main" id="{5DAC283B-3AA2-F583-FA64-7AC04BB8E407}"/>
              </a:ext>
            </a:extLst>
          </p:cNvPr>
          <p:cNvSpPr txBox="1"/>
          <p:nvPr/>
        </p:nvSpPr>
        <p:spPr>
          <a:xfrm>
            <a:off x="3147161" y="5358265"/>
            <a:ext cx="704039"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2 . 5</a:t>
            </a:r>
          </a:p>
        </p:txBody>
      </p:sp>
      <p:cxnSp>
        <p:nvCxnSpPr>
          <p:cNvPr id="70" name="Straight Connector 69">
            <a:extLst>
              <a:ext uri="{FF2B5EF4-FFF2-40B4-BE49-F238E27FC236}">
                <a16:creationId xmlns:a16="http://schemas.microsoft.com/office/drawing/2014/main" id="{F343AAE5-48BA-18B0-809B-81108BD4DB72}"/>
              </a:ext>
            </a:extLst>
          </p:cNvPr>
          <p:cNvCxnSpPr>
            <a:cxnSpLocks/>
          </p:cNvCxnSpPr>
          <p:nvPr/>
        </p:nvCxnSpPr>
        <p:spPr>
          <a:xfrm>
            <a:off x="3149625" y="5779923"/>
            <a:ext cx="685775"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44978C7-550A-B505-2E12-5B2DCD9B8376}"/>
              </a:ext>
            </a:extLst>
          </p:cNvPr>
          <p:cNvSpPr txBox="1"/>
          <p:nvPr/>
        </p:nvSpPr>
        <p:spPr>
          <a:xfrm>
            <a:off x="3915199" y="5556535"/>
            <a:ext cx="939681" cy="461665"/>
          </a:xfrm>
          <a:prstGeom prst="rect">
            <a:avLst/>
          </a:prstGeom>
          <a:noFill/>
        </p:spPr>
        <p:txBody>
          <a:bodyPr wrap="none" rtlCol="0">
            <a:spAutoFit/>
          </a:bodyPr>
          <a:lstStyle/>
          <a:p>
            <a:r>
              <a:rPr lang="en-US" sz="2400" dirty="0">
                <a:solidFill>
                  <a:schemeClr val="accent3">
                    <a:lumMod val="25000"/>
                  </a:schemeClr>
                </a:solidFill>
                <a:latin typeface="#9Slide03 SVND Sari" panose="02000000000000000000" pitchFamily="2" charset="0"/>
              </a:rPr>
              <a:t>=  2,5.</a:t>
            </a:r>
          </a:p>
        </p:txBody>
      </p:sp>
      <p:sp>
        <p:nvSpPr>
          <p:cNvPr id="2" name="TextBox 30">
            <a:extLst>
              <a:ext uri="{FF2B5EF4-FFF2-40B4-BE49-F238E27FC236}">
                <a16:creationId xmlns:a16="http://schemas.microsoft.com/office/drawing/2014/main" id="{4FEF7D53-8672-0733-3835-CEE7D1B249E6}"/>
              </a:ext>
            </a:extLst>
          </p:cNvPr>
          <p:cNvSpPr txBox="1"/>
          <p:nvPr/>
        </p:nvSpPr>
        <p:spPr>
          <a:xfrm>
            <a:off x="938019" y="1834597"/>
            <a:ext cx="478016"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?1.</a:t>
            </a:r>
          </a:p>
        </p:txBody>
      </p:sp>
      <p:grpSp>
        <p:nvGrpSpPr>
          <p:cNvPr id="3" name="Google Shape;1256;p39">
            <a:extLst>
              <a:ext uri="{FF2B5EF4-FFF2-40B4-BE49-F238E27FC236}">
                <a16:creationId xmlns:a16="http://schemas.microsoft.com/office/drawing/2014/main" id="{44ED843F-6015-A0AB-0BDD-3FDA5BAD936E}"/>
              </a:ext>
            </a:extLst>
          </p:cNvPr>
          <p:cNvGrpSpPr/>
          <p:nvPr/>
        </p:nvGrpSpPr>
        <p:grpSpPr>
          <a:xfrm>
            <a:off x="1159399" y="2023063"/>
            <a:ext cx="478015" cy="478015"/>
            <a:chOff x="4533725" y="4085275"/>
            <a:chExt cx="270350" cy="270350"/>
          </a:xfrm>
        </p:grpSpPr>
        <p:sp>
          <p:nvSpPr>
            <p:cNvPr id="4" name="Google Shape;1257;p39">
              <a:extLst>
                <a:ext uri="{FF2B5EF4-FFF2-40B4-BE49-F238E27FC236}">
                  <a16:creationId xmlns:a16="http://schemas.microsoft.com/office/drawing/2014/main" id="{F0AC6CDA-E57B-64EE-DA6F-C60A7B32F0CD}"/>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5" name="Google Shape;1258;p39">
              <a:extLst>
                <a:ext uri="{FF2B5EF4-FFF2-40B4-BE49-F238E27FC236}">
                  <a16:creationId xmlns:a16="http://schemas.microsoft.com/office/drawing/2014/main" id="{D25D05EE-7B8C-80C9-DB44-F58F38BA095E}"/>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6" name="Google Shape;1259;p39">
              <a:extLst>
                <a:ext uri="{FF2B5EF4-FFF2-40B4-BE49-F238E27FC236}">
                  <a16:creationId xmlns:a16="http://schemas.microsoft.com/office/drawing/2014/main" id="{28BE4A5F-A4D9-1BDE-BEE7-39BDFA8EB48B}"/>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7" name="Google Shape;1260;p39">
              <a:extLst>
                <a:ext uri="{FF2B5EF4-FFF2-40B4-BE49-F238E27FC236}">
                  <a16:creationId xmlns:a16="http://schemas.microsoft.com/office/drawing/2014/main" id="{CB63A590-8966-FC96-BFEC-24AEB4E76F65}"/>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pic>
        <p:nvPicPr>
          <p:cNvPr id="8" name="Graphic 7">
            <a:extLst>
              <a:ext uri="{FF2B5EF4-FFF2-40B4-BE49-F238E27FC236}">
                <a16:creationId xmlns:a16="http://schemas.microsoft.com/office/drawing/2014/main" id="{CB7F2377-9BFE-C303-1804-C1B9CD681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446" y="1689433"/>
            <a:ext cx="286696" cy="444382"/>
          </a:xfrm>
          <a:prstGeom prst="rect">
            <a:avLst/>
          </a:prstGeom>
        </p:spPr>
      </p:pic>
      <p:sp>
        <p:nvSpPr>
          <p:cNvPr id="9" name="Rectangle: Rounded Corners 2">
            <a:extLst>
              <a:ext uri="{FF2B5EF4-FFF2-40B4-BE49-F238E27FC236}">
                <a16:creationId xmlns:a16="http://schemas.microsoft.com/office/drawing/2014/main" id="{D7A410C7-A996-F48D-EB69-CA389DD7DEB3}"/>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0" name="TextBox 3">
            <a:extLst>
              <a:ext uri="{FF2B5EF4-FFF2-40B4-BE49-F238E27FC236}">
                <a16:creationId xmlns:a16="http://schemas.microsoft.com/office/drawing/2014/main" id="{8A4C11A8-2AE5-574D-3EEF-1F5E0A5E2932}"/>
              </a:ext>
            </a:extLst>
          </p:cNvPr>
          <p:cNvSpPr txBox="1"/>
          <p:nvPr/>
        </p:nvSpPr>
        <p:spPr>
          <a:xfrm>
            <a:off x="3350235" y="623150"/>
            <a:ext cx="5814156" cy="523220"/>
          </a:xfrm>
          <a:prstGeom prst="rect">
            <a:avLst/>
          </a:prstGeom>
          <a:noFill/>
        </p:spPr>
        <p:txBody>
          <a:bodyPr wrap="none" rtlCol="0">
            <a:spAutoFit/>
          </a:bodyPr>
          <a:lstStyle/>
          <a:p>
            <a:r>
              <a:rPr lang="en-US" sz="2800">
                <a:solidFill>
                  <a:srgbClr val="1A5C4B"/>
                </a:solidFill>
                <a:latin typeface="#9Slide03 SVND Sari" panose="02000000000000000000" pitchFamily="2" charset="0"/>
              </a:rPr>
              <a:t>2. ĐỊNH LÍ THALÈS TRONG TAM GIÁC</a:t>
            </a:r>
            <a:endParaRPr lang="en-US" sz="2800" dirty="0">
              <a:solidFill>
                <a:srgbClr val="1A5C4B"/>
              </a:solidFill>
              <a:latin typeface="#9Slide03 SVND Sari" panose="02000000000000000000" pitchFamily="2" charset="0"/>
            </a:endParaRPr>
          </a:p>
        </p:txBody>
      </p:sp>
    </p:spTree>
    <p:extLst>
      <p:ext uri="{BB962C8B-B14F-4D97-AF65-F5344CB8AC3E}">
        <p14:creationId xmlns:p14="http://schemas.microsoft.com/office/powerpoint/2010/main" val="42020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left)">
                                      <p:cBhvr>
                                        <p:cTn id="75" dur="500"/>
                                        <p:tgtEl>
                                          <p:spTgt spid="4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par>
                                <p:cTn id="87" presetID="10" presetClass="entr" presetSubtype="0"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cTn>
                              </p:par>
                              <p:par>
                                <p:cTn id="95" presetID="8" presetClass="emph" presetSubtype="0" fill="hold" nodeType="withEffect">
                                  <p:stCondLst>
                                    <p:cond delay="0"/>
                                  </p:stCondLst>
                                  <p:childTnLst>
                                    <p:animRot by="21600000">
                                      <p:cBhvr>
                                        <p:cTn id="96" dur="2000" fill="hold"/>
                                        <p:tgtEl>
                                          <p:spTgt spid="8"/>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wipe(left)">
                                      <p:cBhvr>
                                        <p:cTn id="112" dur="500"/>
                                        <p:tgtEl>
                                          <p:spTgt spid="55"/>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wipe(left)">
                                      <p:cBhvr>
                                        <p:cTn id="115" dur="500"/>
                                        <p:tgtEl>
                                          <p:spTgt spid="56"/>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left)">
                                      <p:cBhvr>
                                        <p:cTn id="118" dur="500"/>
                                        <p:tgtEl>
                                          <p:spTgt spid="5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wipe(left)">
                                      <p:cBhvr>
                                        <p:cTn id="121" dur="500"/>
                                        <p:tgtEl>
                                          <p:spTgt spid="58"/>
                                        </p:tgtEl>
                                      </p:cBhvr>
                                    </p:animEffect>
                                  </p:childTnLst>
                                </p:cTn>
                              </p:par>
                              <p:par>
                                <p:cTn id="122" presetID="22" presetClass="entr" presetSubtype="8" fill="hold" nodeType="with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wipe(left)">
                                      <p:cBhvr>
                                        <p:cTn id="124" dur="500"/>
                                        <p:tgtEl>
                                          <p:spTgt spid="59"/>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wipe(left)">
                                      <p:cBhvr>
                                        <p:cTn id="130" dur="500"/>
                                        <p:tgtEl>
                                          <p:spTgt spid="61"/>
                                        </p:tgtEl>
                                      </p:cBhvr>
                                    </p:animEffect>
                                  </p:childTnLst>
                                </p:cTn>
                              </p:par>
                              <p:par>
                                <p:cTn id="131" presetID="22" presetClass="entr" presetSubtype="8" fill="hold" nodeType="with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wipe(left)">
                                      <p:cBhvr>
                                        <p:cTn id="133" dur="500"/>
                                        <p:tgtEl>
                                          <p:spTgt spid="6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wipe(left)">
                                      <p:cBhvr>
                                        <p:cTn id="138" dur="500"/>
                                        <p:tgtEl>
                                          <p:spTgt spid="66"/>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Effect transition="in" filter="wipe(left)">
                                      <p:cBhvr>
                                        <p:cTn id="141" dur="500"/>
                                        <p:tgtEl>
                                          <p:spTgt spid="6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0"/>
                                        </p:tgtEl>
                                        <p:attrNameLst>
                                          <p:attrName>style.visibility</p:attrName>
                                        </p:attrNameLst>
                                      </p:cBhvr>
                                      <p:to>
                                        <p:strVal val="visible"/>
                                      </p:to>
                                    </p:set>
                                    <p:animEffect transition="in" filter="fade">
                                      <p:cBhvr>
                                        <p:cTn id="146" dur="500"/>
                                        <p:tgtEl>
                                          <p:spTgt spid="7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500"/>
                                        <p:tgtEl>
                                          <p:spTgt spid="6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500"/>
                                        <p:tgtEl>
                                          <p:spTgt spid="6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72"/>
                                        </p:tgtEl>
                                        <p:attrNameLst>
                                          <p:attrName>style.visibility</p:attrName>
                                        </p:attrNameLst>
                                      </p:cBhvr>
                                      <p:to>
                                        <p:strVal val="visible"/>
                                      </p:to>
                                    </p:set>
                                    <p:animEffect transition="in" filter="wipe(left)">
                                      <p:cBhvr>
                                        <p:cTn id="15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9" grpId="0"/>
      <p:bldP spid="31" grpId="0" animBg="1"/>
      <p:bldP spid="32" grpId="0"/>
      <p:bldP spid="34" grpId="0"/>
      <p:bldP spid="40" grpId="0"/>
      <p:bldP spid="41" grpId="0"/>
      <p:bldP spid="42" grpId="0"/>
      <p:bldP spid="45" grpId="0"/>
      <p:bldP spid="46" grpId="0"/>
      <p:bldP spid="48" grpId="0"/>
      <p:bldP spid="49" grpId="0"/>
      <p:bldP spid="50" grpId="0"/>
      <p:bldP spid="52" grpId="0"/>
      <p:bldP spid="53" grpId="0"/>
      <p:bldP spid="55" grpId="0"/>
      <p:bldP spid="56" grpId="0"/>
      <p:bldP spid="57" grpId="0"/>
      <p:bldP spid="58" grpId="0"/>
      <p:bldP spid="60" grpId="0"/>
      <p:bldP spid="61" grpId="0"/>
      <p:bldP spid="66" grpId="0"/>
      <p:bldP spid="67" grpId="0"/>
      <p:bldP spid="68" grpId="0"/>
      <p:bldP spid="69" grpId="0"/>
      <p:bldP spid="7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44F2C8E-919F-B756-A030-AEECAD67E078}"/>
              </a:ext>
            </a:extLst>
          </p:cNvPr>
          <p:cNvSpPr txBox="1"/>
          <p:nvPr/>
        </p:nvSpPr>
        <p:spPr>
          <a:xfrm>
            <a:off x="-2405578" y="3449280"/>
            <a:ext cx="465192" cy="369332"/>
          </a:xfrm>
          <a:prstGeom prst="rect">
            <a:avLst/>
          </a:prstGeom>
          <a:noFill/>
        </p:spPr>
        <p:txBody>
          <a:bodyPr wrap="none" rtlCol="0">
            <a:spAutoFit/>
          </a:bodyPr>
          <a:lstStyle/>
          <a:p>
            <a:r>
              <a:rPr lang="en-US" dirty="0">
                <a:latin typeface="#9Slide03 SVND Sari" panose="02000000000000000000" pitchFamily="2" charset="0"/>
              </a:rPr>
              <a:t>?2.</a:t>
            </a:r>
          </a:p>
        </p:txBody>
      </p:sp>
      <p:sp>
        <p:nvSpPr>
          <p:cNvPr id="45" name="TextBox 44">
            <a:extLst>
              <a:ext uri="{FF2B5EF4-FFF2-40B4-BE49-F238E27FC236}">
                <a16:creationId xmlns:a16="http://schemas.microsoft.com/office/drawing/2014/main" id="{DBD7E719-DFBE-8324-F111-9F7E280D4BDF}"/>
              </a:ext>
            </a:extLst>
          </p:cNvPr>
          <p:cNvSpPr txBox="1"/>
          <p:nvPr/>
        </p:nvSpPr>
        <p:spPr>
          <a:xfrm>
            <a:off x="1467331" y="1864974"/>
            <a:ext cx="5087290"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Tìm các độ dài x, y trong các hình vẽ sau.</a:t>
            </a:r>
          </a:p>
        </p:txBody>
      </p:sp>
      <p:sp>
        <p:nvSpPr>
          <p:cNvPr id="3" name="Isosceles Triangle 2">
            <a:extLst>
              <a:ext uri="{FF2B5EF4-FFF2-40B4-BE49-F238E27FC236}">
                <a16:creationId xmlns:a16="http://schemas.microsoft.com/office/drawing/2014/main" id="{6F437F72-DA9D-9034-A831-F33ABBBC9C33}"/>
              </a:ext>
            </a:extLst>
          </p:cNvPr>
          <p:cNvSpPr/>
          <p:nvPr/>
        </p:nvSpPr>
        <p:spPr>
          <a:xfrm>
            <a:off x="2987829" y="2668105"/>
            <a:ext cx="2501900" cy="1488921"/>
          </a:xfrm>
          <a:prstGeom prst="triangle">
            <a:avLst>
              <a:gd name="adj" fmla="val 63959"/>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latin typeface="#9Slide03 SVND Sari" panose="02000000000000000000" pitchFamily="2" charset="0"/>
            </a:endParaRPr>
          </a:p>
        </p:txBody>
      </p:sp>
      <p:cxnSp>
        <p:nvCxnSpPr>
          <p:cNvPr id="5" name="Straight Connector 4">
            <a:extLst>
              <a:ext uri="{FF2B5EF4-FFF2-40B4-BE49-F238E27FC236}">
                <a16:creationId xmlns:a16="http://schemas.microsoft.com/office/drawing/2014/main" id="{9745EC82-6729-DC6B-B65F-C5D864360192}"/>
              </a:ext>
            </a:extLst>
          </p:cNvPr>
          <p:cNvCxnSpPr>
            <a:cxnSpLocks/>
          </p:cNvCxnSpPr>
          <p:nvPr/>
        </p:nvCxnSpPr>
        <p:spPr>
          <a:xfrm>
            <a:off x="3032279" y="3652356"/>
            <a:ext cx="2686050"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DC7A9D-4CD1-FEB7-30E7-5B5CAC0240AF}"/>
              </a:ext>
            </a:extLst>
          </p:cNvPr>
          <p:cNvCxnSpPr>
            <a:cxnSpLocks/>
          </p:cNvCxnSpPr>
          <p:nvPr/>
        </p:nvCxnSpPr>
        <p:spPr>
          <a:xfrm>
            <a:off x="8221908" y="4068903"/>
            <a:ext cx="147637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1E57C3-B116-4B13-9FE1-BBF4C877C1CF}"/>
              </a:ext>
            </a:extLst>
          </p:cNvPr>
          <p:cNvCxnSpPr>
            <a:cxnSpLocks/>
          </p:cNvCxnSpPr>
          <p:nvPr/>
        </p:nvCxnSpPr>
        <p:spPr>
          <a:xfrm>
            <a:off x="8226670" y="2359324"/>
            <a:ext cx="0" cy="1709579"/>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16C7284-1FC3-5D72-6F04-D7360F48ADC2}"/>
              </a:ext>
            </a:extLst>
          </p:cNvPr>
          <p:cNvCxnSpPr>
            <a:cxnSpLocks/>
          </p:cNvCxnSpPr>
          <p:nvPr/>
        </p:nvCxnSpPr>
        <p:spPr>
          <a:xfrm>
            <a:off x="8231433" y="2359324"/>
            <a:ext cx="1466850" cy="1709578"/>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17B4A8-AE10-A69C-0749-18BA8D6E1AFF}"/>
              </a:ext>
            </a:extLst>
          </p:cNvPr>
          <p:cNvCxnSpPr>
            <a:cxnSpLocks/>
          </p:cNvCxnSpPr>
          <p:nvPr/>
        </p:nvCxnSpPr>
        <p:spPr>
          <a:xfrm>
            <a:off x="8226670" y="3378340"/>
            <a:ext cx="865188"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D2B73F-0DA6-B73B-89C0-413B34099AE7}"/>
              </a:ext>
            </a:extLst>
          </p:cNvPr>
          <p:cNvCxnSpPr>
            <a:cxnSpLocks/>
          </p:cNvCxnSpPr>
          <p:nvPr/>
        </p:nvCxnSpPr>
        <p:spPr>
          <a:xfrm>
            <a:off x="7864720" y="2359324"/>
            <a:ext cx="0" cy="1709579"/>
          </a:xfrm>
          <a:prstGeom prst="line">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58122E-99CE-910D-7762-251E0ECFDDFA}"/>
              </a:ext>
            </a:extLst>
          </p:cNvPr>
          <p:cNvCxnSpPr>
            <a:cxnSpLocks/>
          </p:cNvCxnSpPr>
          <p:nvPr/>
        </p:nvCxnSpPr>
        <p:spPr>
          <a:xfrm>
            <a:off x="8229844" y="3235463"/>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694F2A-D85A-5C65-F0CB-32011CEB761C}"/>
              </a:ext>
            </a:extLst>
          </p:cNvPr>
          <p:cNvCxnSpPr>
            <a:cxnSpLocks/>
          </p:cNvCxnSpPr>
          <p:nvPr/>
        </p:nvCxnSpPr>
        <p:spPr>
          <a:xfrm rot="5400000">
            <a:off x="8305251" y="3302933"/>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5189E2E-8686-0969-462E-95B6790EACB3}"/>
              </a:ext>
            </a:extLst>
          </p:cNvPr>
          <p:cNvCxnSpPr>
            <a:cxnSpLocks/>
          </p:cNvCxnSpPr>
          <p:nvPr/>
        </p:nvCxnSpPr>
        <p:spPr>
          <a:xfrm>
            <a:off x="8227463" y="3922058"/>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274702-65B5-7EAB-4430-D0850306670A}"/>
              </a:ext>
            </a:extLst>
          </p:cNvPr>
          <p:cNvCxnSpPr>
            <a:cxnSpLocks/>
          </p:cNvCxnSpPr>
          <p:nvPr/>
        </p:nvCxnSpPr>
        <p:spPr>
          <a:xfrm rot="5400000">
            <a:off x="8302870" y="3989528"/>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5DAB6D2-3484-84A2-1F49-757F867C373E}"/>
              </a:ext>
            </a:extLst>
          </p:cNvPr>
          <p:cNvSpPr txBox="1"/>
          <p:nvPr/>
        </p:nvSpPr>
        <p:spPr>
          <a:xfrm>
            <a:off x="4391425" y="2308368"/>
            <a:ext cx="373820" cy="430887"/>
          </a:xfrm>
          <a:prstGeom prst="rect">
            <a:avLst/>
          </a:prstGeom>
          <a:noFill/>
        </p:spPr>
        <p:txBody>
          <a:bodyPr wrap="none" rtlCol="0">
            <a:spAutoFit/>
          </a:bodyPr>
          <a:lstStyle/>
          <a:p>
            <a:r>
              <a:rPr lang="en-US" sz="2200" dirty="0">
                <a:latin typeface="#9Slide03 SVND Sari" panose="02000000000000000000" pitchFamily="2" charset="0"/>
              </a:rPr>
              <a:t>A</a:t>
            </a:r>
          </a:p>
        </p:txBody>
      </p:sp>
      <p:sp>
        <p:nvSpPr>
          <p:cNvPr id="26" name="TextBox 25">
            <a:extLst>
              <a:ext uri="{FF2B5EF4-FFF2-40B4-BE49-F238E27FC236}">
                <a16:creationId xmlns:a16="http://schemas.microsoft.com/office/drawing/2014/main" id="{2CE1E38F-E0F5-C748-2C30-C63DECA3BB9F}"/>
              </a:ext>
            </a:extLst>
          </p:cNvPr>
          <p:cNvSpPr txBox="1"/>
          <p:nvPr/>
        </p:nvSpPr>
        <p:spPr>
          <a:xfrm>
            <a:off x="3210260" y="3260301"/>
            <a:ext cx="423514" cy="430887"/>
          </a:xfrm>
          <a:prstGeom prst="rect">
            <a:avLst/>
          </a:prstGeom>
          <a:noFill/>
        </p:spPr>
        <p:txBody>
          <a:bodyPr wrap="none" rtlCol="0">
            <a:spAutoFit/>
          </a:bodyPr>
          <a:lstStyle/>
          <a:p>
            <a:r>
              <a:rPr lang="en-US" sz="2200" dirty="0">
                <a:latin typeface="#9Slide03 SVND Sari" panose="02000000000000000000" pitchFamily="2" charset="0"/>
              </a:rPr>
              <a:t>M</a:t>
            </a:r>
          </a:p>
        </p:txBody>
      </p:sp>
      <p:sp>
        <p:nvSpPr>
          <p:cNvPr id="28" name="TextBox 27">
            <a:extLst>
              <a:ext uri="{FF2B5EF4-FFF2-40B4-BE49-F238E27FC236}">
                <a16:creationId xmlns:a16="http://schemas.microsoft.com/office/drawing/2014/main" id="{DEBAD4FA-830B-1F39-8BE3-F522F3660D21}"/>
              </a:ext>
            </a:extLst>
          </p:cNvPr>
          <p:cNvSpPr txBox="1"/>
          <p:nvPr/>
        </p:nvSpPr>
        <p:spPr>
          <a:xfrm>
            <a:off x="5126617" y="3274248"/>
            <a:ext cx="381836" cy="430887"/>
          </a:xfrm>
          <a:prstGeom prst="rect">
            <a:avLst/>
          </a:prstGeom>
          <a:noFill/>
        </p:spPr>
        <p:txBody>
          <a:bodyPr wrap="none" rtlCol="0">
            <a:spAutoFit/>
          </a:bodyPr>
          <a:lstStyle/>
          <a:p>
            <a:r>
              <a:rPr lang="en-US" sz="2200" dirty="0">
                <a:latin typeface="#9Slide03 SVND Sari" panose="02000000000000000000" pitchFamily="2" charset="0"/>
              </a:rPr>
              <a:t>N</a:t>
            </a:r>
          </a:p>
        </p:txBody>
      </p:sp>
      <p:sp>
        <p:nvSpPr>
          <p:cNvPr id="29" name="TextBox 28">
            <a:extLst>
              <a:ext uri="{FF2B5EF4-FFF2-40B4-BE49-F238E27FC236}">
                <a16:creationId xmlns:a16="http://schemas.microsoft.com/office/drawing/2014/main" id="{F87B29D6-024D-194D-CBBD-9C9202F241C8}"/>
              </a:ext>
            </a:extLst>
          </p:cNvPr>
          <p:cNvSpPr txBox="1"/>
          <p:nvPr/>
        </p:nvSpPr>
        <p:spPr>
          <a:xfrm>
            <a:off x="5465692" y="4052602"/>
            <a:ext cx="341760" cy="430887"/>
          </a:xfrm>
          <a:prstGeom prst="rect">
            <a:avLst/>
          </a:prstGeom>
          <a:noFill/>
        </p:spPr>
        <p:txBody>
          <a:bodyPr wrap="none" rtlCol="0">
            <a:spAutoFit/>
          </a:bodyPr>
          <a:lstStyle/>
          <a:p>
            <a:r>
              <a:rPr lang="en-US" sz="2200" dirty="0">
                <a:latin typeface="#9Slide03 SVND Sari" panose="02000000000000000000" pitchFamily="2" charset="0"/>
              </a:rPr>
              <a:t>C</a:t>
            </a:r>
          </a:p>
        </p:txBody>
      </p:sp>
      <p:sp>
        <p:nvSpPr>
          <p:cNvPr id="30" name="TextBox 29">
            <a:extLst>
              <a:ext uri="{FF2B5EF4-FFF2-40B4-BE49-F238E27FC236}">
                <a16:creationId xmlns:a16="http://schemas.microsoft.com/office/drawing/2014/main" id="{6C8436EE-5ABC-45A0-4375-F925EC7D15EB}"/>
              </a:ext>
            </a:extLst>
          </p:cNvPr>
          <p:cNvSpPr txBox="1"/>
          <p:nvPr/>
        </p:nvSpPr>
        <p:spPr>
          <a:xfrm>
            <a:off x="2672234" y="4058548"/>
            <a:ext cx="356188" cy="430887"/>
          </a:xfrm>
          <a:prstGeom prst="rect">
            <a:avLst/>
          </a:prstGeom>
          <a:noFill/>
        </p:spPr>
        <p:txBody>
          <a:bodyPr wrap="none" rtlCol="0">
            <a:spAutoFit/>
          </a:bodyPr>
          <a:lstStyle/>
          <a:p>
            <a:r>
              <a:rPr lang="en-US" sz="2200" dirty="0">
                <a:latin typeface="#9Slide03 SVND Sari" panose="02000000000000000000" pitchFamily="2" charset="0"/>
              </a:rPr>
              <a:t>B</a:t>
            </a:r>
          </a:p>
        </p:txBody>
      </p:sp>
      <p:sp>
        <p:nvSpPr>
          <p:cNvPr id="38" name="TextBox 37">
            <a:extLst>
              <a:ext uri="{FF2B5EF4-FFF2-40B4-BE49-F238E27FC236}">
                <a16:creationId xmlns:a16="http://schemas.microsoft.com/office/drawing/2014/main" id="{B6F57CD6-9010-7259-063D-E46B7CCD884C}"/>
              </a:ext>
            </a:extLst>
          </p:cNvPr>
          <p:cNvSpPr txBox="1"/>
          <p:nvPr/>
        </p:nvSpPr>
        <p:spPr>
          <a:xfrm>
            <a:off x="4800205" y="2844781"/>
            <a:ext cx="319318"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4</a:t>
            </a:r>
          </a:p>
        </p:txBody>
      </p:sp>
      <p:sp>
        <p:nvSpPr>
          <p:cNvPr id="43" name="TextBox 42">
            <a:extLst>
              <a:ext uri="{FF2B5EF4-FFF2-40B4-BE49-F238E27FC236}">
                <a16:creationId xmlns:a16="http://schemas.microsoft.com/office/drawing/2014/main" id="{41C51327-6593-162E-15CB-B80F56378221}"/>
              </a:ext>
            </a:extLst>
          </p:cNvPr>
          <p:cNvSpPr txBox="1"/>
          <p:nvPr/>
        </p:nvSpPr>
        <p:spPr>
          <a:xfrm>
            <a:off x="5331680" y="3707547"/>
            <a:ext cx="304892"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2</a:t>
            </a:r>
          </a:p>
        </p:txBody>
      </p:sp>
      <p:sp>
        <p:nvSpPr>
          <p:cNvPr id="47" name="TextBox 46">
            <a:extLst>
              <a:ext uri="{FF2B5EF4-FFF2-40B4-BE49-F238E27FC236}">
                <a16:creationId xmlns:a16="http://schemas.microsoft.com/office/drawing/2014/main" id="{4AF872AE-5158-1916-44BC-9469D4D46A1F}"/>
              </a:ext>
            </a:extLst>
          </p:cNvPr>
          <p:cNvSpPr txBox="1"/>
          <p:nvPr/>
        </p:nvSpPr>
        <p:spPr>
          <a:xfrm>
            <a:off x="3683713" y="2848415"/>
            <a:ext cx="486030"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6,5</a:t>
            </a:r>
          </a:p>
        </p:txBody>
      </p:sp>
      <p:sp>
        <p:nvSpPr>
          <p:cNvPr id="63" name="TextBox 62">
            <a:extLst>
              <a:ext uri="{FF2B5EF4-FFF2-40B4-BE49-F238E27FC236}">
                <a16:creationId xmlns:a16="http://schemas.microsoft.com/office/drawing/2014/main" id="{5960A680-6A34-A938-47E4-8D1DAF3A2C40}"/>
              </a:ext>
            </a:extLst>
          </p:cNvPr>
          <p:cNvSpPr txBox="1"/>
          <p:nvPr/>
        </p:nvSpPr>
        <p:spPr>
          <a:xfrm>
            <a:off x="2889419" y="3717373"/>
            <a:ext cx="295274"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x</a:t>
            </a:r>
          </a:p>
        </p:txBody>
      </p:sp>
      <p:sp>
        <p:nvSpPr>
          <p:cNvPr id="64" name="TextBox 63">
            <a:extLst>
              <a:ext uri="{FF2B5EF4-FFF2-40B4-BE49-F238E27FC236}">
                <a16:creationId xmlns:a16="http://schemas.microsoft.com/office/drawing/2014/main" id="{AC69BB35-A6BE-830C-04C7-01B25770A597}"/>
              </a:ext>
            </a:extLst>
          </p:cNvPr>
          <p:cNvSpPr txBox="1"/>
          <p:nvPr/>
        </p:nvSpPr>
        <p:spPr>
          <a:xfrm>
            <a:off x="1970450" y="2729343"/>
            <a:ext cx="1233479" cy="430887"/>
          </a:xfrm>
          <a:prstGeom prst="rect">
            <a:avLst/>
          </a:prstGeom>
          <a:noFill/>
        </p:spPr>
        <p:txBody>
          <a:bodyPr wrap="none" rtlCol="0">
            <a:spAutoFit/>
          </a:bodyPr>
          <a:lstStyle/>
          <a:p>
            <a:r>
              <a:rPr lang="en-US" sz="2200" dirty="0">
                <a:solidFill>
                  <a:schemeClr val="bg2">
                    <a:lumMod val="75000"/>
                  </a:schemeClr>
                </a:solidFill>
                <a:latin typeface="#9Slide03 SVND Sari" panose="02000000000000000000" pitchFamily="2" charset="0"/>
              </a:rPr>
              <a:t>MN // BC</a:t>
            </a:r>
          </a:p>
        </p:txBody>
      </p:sp>
      <p:sp>
        <p:nvSpPr>
          <p:cNvPr id="65" name="TextBox 64">
            <a:extLst>
              <a:ext uri="{FF2B5EF4-FFF2-40B4-BE49-F238E27FC236}">
                <a16:creationId xmlns:a16="http://schemas.microsoft.com/office/drawing/2014/main" id="{B5B7B927-6A60-A293-53A9-241058DB28E8}"/>
              </a:ext>
            </a:extLst>
          </p:cNvPr>
          <p:cNvSpPr txBox="1"/>
          <p:nvPr/>
        </p:nvSpPr>
        <p:spPr>
          <a:xfrm>
            <a:off x="7938667" y="2010600"/>
            <a:ext cx="344966" cy="430887"/>
          </a:xfrm>
          <a:prstGeom prst="rect">
            <a:avLst/>
          </a:prstGeom>
          <a:noFill/>
        </p:spPr>
        <p:txBody>
          <a:bodyPr wrap="none" rtlCol="0">
            <a:spAutoFit/>
          </a:bodyPr>
          <a:lstStyle/>
          <a:p>
            <a:r>
              <a:rPr lang="en-US" sz="2200" dirty="0">
                <a:latin typeface="#9Slide03 SVND Sari" panose="02000000000000000000" pitchFamily="2" charset="0"/>
              </a:rPr>
              <a:t>P</a:t>
            </a:r>
          </a:p>
        </p:txBody>
      </p:sp>
      <p:sp>
        <p:nvSpPr>
          <p:cNvPr id="71" name="TextBox 70">
            <a:extLst>
              <a:ext uri="{FF2B5EF4-FFF2-40B4-BE49-F238E27FC236}">
                <a16:creationId xmlns:a16="http://schemas.microsoft.com/office/drawing/2014/main" id="{32BCEC8E-1F89-DA24-7608-AC78DB103FEF}"/>
              </a:ext>
            </a:extLst>
          </p:cNvPr>
          <p:cNvSpPr txBox="1"/>
          <p:nvPr/>
        </p:nvSpPr>
        <p:spPr>
          <a:xfrm>
            <a:off x="7916180" y="3177391"/>
            <a:ext cx="332142" cy="430887"/>
          </a:xfrm>
          <a:prstGeom prst="rect">
            <a:avLst/>
          </a:prstGeom>
          <a:noFill/>
        </p:spPr>
        <p:txBody>
          <a:bodyPr wrap="none" rtlCol="0">
            <a:spAutoFit/>
          </a:bodyPr>
          <a:lstStyle/>
          <a:p>
            <a:r>
              <a:rPr lang="en-US" sz="2200" dirty="0">
                <a:latin typeface="#9Slide03 SVND Sari" panose="02000000000000000000" pitchFamily="2" charset="0"/>
              </a:rPr>
              <a:t>E</a:t>
            </a:r>
          </a:p>
        </p:txBody>
      </p:sp>
      <p:sp>
        <p:nvSpPr>
          <p:cNvPr id="73" name="TextBox 72">
            <a:extLst>
              <a:ext uri="{FF2B5EF4-FFF2-40B4-BE49-F238E27FC236}">
                <a16:creationId xmlns:a16="http://schemas.microsoft.com/office/drawing/2014/main" id="{9B209048-A90C-3272-D6B1-E34EBBC4B43C}"/>
              </a:ext>
            </a:extLst>
          </p:cNvPr>
          <p:cNvSpPr txBox="1"/>
          <p:nvPr/>
        </p:nvSpPr>
        <p:spPr>
          <a:xfrm>
            <a:off x="9120124" y="3131214"/>
            <a:ext cx="327334" cy="430887"/>
          </a:xfrm>
          <a:prstGeom prst="rect">
            <a:avLst/>
          </a:prstGeom>
          <a:noFill/>
        </p:spPr>
        <p:txBody>
          <a:bodyPr wrap="none" rtlCol="0">
            <a:spAutoFit/>
          </a:bodyPr>
          <a:lstStyle/>
          <a:p>
            <a:r>
              <a:rPr lang="en-US" sz="2200" dirty="0">
                <a:latin typeface="#9Slide03 SVND Sari" panose="02000000000000000000" pitchFamily="2" charset="0"/>
              </a:rPr>
              <a:t>F</a:t>
            </a:r>
          </a:p>
        </p:txBody>
      </p:sp>
      <p:sp>
        <p:nvSpPr>
          <p:cNvPr id="74" name="TextBox 73">
            <a:extLst>
              <a:ext uri="{FF2B5EF4-FFF2-40B4-BE49-F238E27FC236}">
                <a16:creationId xmlns:a16="http://schemas.microsoft.com/office/drawing/2014/main" id="{2CEF7DA2-E17C-1C93-5D17-0BF38FE6A580}"/>
              </a:ext>
            </a:extLst>
          </p:cNvPr>
          <p:cNvSpPr txBox="1"/>
          <p:nvPr/>
        </p:nvSpPr>
        <p:spPr>
          <a:xfrm>
            <a:off x="9615819" y="4063195"/>
            <a:ext cx="386644" cy="430887"/>
          </a:xfrm>
          <a:prstGeom prst="rect">
            <a:avLst/>
          </a:prstGeom>
          <a:noFill/>
        </p:spPr>
        <p:txBody>
          <a:bodyPr wrap="none" rtlCol="0">
            <a:spAutoFit/>
          </a:bodyPr>
          <a:lstStyle/>
          <a:p>
            <a:r>
              <a:rPr lang="en-US" sz="2200" dirty="0">
                <a:latin typeface="#9Slide03 SVND Sari" panose="02000000000000000000" pitchFamily="2" charset="0"/>
              </a:rPr>
              <a:t>Q</a:t>
            </a:r>
          </a:p>
        </p:txBody>
      </p:sp>
      <p:sp>
        <p:nvSpPr>
          <p:cNvPr id="75" name="TextBox 74">
            <a:extLst>
              <a:ext uri="{FF2B5EF4-FFF2-40B4-BE49-F238E27FC236}">
                <a16:creationId xmlns:a16="http://schemas.microsoft.com/office/drawing/2014/main" id="{30AC518E-7642-42B1-0312-9BAD1F604B62}"/>
              </a:ext>
            </a:extLst>
          </p:cNvPr>
          <p:cNvSpPr txBox="1"/>
          <p:nvPr/>
        </p:nvSpPr>
        <p:spPr>
          <a:xfrm>
            <a:off x="7901612" y="4064065"/>
            <a:ext cx="365806" cy="430887"/>
          </a:xfrm>
          <a:prstGeom prst="rect">
            <a:avLst/>
          </a:prstGeom>
          <a:noFill/>
        </p:spPr>
        <p:txBody>
          <a:bodyPr wrap="none" rtlCol="0">
            <a:spAutoFit/>
          </a:bodyPr>
          <a:lstStyle/>
          <a:p>
            <a:r>
              <a:rPr lang="en-US" sz="2200" dirty="0">
                <a:latin typeface="#9Slide03 SVND Sari" panose="02000000000000000000" pitchFamily="2" charset="0"/>
              </a:rPr>
              <a:t>H</a:t>
            </a:r>
          </a:p>
        </p:txBody>
      </p:sp>
      <p:sp>
        <p:nvSpPr>
          <p:cNvPr id="76" name="TextBox 75">
            <a:extLst>
              <a:ext uri="{FF2B5EF4-FFF2-40B4-BE49-F238E27FC236}">
                <a16:creationId xmlns:a16="http://schemas.microsoft.com/office/drawing/2014/main" id="{1EDA447D-8B6D-01A4-365E-969ABD942F0F}"/>
              </a:ext>
            </a:extLst>
          </p:cNvPr>
          <p:cNvSpPr txBox="1"/>
          <p:nvPr/>
        </p:nvSpPr>
        <p:spPr>
          <a:xfrm>
            <a:off x="7933536" y="2691169"/>
            <a:ext cx="319318"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4</a:t>
            </a:r>
          </a:p>
        </p:txBody>
      </p:sp>
      <p:sp>
        <p:nvSpPr>
          <p:cNvPr id="77" name="TextBox 76">
            <a:extLst>
              <a:ext uri="{FF2B5EF4-FFF2-40B4-BE49-F238E27FC236}">
                <a16:creationId xmlns:a16="http://schemas.microsoft.com/office/drawing/2014/main" id="{9E69EC8E-7C75-AED2-DC1C-022EA0258AF6}"/>
              </a:ext>
            </a:extLst>
          </p:cNvPr>
          <p:cNvSpPr txBox="1"/>
          <p:nvPr/>
        </p:nvSpPr>
        <p:spPr>
          <a:xfrm>
            <a:off x="8675916" y="2618265"/>
            <a:ext cx="308098"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5</a:t>
            </a:r>
          </a:p>
        </p:txBody>
      </p:sp>
      <p:sp>
        <p:nvSpPr>
          <p:cNvPr id="78" name="TextBox 77">
            <a:extLst>
              <a:ext uri="{FF2B5EF4-FFF2-40B4-BE49-F238E27FC236}">
                <a16:creationId xmlns:a16="http://schemas.microsoft.com/office/drawing/2014/main" id="{CD3C0C94-4547-7B77-5531-9056CEED12B5}"/>
              </a:ext>
            </a:extLst>
          </p:cNvPr>
          <p:cNvSpPr txBox="1"/>
          <p:nvPr/>
        </p:nvSpPr>
        <p:spPr>
          <a:xfrm>
            <a:off x="9435215" y="3547191"/>
            <a:ext cx="481222"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3,5</a:t>
            </a:r>
          </a:p>
        </p:txBody>
      </p:sp>
      <p:sp>
        <p:nvSpPr>
          <p:cNvPr id="80" name="TextBox 79">
            <a:extLst>
              <a:ext uri="{FF2B5EF4-FFF2-40B4-BE49-F238E27FC236}">
                <a16:creationId xmlns:a16="http://schemas.microsoft.com/office/drawing/2014/main" id="{5EDE5B71-8171-F73A-094B-644C4170F6DD}"/>
              </a:ext>
            </a:extLst>
          </p:cNvPr>
          <p:cNvSpPr txBox="1"/>
          <p:nvPr/>
        </p:nvSpPr>
        <p:spPr>
          <a:xfrm>
            <a:off x="7538327" y="3064657"/>
            <a:ext cx="304892"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y</a:t>
            </a:r>
          </a:p>
        </p:txBody>
      </p:sp>
      <p:sp>
        <p:nvSpPr>
          <p:cNvPr id="2" name="TextBox 1">
            <a:extLst>
              <a:ext uri="{FF2B5EF4-FFF2-40B4-BE49-F238E27FC236}">
                <a16:creationId xmlns:a16="http://schemas.microsoft.com/office/drawing/2014/main" id="{5DD4C8E1-4991-9826-E5DA-13A3A736393E}"/>
              </a:ext>
            </a:extLst>
          </p:cNvPr>
          <p:cNvSpPr txBox="1"/>
          <p:nvPr/>
        </p:nvSpPr>
        <p:spPr>
          <a:xfrm>
            <a:off x="1508479" y="4884321"/>
            <a:ext cx="7236276"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Xét tam giác ABC có MN // BC nên theo định lí </a:t>
            </a:r>
            <a:r>
              <a:rPr lang="en-US" sz="2200" dirty="0" err="1">
                <a:solidFill>
                  <a:schemeClr val="accent3">
                    <a:lumMod val="25000"/>
                  </a:schemeClr>
                </a:solidFill>
                <a:latin typeface="#9Slide03 SVND Sari" panose="02000000000000000000" pitchFamily="2" charset="0"/>
              </a:rPr>
              <a:t>Thalès</a:t>
            </a:r>
            <a:r>
              <a:rPr lang="en-US" sz="2200" dirty="0">
                <a:solidFill>
                  <a:schemeClr val="accent3">
                    <a:lumMod val="25000"/>
                  </a:schemeClr>
                </a:solidFill>
                <a:latin typeface="#9Slide03 SVND Sari" panose="02000000000000000000" pitchFamily="2" charset="0"/>
              </a:rPr>
              <a:t> ta có:</a:t>
            </a:r>
          </a:p>
        </p:txBody>
      </p:sp>
      <p:sp>
        <p:nvSpPr>
          <p:cNvPr id="4" name="TextBox 3">
            <a:extLst>
              <a:ext uri="{FF2B5EF4-FFF2-40B4-BE49-F238E27FC236}">
                <a16:creationId xmlns:a16="http://schemas.microsoft.com/office/drawing/2014/main" id="{7DD03B0C-8B93-9324-B2CD-0DD9DFC194A5}"/>
              </a:ext>
            </a:extLst>
          </p:cNvPr>
          <p:cNvSpPr txBox="1"/>
          <p:nvPr/>
        </p:nvSpPr>
        <p:spPr>
          <a:xfrm>
            <a:off x="2656986" y="5830510"/>
            <a:ext cx="595035"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MB</a:t>
            </a:r>
          </a:p>
        </p:txBody>
      </p:sp>
      <p:sp>
        <p:nvSpPr>
          <p:cNvPr id="6" name="TextBox 5">
            <a:extLst>
              <a:ext uri="{FF2B5EF4-FFF2-40B4-BE49-F238E27FC236}">
                <a16:creationId xmlns:a16="http://schemas.microsoft.com/office/drawing/2014/main" id="{173BB885-F404-C278-2DB2-7B3B92F23EA9}"/>
              </a:ext>
            </a:extLst>
          </p:cNvPr>
          <p:cNvSpPr txBox="1"/>
          <p:nvPr/>
        </p:nvSpPr>
        <p:spPr>
          <a:xfrm>
            <a:off x="2618093" y="5384744"/>
            <a:ext cx="612668"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AM</a:t>
            </a:r>
          </a:p>
        </p:txBody>
      </p:sp>
      <p:sp>
        <p:nvSpPr>
          <p:cNvPr id="8" name="TextBox 7">
            <a:extLst>
              <a:ext uri="{FF2B5EF4-FFF2-40B4-BE49-F238E27FC236}">
                <a16:creationId xmlns:a16="http://schemas.microsoft.com/office/drawing/2014/main" id="{2E5D1516-6A11-0042-0B5D-83104E36E01C}"/>
              </a:ext>
            </a:extLst>
          </p:cNvPr>
          <p:cNvSpPr txBox="1"/>
          <p:nvPr/>
        </p:nvSpPr>
        <p:spPr>
          <a:xfrm>
            <a:off x="3176871" y="5600187"/>
            <a:ext cx="338554"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a:t>
            </a:r>
          </a:p>
        </p:txBody>
      </p:sp>
      <p:cxnSp>
        <p:nvCxnSpPr>
          <p:cNvPr id="9" name="Straight Connector 8">
            <a:extLst>
              <a:ext uri="{FF2B5EF4-FFF2-40B4-BE49-F238E27FC236}">
                <a16:creationId xmlns:a16="http://schemas.microsoft.com/office/drawing/2014/main" id="{E6D6CFEC-2A69-5883-1A77-DF7A23307452}"/>
              </a:ext>
            </a:extLst>
          </p:cNvPr>
          <p:cNvCxnSpPr>
            <a:cxnSpLocks/>
          </p:cNvCxnSpPr>
          <p:nvPr/>
        </p:nvCxnSpPr>
        <p:spPr>
          <a:xfrm>
            <a:off x="2696449" y="5801962"/>
            <a:ext cx="455955"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C3D0DF-7C1F-4629-49A0-B03723477C63}"/>
              </a:ext>
            </a:extLst>
          </p:cNvPr>
          <p:cNvSpPr txBox="1"/>
          <p:nvPr/>
        </p:nvSpPr>
        <p:spPr>
          <a:xfrm>
            <a:off x="3487698" y="5384743"/>
            <a:ext cx="570990"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AN</a:t>
            </a:r>
          </a:p>
        </p:txBody>
      </p:sp>
      <p:sp>
        <p:nvSpPr>
          <p:cNvPr id="12" name="TextBox 11">
            <a:extLst>
              <a:ext uri="{FF2B5EF4-FFF2-40B4-BE49-F238E27FC236}">
                <a16:creationId xmlns:a16="http://schemas.microsoft.com/office/drawing/2014/main" id="{2DFE04B6-BB7F-FC4E-7757-F219557A92A1}"/>
              </a:ext>
            </a:extLst>
          </p:cNvPr>
          <p:cNvSpPr txBox="1"/>
          <p:nvPr/>
        </p:nvSpPr>
        <p:spPr>
          <a:xfrm>
            <a:off x="3534105" y="5830510"/>
            <a:ext cx="538930"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NC</a:t>
            </a:r>
          </a:p>
        </p:txBody>
      </p:sp>
      <p:cxnSp>
        <p:nvCxnSpPr>
          <p:cNvPr id="14" name="Straight Connector 13">
            <a:extLst>
              <a:ext uri="{FF2B5EF4-FFF2-40B4-BE49-F238E27FC236}">
                <a16:creationId xmlns:a16="http://schemas.microsoft.com/office/drawing/2014/main" id="{68098E97-3580-9162-B483-3AD829E3CC08}"/>
              </a:ext>
            </a:extLst>
          </p:cNvPr>
          <p:cNvCxnSpPr>
            <a:cxnSpLocks/>
          </p:cNvCxnSpPr>
          <p:nvPr/>
        </p:nvCxnSpPr>
        <p:spPr>
          <a:xfrm>
            <a:off x="3531443" y="5799907"/>
            <a:ext cx="503470" cy="2055"/>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D7DDBF-9651-3E49-69B2-EF9A0A036C7F}"/>
              </a:ext>
            </a:extLst>
          </p:cNvPr>
          <p:cNvSpPr txBox="1"/>
          <p:nvPr/>
        </p:nvSpPr>
        <p:spPr>
          <a:xfrm>
            <a:off x="4151291" y="5584463"/>
            <a:ext cx="636841"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hay</a:t>
            </a:r>
          </a:p>
        </p:txBody>
      </p:sp>
      <p:sp>
        <p:nvSpPr>
          <p:cNvPr id="17" name="TextBox 16">
            <a:extLst>
              <a:ext uri="{FF2B5EF4-FFF2-40B4-BE49-F238E27FC236}">
                <a16:creationId xmlns:a16="http://schemas.microsoft.com/office/drawing/2014/main" id="{2E56EA01-E564-EE4C-9F34-FD2DD37F95EA}"/>
              </a:ext>
            </a:extLst>
          </p:cNvPr>
          <p:cNvSpPr txBox="1"/>
          <p:nvPr/>
        </p:nvSpPr>
        <p:spPr>
          <a:xfrm>
            <a:off x="4963782" y="5805573"/>
            <a:ext cx="333172"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x</a:t>
            </a:r>
          </a:p>
        </p:txBody>
      </p:sp>
      <p:sp>
        <p:nvSpPr>
          <p:cNvPr id="20" name="TextBox 19">
            <a:extLst>
              <a:ext uri="{FF2B5EF4-FFF2-40B4-BE49-F238E27FC236}">
                <a16:creationId xmlns:a16="http://schemas.microsoft.com/office/drawing/2014/main" id="{F45FEED9-39BF-436B-05CB-EF76BF77F957}"/>
              </a:ext>
            </a:extLst>
          </p:cNvPr>
          <p:cNvSpPr txBox="1"/>
          <p:nvPr/>
        </p:nvSpPr>
        <p:spPr>
          <a:xfrm>
            <a:off x="4819817" y="5400369"/>
            <a:ext cx="577365"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6,5</a:t>
            </a:r>
          </a:p>
        </p:txBody>
      </p:sp>
      <p:sp>
        <p:nvSpPr>
          <p:cNvPr id="22" name="TextBox 21">
            <a:extLst>
              <a:ext uri="{FF2B5EF4-FFF2-40B4-BE49-F238E27FC236}">
                <a16:creationId xmlns:a16="http://schemas.microsoft.com/office/drawing/2014/main" id="{DE9D7766-954C-7D33-2156-D6D0D4851F4B}"/>
              </a:ext>
            </a:extLst>
          </p:cNvPr>
          <p:cNvSpPr txBox="1"/>
          <p:nvPr/>
        </p:nvSpPr>
        <p:spPr>
          <a:xfrm>
            <a:off x="5314234" y="5604183"/>
            <a:ext cx="353243"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a:t>
            </a:r>
          </a:p>
        </p:txBody>
      </p:sp>
      <p:cxnSp>
        <p:nvCxnSpPr>
          <p:cNvPr id="27" name="Straight Connector 26">
            <a:extLst>
              <a:ext uri="{FF2B5EF4-FFF2-40B4-BE49-F238E27FC236}">
                <a16:creationId xmlns:a16="http://schemas.microsoft.com/office/drawing/2014/main" id="{5A55A496-AEC4-32C7-D9FC-7248DDCCAD6B}"/>
              </a:ext>
            </a:extLst>
          </p:cNvPr>
          <p:cNvCxnSpPr>
            <a:cxnSpLocks/>
          </p:cNvCxnSpPr>
          <p:nvPr/>
        </p:nvCxnSpPr>
        <p:spPr>
          <a:xfrm>
            <a:off x="4879094" y="5805286"/>
            <a:ext cx="415165"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0D662B0-119D-7B04-78ED-DD37B2AB4F43}"/>
              </a:ext>
            </a:extLst>
          </p:cNvPr>
          <p:cNvSpPr txBox="1"/>
          <p:nvPr/>
        </p:nvSpPr>
        <p:spPr>
          <a:xfrm>
            <a:off x="5671602" y="5400369"/>
            <a:ext cx="363278"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4</a:t>
            </a:r>
          </a:p>
        </p:txBody>
      </p:sp>
      <p:sp>
        <p:nvSpPr>
          <p:cNvPr id="32" name="TextBox 31">
            <a:extLst>
              <a:ext uri="{FF2B5EF4-FFF2-40B4-BE49-F238E27FC236}">
                <a16:creationId xmlns:a16="http://schemas.microsoft.com/office/drawing/2014/main" id="{CBC2E368-1D4A-8EBD-19D3-181F4C81103B}"/>
              </a:ext>
            </a:extLst>
          </p:cNvPr>
          <p:cNvSpPr txBox="1"/>
          <p:nvPr/>
        </p:nvSpPr>
        <p:spPr>
          <a:xfrm>
            <a:off x="5683380" y="5830068"/>
            <a:ext cx="346553"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2</a:t>
            </a:r>
          </a:p>
        </p:txBody>
      </p:sp>
      <p:cxnSp>
        <p:nvCxnSpPr>
          <p:cNvPr id="33" name="Straight Connector 32">
            <a:extLst>
              <a:ext uri="{FF2B5EF4-FFF2-40B4-BE49-F238E27FC236}">
                <a16:creationId xmlns:a16="http://schemas.microsoft.com/office/drawing/2014/main" id="{36EDC29F-4A88-B6B8-9D3B-0F34A54C0F62}"/>
              </a:ext>
            </a:extLst>
          </p:cNvPr>
          <p:cNvCxnSpPr>
            <a:cxnSpLocks/>
          </p:cNvCxnSpPr>
          <p:nvPr/>
        </p:nvCxnSpPr>
        <p:spPr>
          <a:xfrm>
            <a:off x="5708243" y="5806105"/>
            <a:ext cx="240757"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9D9AF40-A22D-14F9-FB66-E400A2337C00}"/>
              </a:ext>
            </a:extLst>
          </p:cNvPr>
          <p:cNvSpPr txBox="1"/>
          <p:nvPr/>
        </p:nvSpPr>
        <p:spPr>
          <a:xfrm>
            <a:off x="7110479" y="5591562"/>
            <a:ext cx="1107996" cy="430887"/>
          </a:xfrm>
          <a:prstGeom prst="rect">
            <a:avLst/>
          </a:prstGeom>
          <a:noFill/>
        </p:spPr>
        <p:txBody>
          <a:bodyPr wrap="none" rtlCol="0">
            <a:spAutoFit/>
          </a:bodyPr>
          <a:lstStyle/>
          <a:p>
            <a:r>
              <a:rPr lang="en-US" sz="2200" dirty="0" err="1">
                <a:solidFill>
                  <a:schemeClr val="accent3">
                    <a:lumMod val="25000"/>
                  </a:schemeClr>
                </a:solidFill>
                <a:latin typeface="#9Slide03 SVND Sari" panose="02000000000000000000" pitchFamily="2" charset="0"/>
              </a:rPr>
              <a:t>2x</a:t>
            </a:r>
            <a:r>
              <a:rPr lang="en-US" sz="2200" dirty="0">
                <a:solidFill>
                  <a:schemeClr val="accent3">
                    <a:lumMod val="25000"/>
                  </a:schemeClr>
                </a:solidFill>
                <a:latin typeface="#9Slide03 SVND Sari" panose="02000000000000000000" pitchFamily="2" charset="0"/>
              </a:rPr>
              <a:t> = 6,5</a:t>
            </a:r>
          </a:p>
        </p:txBody>
      </p:sp>
      <p:sp>
        <p:nvSpPr>
          <p:cNvPr id="35" name="TextBox 34">
            <a:extLst>
              <a:ext uri="{FF2B5EF4-FFF2-40B4-BE49-F238E27FC236}">
                <a16:creationId xmlns:a16="http://schemas.microsoft.com/office/drawing/2014/main" id="{F1D04CC0-0375-70B9-3E90-E456EEA8B126}"/>
              </a:ext>
            </a:extLst>
          </p:cNvPr>
          <p:cNvSpPr txBox="1"/>
          <p:nvPr/>
        </p:nvSpPr>
        <p:spPr>
          <a:xfrm>
            <a:off x="8692199" y="5584462"/>
            <a:ext cx="1103187"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x = 3,25</a:t>
            </a:r>
          </a:p>
        </p:txBody>
      </p:sp>
      <p:sp>
        <p:nvSpPr>
          <p:cNvPr id="36" name="TextBox 35">
            <a:extLst>
              <a:ext uri="{FF2B5EF4-FFF2-40B4-BE49-F238E27FC236}">
                <a16:creationId xmlns:a16="http://schemas.microsoft.com/office/drawing/2014/main" id="{289531A1-011C-1CB5-21A4-5450DD3D54FC}"/>
              </a:ext>
            </a:extLst>
          </p:cNvPr>
          <p:cNvSpPr txBox="1"/>
          <p:nvPr/>
        </p:nvSpPr>
        <p:spPr>
          <a:xfrm>
            <a:off x="5993856" y="5600186"/>
            <a:ext cx="630887" cy="430887"/>
          </a:xfrm>
          <a:prstGeom prst="rect">
            <a:avLst/>
          </a:prstGeom>
          <a:noFill/>
        </p:spPr>
        <p:txBody>
          <a:bodyPr wrap="square" rtlCol="0">
            <a:spAutoFit/>
          </a:bodyPr>
          <a:lstStyle/>
          <a:p>
            <a:r>
              <a:rPr lang="en-US" sz="2200" dirty="0">
                <a:solidFill>
                  <a:schemeClr val="accent3">
                    <a:lumMod val="25000"/>
                  </a:schemeClr>
                </a:solidFill>
                <a:latin typeface="#9Slide03 SVND Sari" panose="02000000000000000000" pitchFamily="2" charset="0"/>
              </a:rPr>
              <a:t>=  2</a:t>
            </a:r>
          </a:p>
        </p:txBody>
      </p:sp>
      <p:sp>
        <p:nvSpPr>
          <p:cNvPr id="37" name="TextBox 30">
            <a:extLst>
              <a:ext uri="{FF2B5EF4-FFF2-40B4-BE49-F238E27FC236}">
                <a16:creationId xmlns:a16="http://schemas.microsoft.com/office/drawing/2014/main" id="{89972FA6-0BE5-00FD-ABF7-BB14DF719F1A}"/>
              </a:ext>
            </a:extLst>
          </p:cNvPr>
          <p:cNvSpPr txBox="1"/>
          <p:nvPr/>
        </p:nvSpPr>
        <p:spPr>
          <a:xfrm>
            <a:off x="938019" y="1526912"/>
            <a:ext cx="529312"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?2.</a:t>
            </a:r>
          </a:p>
        </p:txBody>
      </p:sp>
      <p:grpSp>
        <p:nvGrpSpPr>
          <p:cNvPr id="39" name="Google Shape;1256;p39">
            <a:extLst>
              <a:ext uri="{FF2B5EF4-FFF2-40B4-BE49-F238E27FC236}">
                <a16:creationId xmlns:a16="http://schemas.microsoft.com/office/drawing/2014/main" id="{939BEB0D-8739-BD47-0E7D-A58E59E70D9A}"/>
              </a:ext>
            </a:extLst>
          </p:cNvPr>
          <p:cNvGrpSpPr/>
          <p:nvPr/>
        </p:nvGrpSpPr>
        <p:grpSpPr>
          <a:xfrm>
            <a:off x="1159399" y="1715378"/>
            <a:ext cx="478015" cy="478015"/>
            <a:chOff x="4533725" y="4085275"/>
            <a:chExt cx="270350" cy="270350"/>
          </a:xfrm>
        </p:grpSpPr>
        <p:sp>
          <p:nvSpPr>
            <p:cNvPr id="40" name="Google Shape;1257;p39">
              <a:extLst>
                <a:ext uri="{FF2B5EF4-FFF2-40B4-BE49-F238E27FC236}">
                  <a16:creationId xmlns:a16="http://schemas.microsoft.com/office/drawing/2014/main" id="{43E8AC30-F71E-283F-C4BB-3E8666EB1E2B}"/>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41" name="Google Shape;1258;p39">
              <a:extLst>
                <a:ext uri="{FF2B5EF4-FFF2-40B4-BE49-F238E27FC236}">
                  <a16:creationId xmlns:a16="http://schemas.microsoft.com/office/drawing/2014/main" id="{C673C684-80AD-17FA-FAD8-11297BF47AD5}"/>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42" name="Google Shape;1259;p39">
              <a:extLst>
                <a:ext uri="{FF2B5EF4-FFF2-40B4-BE49-F238E27FC236}">
                  <a16:creationId xmlns:a16="http://schemas.microsoft.com/office/drawing/2014/main" id="{183897E5-2026-A5CB-F692-E022B3131CC8}"/>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46" name="Google Shape;1260;p39">
              <a:extLst>
                <a:ext uri="{FF2B5EF4-FFF2-40B4-BE49-F238E27FC236}">
                  <a16:creationId xmlns:a16="http://schemas.microsoft.com/office/drawing/2014/main" id="{1235E258-3EEA-0E85-11DB-00E319AD8A52}"/>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pic>
        <p:nvPicPr>
          <p:cNvPr id="48" name="Graphic 7">
            <a:extLst>
              <a:ext uri="{FF2B5EF4-FFF2-40B4-BE49-F238E27FC236}">
                <a16:creationId xmlns:a16="http://schemas.microsoft.com/office/drawing/2014/main" id="{0B5E94C5-45B5-221D-2D33-F87A4D2471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446" y="1381748"/>
            <a:ext cx="286696" cy="444382"/>
          </a:xfrm>
          <a:prstGeom prst="rect">
            <a:avLst/>
          </a:prstGeom>
        </p:spPr>
      </p:pic>
      <p:sp>
        <p:nvSpPr>
          <p:cNvPr id="49" name="Rectangle: Rounded Corners 2">
            <a:extLst>
              <a:ext uri="{FF2B5EF4-FFF2-40B4-BE49-F238E27FC236}">
                <a16:creationId xmlns:a16="http://schemas.microsoft.com/office/drawing/2014/main" id="{645982DB-9FE9-8F9E-2F64-F09D6E2F3BE7}"/>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0" name="TextBox 3">
            <a:extLst>
              <a:ext uri="{FF2B5EF4-FFF2-40B4-BE49-F238E27FC236}">
                <a16:creationId xmlns:a16="http://schemas.microsoft.com/office/drawing/2014/main" id="{275C294C-A7DD-1A19-5D8F-161B89B2D594}"/>
              </a:ext>
            </a:extLst>
          </p:cNvPr>
          <p:cNvSpPr txBox="1"/>
          <p:nvPr/>
        </p:nvSpPr>
        <p:spPr>
          <a:xfrm>
            <a:off x="3350235" y="623150"/>
            <a:ext cx="5814156" cy="523220"/>
          </a:xfrm>
          <a:prstGeom prst="rect">
            <a:avLst/>
          </a:prstGeom>
          <a:noFill/>
        </p:spPr>
        <p:txBody>
          <a:bodyPr wrap="none" rtlCol="0">
            <a:spAutoFit/>
          </a:bodyPr>
          <a:lstStyle/>
          <a:p>
            <a:r>
              <a:rPr lang="en-US" sz="2800">
                <a:solidFill>
                  <a:srgbClr val="1A5C4B"/>
                </a:solidFill>
                <a:latin typeface="#9Slide03 SVND Sari" panose="02000000000000000000" pitchFamily="2" charset="0"/>
              </a:rPr>
              <a:t>2. ĐỊNH LÍ THALÈS TRONG TAM GIÁC</a:t>
            </a:r>
            <a:endParaRPr lang="en-US" sz="2800" dirty="0">
              <a:solidFill>
                <a:srgbClr val="1A5C4B"/>
              </a:solidFill>
              <a:latin typeface="#9Slide03 SVND Sari" panose="02000000000000000000" pitchFamily="2" charset="0"/>
            </a:endParaRPr>
          </a:p>
        </p:txBody>
      </p:sp>
      <p:cxnSp>
        <p:nvCxnSpPr>
          <p:cNvPr id="56" name="Đường kết nối Mũi tên Thẳng 55">
            <a:extLst>
              <a:ext uri="{FF2B5EF4-FFF2-40B4-BE49-F238E27FC236}">
                <a16:creationId xmlns:a16="http://schemas.microsoft.com/office/drawing/2014/main" id="{FC32E7DD-C983-02C8-ABAF-8A79ABAEF706}"/>
              </a:ext>
            </a:extLst>
          </p:cNvPr>
          <p:cNvCxnSpPr>
            <a:cxnSpLocks/>
          </p:cNvCxnSpPr>
          <p:nvPr/>
        </p:nvCxnSpPr>
        <p:spPr>
          <a:xfrm>
            <a:off x="6641888" y="5802590"/>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8" name="Đường kết nối Mũi tên Thẳng 57">
            <a:extLst>
              <a:ext uri="{FF2B5EF4-FFF2-40B4-BE49-F238E27FC236}">
                <a16:creationId xmlns:a16="http://schemas.microsoft.com/office/drawing/2014/main" id="{FA8D07AB-6DDB-E504-5F27-E6FE20761065}"/>
              </a:ext>
            </a:extLst>
          </p:cNvPr>
          <p:cNvCxnSpPr>
            <a:cxnSpLocks/>
          </p:cNvCxnSpPr>
          <p:nvPr/>
        </p:nvCxnSpPr>
        <p:spPr>
          <a:xfrm>
            <a:off x="8249286" y="5799907"/>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44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1000"/>
                                        <p:tgtEl>
                                          <p:spTgt spid="64"/>
                                        </p:tgtEl>
                                      </p:cBhvr>
                                    </p:animEffect>
                                    <p:anim calcmode="lin" valueType="num">
                                      <p:cBhvr>
                                        <p:cTn id="74" dur="1000" fill="hold"/>
                                        <p:tgtEl>
                                          <p:spTgt spid="64"/>
                                        </p:tgtEl>
                                        <p:attrNameLst>
                                          <p:attrName>ppt_x</p:attrName>
                                        </p:attrNameLst>
                                      </p:cBhvr>
                                      <p:tavLst>
                                        <p:tav tm="0">
                                          <p:val>
                                            <p:strVal val="#ppt_x"/>
                                          </p:val>
                                        </p:tav>
                                        <p:tav tm="100000">
                                          <p:val>
                                            <p:strVal val="#ppt_x"/>
                                          </p:val>
                                        </p:tav>
                                      </p:tavLst>
                                    </p:anim>
                                    <p:anim calcmode="lin" valueType="num">
                                      <p:cBhvr>
                                        <p:cTn id="7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1000" fill="hold"/>
                                        <p:tgtEl>
                                          <p:spTgt spid="11"/>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1000"/>
                                        <p:tgtEl>
                                          <p:spTgt spid="13"/>
                                        </p:tgtEl>
                                      </p:cBhvr>
                                    </p:animEffect>
                                    <p:anim calcmode="lin" valueType="num">
                                      <p:cBhvr>
                                        <p:cTn id="91" dur="1000" fill="hold"/>
                                        <p:tgtEl>
                                          <p:spTgt spid="13"/>
                                        </p:tgtEl>
                                        <p:attrNameLst>
                                          <p:attrName>ppt_x</p:attrName>
                                        </p:attrNameLst>
                                      </p:cBhvr>
                                      <p:tavLst>
                                        <p:tav tm="0">
                                          <p:val>
                                            <p:strVal val="#ppt_x"/>
                                          </p:val>
                                        </p:tav>
                                        <p:tav tm="100000">
                                          <p:val>
                                            <p:strVal val="#ppt_x"/>
                                          </p:val>
                                        </p:tav>
                                      </p:tavLst>
                                    </p:anim>
                                    <p:anim calcmode="lin" valueType="num">
                                      <p:cBhvr>
                                        <p:cTn id="92" dur="1000" fill="hold"/>
                                        <p:tgtEl>
                                          <p:spTgt spid="1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1000"/>
                                        <p:tgtEl>
                                          <p:spTgt spid="21"/>
                                        </p:tgtEl>
                                      </p:cBhvr>
                                    </p:animEffect>
                                    <p:anim calcmode="lin" valueType="num">
                                      <p:cBhvr>
                                        <p:cTn id="111" dur="1000" fill="hold"/>
                                        <p:tgtEl>
                                          <p:spTgt spid="21"/>
                                        </p:tgtEl>
                                        <p:attrNameLst>
                                          <p:attrName>ppt_x</p:attrName>
                                        </p:attrNameLst>
                                      </p:cBhvr>
                                      <p:tavLst>
                                        <p:tav tm="0">
                                          <p:val>
                                            <p:strVal val="#ppt_x"/>
                                          </p:val>
                                        </p:tav>
                                        <p:tav tm="100000">
                                          <p:val>
                                            <p:strVal val="#ppt_x"/>
                                          </p:val>
                                        </p:tav>
                                      </p:tavLst>
                                    </p:anim>
                                    <p:anim calcmode="lin" valueType="num">
                                      <p:cBhvr>
                                        <p:cTn id="112" dur="1000" fill="hold"/>
                                        <p:tgtEl>
                                          <p:spTgt spid="21"/>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1000"/>
                                        <p:tgtEl>
                                          <p:spTgt spid="24"/>
                                        </p:tgtEl>
                                      </p:cBhvr>
                                    </p:animEffect>
                                    <p:anim calcmode="lin" valueType="num">
                                      <p:cBhvr>
                                        <p:cTn id="121" dur="1000" fill="hold"/>
                                        <p:tgtEl>
                                          <p:spTgt spid="24"/>
                                        </p:tgtEl>
                                        <p:attrNameLst>
                                          <p:attrName>ppt_x</p:attrName>
                                        </p:attrNameLst>
                                      </p:cBhvr>
                                      <p:tavLst>
                                        <p:tav tm="0">
                                          <p:val>
                                            <p:strVal val="#ppt_x"/>
                                          </p:val>
                                        </p:tav>
                                        <p:tav tm="100000">
                                          <p:val>
                                            <p:strVal val="#ppt_x"/>
                                          </p:val>
                                        </p:tav>
                                      </p:tavLst>
                                    </p:anim>
                                    <p:anim calcmode="lin" valueType="num">
                                      <p:cBhvr>
                                        <p:cTn id="122" dur="1000" fill="hold"/>
                                        <p:tgtEl>
                                          <p:spTgt spid="24"/>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fade">
                                      <p:cBhvr>
                                        <p:cTn id="125" dur="1000"/>
                                        <p:tgtEl>
                                          <p:spTgt spid="65"/>
                                        </p:tgtEl>
                                      </p:cBhvr>
                                    </p:animEffect>
                                    <p:anim calcmode="lin" valueType="num">
                                      <p:cBhvr>
                                        <p:cTn id="126" dur="1000" fill="hold"/>
                                        <p:tgtEl>
                                          <p:spTgt spid="65"/>
                                        </p:tgtEl>
                                        <p:attrNameLst>
                                          <p:attrName>ppt_x</p:attrName>
                                        </p:attrNameLst>
                                      </p:cBhvr>
                                      <p:tavLst>
                                        <p:tav tm="0">
                                          <p:val>
                                            <p:strVal val="#ppt_x"/>
                                          </p:val>
                                        </p:tav>
                                        <p:tav tm="100000">
                                          <p:val>
                                            <p:strVal val="#ppt_x"/>
                                          </p:val>
                                        </p:tav>
                                      </p:tavLst>
                                    </p:anim>
                                    <p:anim calcmode="lin" valueType="num">
                                      <p:cBhvr>
                                        <p:cTn id="127" dur="1000" fill="hold"/>
                                        <p:tgtEl>
                                          <p:spTgt spid="65"/>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1000"/>
                                        <p:tgtEl>
                                          <p:spTgt spid="71"/>
                                        </p:tgtEl>
                                      </p:cBhvr>
                                    </p:animEffect>
                                    <p:anim calcmode="lin" valueType="num">
                                      <p:cBhvr>
                                        <p:cTn id="131" dur="1000" fill="hold"/>
                                        <p:tgtEl>
                                          <p:spTgt spid="71"/>
                                        </p:tgtEl>
                                        <p:attrNameLst>
                                          <p:attrName>ppt_x</p:attrName>
                                        </p:attrNameLst>
                                      </p:cBhvr>
                                      <p:tavLst>
                                        <p:tav tm="0">
                                          <p:val>
                                            <p:strVal val="#ppt_x"/>
                                          </p:val>
                                        </p:tav>
                                        <p:tav tm="100000">
                                          <p:val>
                                            <p:strVal val="#ppt_x"/>
                                          </p:val>
                                        </p:tav>
                                      </p:tavLst>
                                    </p:anim>
                                    <p:anim calcmode="lin" valueType="num">
                                      <p:cBhvr>
                                        <p:cTn id="132" dur="1000" fill="hold"/>
                                        <p:tgtEl>
                                          <p:spTgt spid="7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fade">
                                      <p:cBhvr>
                                        <p:cTn id="135" dur="1000"/>
                                        <p:tgtEl>
                                          <p:spTgt spid="73"/>
                                        </p:tgtEl>
                                      </p:cBhvr>
                                    </p:animEffect>
                                    <p:anim calcmode="lin" valueType="num">
                                      <p:cBhvr>
                                        <p:cTn id="136" dur="1000" fill="hold"/>
                                        <p:tgtEl>
                                          <p:spTgt spid="73"/>
                                        </p:tgtEl>
                                        <p:attrNameLst>
                                          <p:attrName>ppt_x</p:attrName>
                                        </p:attrNameLst>
                                      </p:cBhvr>
                                      <p:tavLst>
                                        <p:tav tm="0">
                                          <p:val>
                                            <p:strVal val="#ppt_x"/>
                                          </p:val>
                                        </p:tav>
                                        <p:tav tm="100000">
                                          <p:val>
                                            <p:strVal val="#ppt_x"/>
                                          </p:val>
                                        </p:tav>
                                      </p:tavLst>
                                    </p:anim>
                                    <p:anim calcmode="lin" valueType="num">
                                      <p:cBhvr>
                                        <p:cTn id="137" dur="1000" fill="hold"/>
                                        <p:tgtEl>
                                          <p:spTgt spid="73"/>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fade">
                                      <p:cBhvr>
                                        <p:cTn id="140" dur="1000"/>
                                        <p:tgtEl>
                                          <p:spTgt spid="74"/>
                                        </p:tgtEl>
                                      </p:cBhvr>
                                    </p:animEffect>
                                    <p:anim calcmode="lin" valueType="num">
                                      <p:cBhvr>
                                        <p:cTn id="141" dur="1000" fill="hold"/>
                                        <p:tgtEl>
                                          <p:spTgt spid="74"/>
                                        </p:tgtEl>
                                        <p:attrNameLst>
                                          <p:attrName>ppt_x</p:attrName>
                                        </p:attrNameLst>
                                      </p:cBhvr>
                                      <p:tavLst>
                                        <p:tav tm="0">
                                          <p:val>
                                            <p:strVal val="#ppt_x"/>
                                          </p:val>
                                        </p:tav>
                                        <p:tav tm="100000">
                                          <p:val>
                                            <p:strVal val="#ppt_x"/>
                                          </p:val>
                                        </p:tav>
                                      </p:tavLst>
                                    </p:anim>
                                    <p:anim calcmode="lin" valueType="num">
                                      <p:cBhvr>
                                        <p:cTn id="142" dur="1000" fill="hold"/>
                                        <p:tgtEl>
                                          <p:spTgt spid="74"/>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fade">
                                      <p:cBhvr>
                                        <p:cTn id="145" dur="1000"/>
                                        <p:tgtEl>
                                          <p:spTgt spid="75"/>
                                        </p:tgtEl>
                                      </p:cBhvr>
                                    </p:animEffect>
                                    <p:anim calcmode="lin" valueType="num">
                                      <p:cBhvr>
                                        <p:cTn id="146" dur="1000" fill="hold"/>
                                        <p:tgtEl>
                                          <p:spTgt spid="75"/>
                                        </p:tgtEl>
                                        <p:attrNameLst>
                                          <p:attrName>ppt_x</p:attrName>
                                        </p:attrNameLst>
                                      </p:cBhvr>
                                      <p:tavLst>
                                        <p:tav tm="0">
                                          <p:val>
                                            <p:strVal val="#ppt_x"/>
                                          </p:val>
                                        </p:tav>
                                        <p:tav tm="100000">
                                          <p:val>
                                            <p:strVal val="#ppt_x"/>
                                          </p:val>
                                        </p:tav>
                                      </p:tavLst>
                                    </p:anim>
                                    <p:anim calcmode="lin" valueType="num">
                                      <p:cBhvr>
                                        <p:cTn id="147" dur="1000" fill="hold"/>
                                        <p:tgtEl>
                                          <p:spTgt spid="75"/>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76"/>
                                        </p:tgtEl>
                                        <p:attrNameLst>
                                          <p:attrName>style.visibility</p:attrName>
                                        </p:attrNameLst>
                                      </p:cBhvr>
                                      <p:to>
                                        <p:strVal val="visible"/>
                                      </p:to>
                                    </p:set>
                                    <p:animEffect transition="in" filter="fade">
                                      <p:cBhvr>
                                        <p:cTn id="150" dur="1000"/>
                                        <p:tgtEl>
                                          <p:spTgt spid="76"/>
                                        </p:tgtEl>
                                      </p:cBhvr>
                                    </p:animEffect>
                                    <p:anim calcmode="lin" valueType="num">
                                      <p:cBhvr>
                                        <p:cTn id="151" dur="1000" fill="hold"/>
                                        <p:tgtEl>
                                          <p:spTgt spid="76"/>
                                        </p:tgtEl>
                                        <p:attrNameLst>
                                          <p:attrName>ppt_x</p:attrName>
                                        </p:attrNameLst>
                                      </p:cBhvr>
                                      <p:tavLst>
                                        <p:tav tm="0">
                                          <p:val>
                                            <p:strVal val="#ppt_x"/>
                                          </p:val>
                                        </p:tav>
                                        <p:tav tm="100000">
                                          <p:val>
                                            <p:strVal val="#ppt_x"/>
                                          </p:val>
                                        </p:tav>
                                      </p:tavLst>
                                    </p:anim>
                                    <p:anim calcmode="lin" valueType="num">
                                      <p:cBhvr>
                                        <p:cTn id="152" dur="1000" fill="hold"/>
                                        <p:tgtEl>
                                          <p:spTgt spid="76"/>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fade">
                                      <p:cBhvr>
                                        <p:cTn id="155" dur="1000"/>
                                        <p:tgtEl>
                                          <p:spTgt spid="77"/>
                                        </p:tgtEl>
                                      </p:cBhvr>
                                    </p:animEffect>
                                    <p:anim calcmode="lin" valueType="num">
                                      <p:cBhvr>
                                        <p:cTn id="156" dur="1000" fill="hold"/>
                                        <p:tgtEl>
                                          <p:spTgt spid="77"/>
                                        </p:tgtEl>
                                        <p:attrNameLst>
                                          <p:attrName>ppt_x</p:attrName>
                                        </p:attrNameLst>
                                      </p:cBhvr>
                                      <p:tavLst>
                                        <p:tav tm="0">
                                          <p:val>
                                            <p:strVal val="#ppt_x"/>
                                          </p:val>
                                        </p:tav>
                                        <p:tav tm="100000">
                                          <p:val>
                                            <p:strVal val="#ppt_x"/>
                                          </p:val>
                                        </p:tav>
                                      </p:tavLst>
                                    </p:anim>
                                    <p:anim calcmode="lin" valueType="num">
                                      <p:cBhvr>
                                        <p:cTn id="157" dur="1000" fill="hold"/>
                                        <p:tgtEl>
                                          <p:spTgt spid="77"/>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80"/>
                                        </p:tgtEl>
                                        <p:attrNameLst>
                                          <p:attrName>style.visibility</p:attrName>
                                        </p:attrNameLst>
                                      </p:cBhvr>
                                      <p:to>
                                        <p:strVal val="visible"/>
                                      </p:to>
                                    </p:set>
                                    <p:animEffect transition="in" filter="fade">
                                      <p:cBhvr>
                                        <p:cTn id="165" dur="1000"/>
                                        <p:tgtEl>
                                          <p:spTgt spid="80"/>
                                        </p:tgtEl>
                                      </p:cBhvr>
                                    </p:animEffect>
                                    <p:anim calcmode="lin" valueType="num">
                                      <p:cBhvr>
                                        <p:cTn id="166" dur="1000" fill="hold"/>
                                        <p:tgtEl>
                                          <p:spTgt spid="80"/>
                                        </p:tgtEl>
                                        <p:attrNameLst>
                                          <p:attrName>ppt_x</p:attrName>
                                        </p:attrNameLst>
                                      </p:cBhvr>
                                      <p:tavLst>
                                        <p:tav tm="0">
                                          <p:val>
                                            <p:strVal val="#ppt_x"/>
                                          </p:val>
                                        </p:tav>
                                        <p:tav tm="100000">
                                          <p:val>
                                            <p:strVal val="#ppt_x"/>
                                          </p:val>
                                        </p:tav>
                                      </p:tavLst>
                                    </p:anim>
                                    <p:anim calcmode="lin" valueType="num">
                                      <p:cBhvr>
                                        <p:cTn id="16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fade">
                                      <p:cBhvr>
                                        <p:cTn id="172" dur="500"/>
                                        <p:tgtEl>
                                          <p:spTgt spid="48"/>
                                        </p:tgtEl>
                                      </p:cBhvr>
                                    </p:animEffect>
                                  </p:childTnLst>
                                </p:cTn>
                              </p:par>
                              <p:par>
                                <p:cTn id="173" presetID="8" presetClass="emph" presetSubtype="0" fill="hold" nodeType="withEffect">
                                  <p:stCondLst>
                                    <p:cond delay="0"/>
                                  </p:stCondLst>
                                  <p:childTnLst>
                                    <p:animRot by="21600000">
                                      <p:cBhvr>
                                        <p:cTn id="174" dur="2000" fill="hold"/>
                                        <p:tgtEl>
                                          <p:spTgt spid="48"/>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2"/>
                                        </p:tgtEl>
                                        <p:attrNameLst>
                                          <p:attrName>style.visibility</p:attrName>
                                        </p:attrNameLst>
                                      </p:cBhvr>
                                      <p:to>
                                        <p:strVal val="visible"/>
                                      </p:to>
                                    </p:set>
                                    <p:animEffect transition="in" filter="wipe(left)">
                                      <p:cBhvr>
                                        <p:cTn id="179" dur="500"/>
                                        <p:tgtEl>
                                          <p:spTgt spid="2"/>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4"/>
                                        </p:tgtEl>
                                        <p:attrNameLst>
                                          <p:attrName>style.visibility</p:attrName>
                                        </p:attrNameLst>
                                      </p:cBhvr>
                                      <p:to>
                                        <p:strVal val="visible"/>
                                      </p:to>
                                    </p:set>
                                    <p:animEffect transition="in" filter="fade">
                                      <p:cBhvr>
                                        <p:cTn id="184" dur="500"/>
                                        <p:tgtEl>
                                          <p:spTgt spid="4"/>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fade">
                                      <p:cBhvr>
                                        <p:cTn id="187" dur="500"/>
                                        <p:tgtEl>
                                          <p:spTgt spid="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
                                        </p:tgtEl>
                                        <p:attrNameLst>
                                          <p:attrName>style.visibility</p:attrName>
                                        </p:attrNameLst>
                                      </p:cBhvr>
                                      <p:to>
                                        <p:strVal val="visible"/>
                                      </p:to>
                                    </p:set>
                                    <p:animEffect transition="in" filter="fade">
                                      <p:cBhvr>
                                        <p:cTn id="190" dur="500"/>
                                        <p:tgtEl>
                                          <p:spTgt spid="8"/>
                                        </p:tgtEl>
                                      </p:cBhvr>
                                    </p:animEffect>
                                  </p:childTnLst>
                                </p:cTn>
                              </p:par>
                              <p:par>
                                <p:cTn id="191" presetID="10" presetClass="entr" presetSubtype="0" fill="hold" nodeType="withEffect">
                                  <p:stCondLst>
                                    <p:cond delay="0"/>
                                  </p:stCondLst>
                                  <p:childTnLst>
                                    <p:set>
                                      <p:cBhvr>
                                        <p:cTn id="192" dur="1" fill="hold">
                                          <p:stCondLst>
                                            <p:cond delay="0"/>
                                          </p:stCondLst>
                                        </p:cTn>
                                        <p:tgtEl>
                                          <p:spTgt spid="9"/>
                                        </p:tgtEl>
                                        <p:attrNameLst>
                                          <p:attrName>style.visibility</p:attrName>
                                        </p:attrNameLst>
                                      </p:cBhvr>
                                      <p:to>
                                        <p:strVal val="visible"/>
                                      </p:to>
                                    </p:set>
                                    <p:animEffect transition="in" filter="fade">
                                      <p:cBhvr>
                                        <p:cTn id="193" dur="500"/>
                                        <p:tgtEl>
                                          <p:spTgt spid="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0"/>
                                        </p:tgtEl>
                                        <p:attrNameLst>
                                          <p:attrName>style.visibility</p:attrName>
                                        </p:attrNameLst>
                                      </p:cBhvr>
                                      <p:to>
                                        <p:strVal val="visible"/>
                                      </p:to>
                                    </p:set>
                                    <p:animEffect transition="in" filter="fade">
                                      <p:cBhvr>
                                        <p:cTn id="196" dur="500"/>
                                        <p:tgtEl>
                                          <p:spTgt spid="1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fade">
                                      <p:cBhvr>
                                        <p:cTn id="199" dur="500"/>
                                        <p:tgtEl>
                                          <p:spTgt spid="12"/>
                                        </p:tgtEl>
                                      </p:cBhvr>
                                    </p:animEffect>
                                  </p:childTnLst>
                                </p:cTn>
                              </p:par>
                              <p:par>
                                <p:cTn id="200" presetID="10" presetClass="entr" presetSubtype="0" fill="hold" nodeType="withEffect">
                                  <p:stCondLst>
                                    <p:cond delay="0"/>
                                  </p:stCondLst>
                                  <p:childTnLst>
                                    <p:set>
                                      <p:cBhvr>
                                        <p:cTn id="201" dur="1" fill="hold">
                                          <p:stCondLst>
                                            <p:cond delay="0"/>
                                          </p:stCondLst>
                                        </p:cTn>
                                        <p:tgtEl>
                                          <p:spTgt spid="14"/>
                                        </p:tgtEl>
                                        <p:attrNameLst>
                                          <p:attrName>style.visibility</p:attrName>
                                        </p:attrNameLst>
                                      </p:cBhvr>
                                      <p:to>
                                        <p:strVal val="visible"/>
                                      </p:to>
                                    </p:set>
                                    <p:animEffect transition="in" filter="fade">
                                      <p:cBhvr>
                                        <p:cTn id="202" dur="500"/>
                                        <p:tgtEl>
                                          <p:spTgt spid="14"/>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5"/>
                                        </p:tgtEl>
                                        <p:attrNameLst>
                                          <p:attrName>style.visibility</p:attrName>
                                        </p:attrNameLst>
                                      </p:cBhvr>
                                      <p:to>
                                        <p:strVal val="visible"/>
                                      </p:to>
                                    </p:set>
                                    <p:animEffect transition="in" filter="fade">
                                      <p:cBhvr>
                                        <p:cTn id="207" dur="500"/>
                                        <p:tgtEl>
                                          <p:spTgt spid="15"/>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7"/>
                                        </p:tgtEl>
                                        <p:attrNameLst>
                                          <p:attrName>style.visibility</p:attrName>
                                        </p:attrNameLst>
                                      </p:cBhvr>
                                      <p:to>
                                        <p:strVal val="visible"/>
                                      </p:to>
                                    </p:set>
                                    <p:animEffect transition="in" filter="fade">
                                      <p:cBhvr>
                                        <p:cTn id="210" dur="500"/>
                                        <p:tgtEl>
                                          <p:spTgt spid="1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0"/>
                                        </p:tgtEl>
                                        <p:attrNameLst>
                                          <p:attrName>style.visibility</p:attrName>
                                        </p:attrNameLst>
                                      </p:cBhvr>
                                      <p:to>
                                        <p:strVal val="visible"/>
                                      </p:to>
                                    </p:set>
                                    <p:animEffect transition="in" filter="fade">
                                      <p:cBhvr>
                                        <p:cTn id="213" dur="500"/>
                                        <p:tgtEl>
                                          <p:spTgt spid="20"/>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2"/>
                                        </p:tgtEl>
                                        <p:attrNameLst>
                                          <p:attrName>style.visibility</p:attrName>
                                        </p:attrNameLst>
                                      </p:cBhvr>
                                      <p:to>
                                        <p:strVal val="visible"/>
                                      </p:to>
                                    </p:set>
                                    <p:animEffect transition="in" filter="fade">
                                      <p:cBhvr>
                                        <p:cTn id="216" dur="500"/>
                                        <p:tgtEl>
                                          <p:spTgt spid="22"/>
                                        </p:tgtEl>
                                      </p:cBhvr>
                                    </p:animEffect>
                                  </p:childTnLst>
                                </p:cTn>
                              </p:par>
                              <p:par>
                                <p:cTn id="217" presetID="10" presetClass="entr" presetSubtype="0" fill="hold" nodeType="withEffect">
                                  <p:stCondLst>
                                    <p:cond delay="0"/>
                                  </p:stCondLst>
                                  <p:childTnLst>
                                    <p:set>
                                      <p:cBhvr>
                                        <p:cTn id="218" dur="1" fill="hold">
                                          <p:stCondLst>
                                            <p:cond delay="0"/>
                                          </p:stCondLst>
                                        </p:cTn>
                                        <p:tgtEl>
                                          <p:spTgt spid="27"/>
                                        </p:tgtEl>
                                        <p:attrNameLst>
                                          <p:attrName>style.visibility</p:attrName>
                                        </p:attrNameLst>
                                      </p:cBhvr>
                                      <p:to>
                                        <p:strVal val="visible"/>
                                      </p:to>
                                    </p:set>
                                    <p:animEffect transition="in" filter="fade">
                                      <p:cBhvr>
                                        <p:cTn id="219" dur="500"/>
                                        <p:tgtEl>
                                          <p:spTgt spid="27"/>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31"/>
                                        </p:tgtEl>
                                        <p:attrNameLst>
                                          <p:attrName>style.visibility</p:attrName>
                                        </p:attrNameLst>
                                      </p:cBhvr>
                                      <p:to>
                                        <p:strVal val="visible"/>
                                      </p:to>
                                    </p:set>
                                    <p:animEffect transition="in" filter="fade">
                                      <p:cBhvr>
                                        <p:cTn id="222" dur="500"/>
                                        <p:tgtEl>
                                          <p:spTgt spid="31"/>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32"/>
                                        </p:tgtEl>
                                        <p:attrNameLst>
                                          <p:attrName>style.visibility</p:attrName>
                                        </p:attrNameLst>
                                      </p:cBhvr>
                                      <p:to>
                                        <p:strVal val="visible"/>
                                      </p:to>
                                    </p:set>
                                    <p:animEffect transition="in" filter="fade">
                                      <p:cBhvr>
                                        <p:cTn id="225" dur="500"/>
                                        <p:tgtEl>
                                          <p:spTgt spid="32"/>
                                        </p:tgtEl>
                                      </p:cBhvr>
                                    </p:animEffect>
                                  </p:childTnLst>
                                </p:cTn>
                              </p:par>
                              <p:par>
                                <p:cTn id="226" presetID="10" presetClass="entr" presetSubtype="0" fill="hold" nodeType="withEffect">
                                  <p:stCondLst>
                                    <p:cond delay="0"/>
                                  </p:stCondLst>
                                  <p:childTnLst>
                                    <p:set>
                                      <p:cBhvr>
                                        <p:cTn id="227" dur="1" fill="hold">
                                          <p:stCondLst>
                                            <p:cond delay="0"/>
                                          </p:stCondLst>
                                        </p:cTn>
                                        <p:tgtEl>
                                          <p:spTgt spid="33"/>
                                        </p:tgtEl>
                                        <p:attrNameLst>
                                          <p:attrName>style.visibility</p:attrName>
                                        </p:attrNameLst>
                                      </p:cBhvr>
                                      <p:to>
                                        <p:strVal val="visible"/>
                                      </p:to>
                                    </p:set>
                                    <p:animEffect transition="in" filter="fade">
                                      <p:cBhvr>
                                        <p:cTn id="228" dur="500"/>
                                        <p:tgtEl>
                                          <p:spTgt spid="33"/>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wipe(left)">
                                      <p:cBhvr>
                                        <p:cTn id="233" dur="500"/>
                                        <p:tgtEl>
                                          <p:spTgt spid="36"/>
                                        </p:tgtEl>
                                      </p:cBhvr>
                                    </p:animEffect>
                                  </p:childTnLst>
                                </p:cTn>
                              </p:par>
                              <p:par>
                                <p:cTn id="234" presetID="22" presetClass="entr" presetSubtype="8" fill="hold" nodeType="withEffect">
                                  <p:stCondLst>
                                    <p:cond delay="0"/>
                                  </p:stCondLst>
                                  <p:childTnLst>
                                    <p:set>
                                      <p:cBhvr>
                                        <p:cTn id="235" dur="1" fill="hold">
                                          <p:stCondLst>
                                            <p:cond delay="0"/>
                                          </p:stCondLst>
                                        </p:cTn>
                                        <p:tgtEl>
                                          <p:spTgt spid="56"/>
                                        </p:tgtEl>
                                        <p:attrNameLst>
                                          <p:attrName>style.visibility</p:attrName>
                                        </p:attrNameLst>
                                      </p:cBhvr>
                                      <p:to>
                                        <p:strVal val="visible"/>
                                      </p:to>
                                    </p:set>
                                    <p:animEffect transition="in" filter="wipe(left)">
                                      <p:cBhvr>
                                        <p:cTn id="236" dur="500"/>
                                        <p:tgtEl>
                                          <p:spTgt spid="56"/>
                                        </p:tgtEl>
                                      </p:cBhvr>
                                    </p:animEffect>
                                  </p:childTnLst>
                                </p:cTn>
                              </p:par>
                              <p:par>
                                <p:cTn id="237" presetID="22" presetClass="entr" presetSubtype="8" fill="hold" grpId="0" nodeType="withEffect">
                                  <p:stCondLst>
                                    <p:cond delay="0"/>
                                  </p:stCondLst>
                                  <p:childTnLst>
                                    <p:set>
                                      <p:cBhvr>
                                        <p:cTn id="238" dur="1" fill="hold">
                                          <p:stCondLst>
                                            <p:cond delay="0"/>
                                          </p:stCondLst>
                                        </p:cTn>
                                        <p:tgtEl>
                                          <p:spTgt spid="34"/>
                                        </p:tgtEl>
                                        <p:attrNameLst>
                                          <p:attrName>style.visibility</p:attrName>
                                        </p:attrNameLst>
                                      </p:cBhvr>
                                      <p:to>
                                        <p:strVal val="visible"/>
                                      </p:to>
                                    </p:set>
                                    <p:animEffect transition="in" filter="wipe(left)">
                                      <p:cBhvr>
                                        <p:cTn id="239" dur="500"/>
                                        <p:tgtEl>
                                          <p:spTgt spid="34"/>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58"/>
                                        </p:tgtEl>
                                        <p:attrNameLst>
                                          <p:attrName>style.visibility</p:attrName>
                                        </p:attrNameLst>
                                      </p:cBhvr>
                                      <p:to>
                                        <p:strVal val="visible"/>
                                      </p:to>
                                    </p:set>
                                    <p:animEffect transition="in" filter="wipe(left)">
                                      <p:cBhvr>
                                        <p:cTn id="244" dur="500"/>
                                        <p:tgtEl>
                                          <p:spTgt spid="58"/>
                                        </p:tgtEl>
                                      </p:cBhvr>
                                    </p:animEffect>
                                  </p:childTnLst>
                                </p:cTn>
                              </p:par>
                              <p:par>
                                <p:cTn id="245" presetID="22" presetClass="entr" presetSubtype="8" fill="hold" grpId="0" nodeType="withEffect">
                                  <p:stCondLst>
                                    <p:cond delay="0"/>
                                  </p:stCondLst>
                                  <p:childTnLst>
                                    <p:set>
                                      <p:cBhvr>
                                        <p:cTn id="246" dur="1" fill="hold">
                                          <p:stCondLst>
                                            <p:cond delay="0"/>
                                          </p:stCondLst>
                                        </p:cTn>
                                        <p:tgtEl>
                                          <p:spTgt spid="35"/>
                                        </p:tgtEl>
                                        <p:attrNameLst>
                                          <p:attrName>style.visibility</p:attrName>
                                        </p:attrNameLst>
                                      </p:cBhvr>
                                      <p:to>
                                        <p:strVal val="visible"/>
                                      </p:to>
                                    </p:set>
                                    <p:animEffect transition="in" filter="wipe(left)">
                                      <p:cBhvr>
                                        <p:cTn id="2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 grpId="0" animBg="1"/>
      <p:bldP spid="25" grpId="0"/>
      <p:bldP spid="26" grpId="0"/>
      <p:bldP spid="28" grpId="0"/>
      <p:bldP spid="29" grpId="0"/>
      <p:bldP spid="30" grpId="0"/>
      <p:bldP spid="38" grpId="0"/>
      <p:bldP spid="43" grpId="0"/>
      <p:bldP spid="47" grpId="0"/>
      <p:bldP spid="63" grpId="0"/>
      <p:bldP spid="64" grpId="0"/>
      <p:bldP spid="65" grpId="0"/>
      <p:bldP spid="71" grpId="0"/>
      <p:bldP spid="73" grpId="0"/>
      <p:bldP spid="74" grpId="0"/>
      <p:bldP spid="75" grpId="0"/>
      <p:bldP spid="76" grpId="0"/>
      <p:bldP spid="77" grpId="0"/>
      <p:bldP spid="78" grpId="0"/>
      <p:bldP spid="80" grpId="0"/>
      <p:bldP spid="2" grpId="0"/>
      <p:bldP spid="4" grpId="0"/>
      <p:bldP spid="6" grpId="0"/>
      <p:bldP spid="8" grpId="0"/>
      <p:bldP spid="10" grpId="0"/>
      <p:bldP spid="12" grpId="0"/>
      <p:bldP spid="15" grpId="0"/>
      <p:bldP spid="17" grpId="0"/>
      <p:bldP spid="20" grpId="0"/>
      <p:bldP spid="22" grpId="0"/>
      <p:bldP spid="31" grpId="0"/>
      <p:bldP spid="32"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4C8E1-4991-9826-E5DA-13A3A736393E}"/>
              </a:ext>
            </a:extLst>
          </p:cNvPr>
          <p:cNvSpPr txBox="1"/>
          <p:nvPr/>
        </p:nvSpPr>
        <p:spPr>
          <a:xfrm>
            <a:off x="1453270" y="3851787"/>
            <a:ext cx="7172156"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Xét tam giác </a:t>
            </a:r>
            <a:r>
              <a:rPr lang="en-US" sz="2200" dirty="0" err="1">
                <a:solidFill>
                  <a:schemeClr val="accent3">
                    <a:lumMod val="25000"/>
                  </a:schemeClr>
                </a:solidFill>
                <a:latin typeface="#9Slide03 SVND Sari" panose="02000000000000000000" pitchFamily="2" charset="0"/>
              </a:rPr>
              <a:t>PHQ</a:t>
            </a:r>
            <a:r>
              <a:rPr lang="en-US" sz="2200" dirty="0">
                <a:solidFill>
                  <a:schemeClr val="accent3">
                    <a:lumMod val="25000"/>
                  </a:schemeClr>
                </a:solidFill>
                <a:latin typeface="#9Slide03 SVND Sari" panose="02000000000000000000" pitchFamily="2" charset="0"/>
              </a:rPr>
              <a:t> có EF // HQ nên theo định lí </a:t>
            </a:r>
            <a:r>
              <a:rPr lang="en-US" sz="2200" dirty="0" err="1">
                <a:solidFill>
                  <a:schemeClr val="accent3">
                    <a:lumMod val="25000"/>
                  </a:schemeClr>
                </a:solidFill>
                <a:latin typeface="#9Slide03 SVND Sari" panose="02000000000000000000" pitchFamily="2" charset="0"/>
              </a:rPr>
              <a:t>Thalès</a:t>
            </a:r>
            <a:r>
              <a:rPr lang="en-US" sz="2200" dirty="0">
                <a:solidFill>
                  <a:schemeClr val="accent3">
                    <a:lumMod val="25000"/>
                  </a:schemeClr>
                </a:solidFill>
                <a:latin typeface="#9Slide03 SVND Sari" panose="02000000000000000000" pitchFamily="2" charset="0"/>
              </a:rPr>
              <a:t> ta có:</a:t>
            </a:r>
          </a:p>
        </p:txBody>
      </p:sp>
      <p:sp>
        <p:nvSpPr>
          <p:cNvPr id="4" name="TextBox 3">
            <a:extLst>
              <a:ext uri="{FF2B5EF4-FFF2-40B4-BE49-F238E27FC236}">
                <a16:creationId xmlns:a16="http://schemas.microsoft.com/office/drawing/2014/main" id="{7DD03B0C-8B93-9324-B2CD-0DD9DFC194A5}"/>
              </a:ext>
            </a:extLst>
          </p:cNvPr>
          <p:cNvSpPr txBox="1"/>
          <p:nvPr/>
        </p:nvSpPr>
        <p:spPr>
          <a:xfrm>
            <a:off x="2104673" y="4948342"/>
            <a:ext cx="526106"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PH</a:t>
            </a:r>
          </a:p>
        </p:txBody>
      </p:sp>
      <p:sp>
        <p:nvSpPr>
          <p:cNvPr id="6" name="TextBox 5">
            <a:extLst>
              <a:ext uri="{FF2B5EF4-FFF2-40B4-BE49-F238E27FC236}">
                <a16:creationId xmlns:a16="http://schemas.microsoft.com/office/drawing/2014/main" id="{173BB885-F404-C278-2DB2-7B3B92F23EA9}"/>
              </a:ext>
            </a:extLst>
          </p:cNvPr>
          <p:cNvSpPr txBox="1"/>
          <p:nvPr/>
        </p:nvSpPr>
        <p:spPr>
          <a:xfrm>
            <a:off x="2112308" y="4487078"/>
            <a:ext cx="492443"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PE</a:t>
            </a:r>
          </a:p>
        </p:txBody>
      </p:sp>
      <p:sp>
        <p:nvSpPr>
          <p:cNvPr id="8" name="TextBox 7">
            <a:extLst>
              <a:ext uri="{FF2B5EF4-FFF2-40B4-BE49-F238E27FC236}">
                <a16:creationId xmlns:a16="http://schemas.microsoft.com/office/drawing/2014/main" id="{2E5D1516-6A11-0042-0B5D-83104E36E01C}"/>
              </a:ext>
            </a:extLst>
          </p:cNvPr>
          <p:cNvSpPr txBox="1"/>
          <p:nvPr/>
        </p:nvSpPr>
        <p:spPr>
          <a:xfrm>
            <a:off x="2631665" y="4717336"/>
            <a:ext cx="338554"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a:t>
            </a:r>
          </a:p>
        </p:txBody>
      </p:sp>
      <p:cxnSp>
        <p:nvCxnSpPr>
          <p:cNvPr id="9" name="Straight Connector 8">
            <a:extLst>
              <a:ext uri="{FF2B5EF4-FFF2-40B4-BE49-F238E27FC236}">
                <a16:creationId xmlns:a16="http://schemas.microsoft.com/office/drawing/2014/main" id="{E6D6CFEC-2A69-5883-1A77-DF7A23307452}"/>
              </a:ext>
            </a:extLst>
          </p:cNvPr>
          <p:cNvCxnSpPr>
            <a:cxnSpLocks/>
          </p:cNvCxnSpPr>
          <p:nvPr/>
        </p:nvCxnSpPr>
        <p:spPr>
          <a:xfrm>
            <a:off x="2150308" y="4917965"/>
            <a:ext cx="409597"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C3D0DF-7C1F-4629-49A0-B03723477C63}"/>
              </a:ext>
            </a:extLst>
          </p:cNvPr>
          <p:cNvSpPr txBox="1"/>
          <p:nvPr/>
        </p:nvSpPr>
        <p:spPr>
          <a:xfrm>
            <a:off x="3016185" y="4487078"/>
            <a:ext cx="487634"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PF</a:t>
            </a:r>
          </a:p>
        </p:txBody>
      </p:sp>
      <p:sp>
        <p:nvSpPr>
          <p:cNvPr id="12" name="TextBox 11">
            <a:extLst>
              <a:ext uri="{FF2B5EF4-FFF2-40B4-BE49-F238E27FC236}">
                <a16:creationId xmlns:a16="http://schemas.microsoft.com/office/drawing/2014/main" id="{2DFE04B6-BB7F-FC4E-7757-F219557A92A1}"/>
              </a:ext>
            </a:extLst>
          </p:cNvPr>
          <p:cNvSpPr txBox="1"/>
          <p:nvPr/>
        </p:nvSpPr>
        <p:spPr>
          <a:xfrm>
            <a:off x="3000813" y="4951130"/>
            <a:ext cx="546945"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PQ</a:t>
            </a:r>
          </a:p>
        </p:txBody>
      </p:sp>
      <p:cxnSp>
        <p:nvCxnSpPr>
          <p:cNvPr id="14" name="Straight Connector 13">
            <a:extLst>
              <a:ext uri="{FF2B5EF4-FFF2-40B4-BE49-F238E27FC236}">
                <a16:creationId xmlns:a16="http://schemas.microsoft.com/office/drawing/2014/main" id="{68098E97-3580-9162-B483-3AD829E3CC08}"/>
              </a:ext>
            </a:extLst>
          </p:cNvPr>
          <p:cNvCxnSpPr>
            <a:cxnSpLocks/>
          </p:cNvCxnSpPr>
          <p:nvPr/>
        </p:nvCxnSpPr>
        <p:spPr>
          <a:xfrm>
            <a:off x="3052082" y="4923956"/>
            <a:ext cx="392214"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D7DDBF-9651-3E49-69B2-EF9A0A036C7F}"/>
              </a:ext>
            </a:extLst>
          </p:cNvPr>
          <p:cNvSpPr txBox="1"/>
          <p:nvPr/>
        </p:nvSpPr>
        <p:spPr>
          <a:xfrm>
            <a:off x="3648590" y="4702521"/>
            <a:ext cx="636713"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hay</a:t>
            </a:r>
          </a:p>
        </p:txBody>
      </p:sp>
      <p:sp>
        <p:nvSpPr>
          <p:cNvPr id="17" name="TextBox 16">
            <a:extLst>
              <a:ext uri="{FF2B5EF4-FFF2-40B4-BE49-F238E27FC236}">
                <a16:creationId xmlns:a16="http://schemas.microsoft.com/office/drawing/2014/main" id="{2E56EA01-E564-EE4C-9F34-FD2DD37F95EA}"/>
              </a:ext>
            </a:extLst>
          </p:cNvPr>
          <p:cNvSpPr txBox="1"/>
          <p:nvPr/>
        </p:nvSpPr>
        <p:spPr>
          <a:xfrm>
            <a:off x="4351892" y="4906925"/>
            <a:ext cx="332142"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y</a:t>
            </a:r>
          </a:p>
        </p:txBody>
      </p:sp>
      <p:sp>
        <p:nvSpPr>
          <p:cNvPr id="20" name="TextBox 19">
            <a:extLst>
              <a:ext uri="{FF2B5EF4-FFF2-40B4-BE49-F238E27FC236}">
                <a16:creationId xmlns:a16="http://schemas.microsoft.com/office/drawing/2014/main" id="{F45FEED9-39BF-436B-05CB-EF76BF77F957}"/>
              </a:ext>
            </a:extLst>
          </p:cNvPr>
          <p:cNvSpPr txBox="1"/>
          <p:nvPr/>
        </p:nvSpPr>
        <p:spPr>
          <a:xfrm>
            <a:off x="4349623" y="4487078"/>
            <a:ext cx="348172"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4</a:t>
            </a:r>
          </a:p>
        </p:txBody>
      </p:sp>
      <p:sp>
        <p:nvSpPr>
          <p:cNvPr id="22" name="TextBox 21">
            <a:extLst>
              <a:ext uri="{FF2B5EF4-FFF2-40B4-BE49-F238E27FC236}">
                <a16:creationId xmlns:a16="http://schemas.microsoft.com/office/drawing/2014/main" id="{DE9D7766-954C-7D33-2156-D6D0D4851F4B}"/>
              </a:ext>
            </a:extLst>
          </p:cNvPr>
          <p:cNvSpPr txBox="1"/>
          <p:nvPr/>
        </p:nvSpPr>
        <p:spPr>
          <a:xfrm>
            <a:off x="4678668" y="4717335"/>
            <a:ext cx="338554"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a:t>
            </a:r>
          </a:p>
        </p:txBody>
      </p:sp>
      <p:cxnSp>
        <p:nvCxnSpPr>
          <p:cNvPr id="27" name="Straight Connector 26">
            <a:extLst>
              <a:ext uri="{FF2B5EF4-FFF2-40B4-BE49-F238E27FC236}">
                <a16:creationId xmlns:a16="http://schemas.microsoft.com/office/drawing/2014/main" id="{5A55A496-AEC4-32C7-D9FC-7248DDCCAD6B}"/>
              </a:ext>
            </a:extLst>
          </p:cNvPr>
          <p:cNvCxnSpPr>
            <a:cxnSpLocks/>
          </p:cNvCxnSpPr>
          <p:nvPr/>
        </p:nvCxnSpPr>
        <p:spPr>
          <a:xfrm>
            <a:off x="4385040" y="4916495"/>
            <a:ext cx="245835"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0D662B0-119D-7B04-78ED-DD37B2AB4F43}"/>
              </a:ext>
            </a:extLst>
          </p:cNvPr>
          <p:cNvSpPr txBox="1"/>
          <p:nvPr/>
        </p:nvSpPr>
        <p:spPr>
          <a:xfrm>
            <a:off x="5313680" y="4489819"/>
            <a:ext cx="335348"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5</a:t>
            </a:r>
          </a:p>
        </p:txBody>
      </p:sp>
      <p:sp>
        <p:nvSpPr>
          <p:cNvPr id="32" name="TextBox 31">
            <a:extLst>
              <a:ext uri="{FF2B5EF4-FFF2-40B4-BE49-F238E27FC236}">
                <a16:creationId xmlns:a16="http://schemas.microsoft.com/office/drawing/2014/main" id="{CBC2E368-1D4A-8EBD-19D3-181F4C81103B}"/>
              </a:ext>
            </a:extLst>
          </p:cNvPr>
          <p:cNvSpPr txBox="1"/>
          <p:nvPr/>
        </p:nvSpPr>
        <p:spPr>
          <a:xfrm>
            <a:off x="5026840" y="4932778"/>
            <a:ext cx="989373"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5 + 3,5</a:t>
            </a:r>
          </a:p>
        </p:txBody>
      </p:sp>
      <p:cxnSp>
        <p:nvCxnSpPr>
          <p:cNvPr id="33" name="Straight Connector 32">
            <a:extLst>
              <a:ext uri="{FF2B5EF4-FFF2-40B4-BE49-F238E27FC236}">
                <a16:creationId xmlns:a16="http://schemas.microsoft.com/office/drawing/2014/main" id="{36EDC29F-4A88-B6B8-9D3B-0F34A54C0F62}"/>
              </a:ext>
            </a:extLst>
          </p:cNvPr>
          <p:cNvCxnSpPr>
            <a:cxnSpLocks/>
          </p:cNvCxnSpPr>
          <p:nvPr/>
        </p:nvCxnSpPr>
        <p:spPr>
          <a:xfrm>
            <a:off x="5081020" y="4916495"/>
            <a:ext cx="800668" cy="0"/>
          </a:xfrm>
          <a:prstGeom prst="line">
            <a:avLst/>
          </a:prstGeom>
          <a:ln w="158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9D9AF40-A22D-14F9-FB66-E400A2337C00}"/>
              </a:ext>
            </a:extLst>
          </p:cNvPr>
          <p:cNvSpPr txBox="1"/>
          <p:nvPr/>
        </p:nvSpPr>
        <p:spPr>
          <a:xfrm>
            <a:off x="4349623" y="5474931"/>
            <a:ext cx="1481496"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4 . 8,5 = </a:t>
            </a:r>
            <a:r>
              <a:rPr lang="en-US" sz="2200" dirty="0" err="1">
                <a:solidFill>
                  <a:schemeClr val="accent3">
                    <a:lumMod val="25000"/>
                  </a:schemeClr>
                </a:solidFill>
                <a:latin typeface="#9Slide03 SVND Sari" panose="02000000000000000000" pitchFamily="2" charset="0"/>
              </a:rPr>
              <a:t>5y</a:t>
            </a:r>
            <a:endParaRPr lang="en-US" sz="2200" dirty="0">
              <a:solidFill>
                <a:schemeClr val="accent3">
                  <a:lumMod val="25000"/>
                </a:schemeClr>
              </a:solidFill>
              <a:latin typeface="#9Slide03 SVND Sari" panose="02000000000000000000" pitchFamily="2" charset="0"/>
            </a:endParaRPr>
          </a:p>
        </p:txBody>
      </p:sp>
      <p:sp>
        <p:nvSpPr>
          <p:cNvPr id="35" name="TextBox 34">
            <a:extLst>
              <a:ext uri="{FF2B5EF4-FFF2-40B4-BE49-F238E27FC236}">
                <a16:creationId xmlns:a16="http://schemas.microsoft.com/office/drawing/2014/main" id="{F1D04CC0-0375-70B9-3E90-E456EEA8B126}"/>
              </a:ext>
            </a:extLst>
          </p:cNvPr>
          <p:cNvSpPr txBox="1"/>
          <p:nvPr/>
        </p:nvSpPr>
        <p:spPr>
          <a:xfrm>
            <a:off x="6414223" y="5474929"/>
            <a:ext cx="987771"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y = 6,8</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09E2AC3-082B-79AA-F72F-EFF212824271}"/>
                  </a:ext>
                </a:extLst>
              </p:cNvPr>
              <p:cNvSpPr txBox="1"/>
              <p:nvPr/>
            </p:nvSpPr>
            <p:spPr>
              <a:xfrm>
                <a:off x="1467331" y="2706980"/>
                <a:ext cx="1116011"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EF </a:t>
                </a:r>
                <a14:m>
                  <m:oMath xmlns:m="http://schemas.openxmlformats.org/officeDocument/2006/math">
                    <m:r>
                      <a:rPr lang="en-US" sz="2200" b="0" i="1" smtClean="0">
                        <a:solidFill>
                          <a:schemeClr val="accent3">
                            <a:lumMod val="25000"/>
                          </a:schemeClr>
                        </a:solidFill>
                        <a:latin typeface="Cambria Math" panose="02040503050406030204" pitchFamily="18" charset="0"/>
                      </a:rPr>
                      <m:t>⊥</m:t>
                    </m:r>
                  </m:oMath>
                </a14:m>
                <a:r>
                  <a:rPr lang="en-US" sz="2200" dirty="0">
                    <a:solidFill>
                      <a:schemeClr val="accent3">
                        <a:lumMod val="25000"/>
                      </a:schemeClr>
                    </a:solidFill>
                    <a:latin typeface="#9Slide03 SVND Sari" panose="02000000000000000000" pitchFamily="2" charset="0"/>
                  </a:rPr>
                  <a:t> HP</a:t>
                </a:r>
              </a:p>
            </p:txBody>
          </p:sp>
        </mc:Choice>
        <mc:Fallback xmlns="">
          <p:sp>
            <p:nvSpPr>
              <p:cNvPr id="36" name="TextBox 35">
                <a:extLst>
                  <a:ext uri="{FF2B5EF4-FFF2-40B4-BE49-F238E27FC236}">
                    <a16:creationId xmlns:a16="http://schemas.microsoft.com/office/drawing/2014/main" id="{A09E2AC3-082B-79AA-F72F-EFF212824271}"/>
                  </a:ext>
                </a:extLst>
              </p:cNvPr>
              <p:cNvSpPr txBox="1">
                <a:spLocks noRot="1" noChangeAspect="1" noMove="1" noResize="1" noEditPoints="1" noAdjustHandles="1" noChangeArrowheads="1" noChangeShapeType="1" noTextEdit="1"/>
              </p:cNvSpPr>
              <p:nvPr/>
            </p:nvSpPr>
            <p:spPr>
              <a:xfrm>
                <a:off x="1467331" y="2706980"/>
                <a:ext cx="1116011" cy="430887"/>
              </a:xfrm>
              <a:prstGeom prst="rect">
                <a:avLst/>
              </a:prstGeom>
              <a:blipFill>
                <a:blip r:embed="rId3"/>
                <a:stretch>
                  <a:fillRect l="-7104" t="-9859" r="-5464"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60684B-4672-5204-81E3-4FDBAF801AE6}"/>
                  </a:ext>
                </a:extLst>
              </p:cNvPr>
              <p:cNvSpPr txBox="1"/>
              <p:nvPr/>
            </p:nvSpPr>
            <p:spPr>
              <a:xfrm>
                <a:off x="1467331" y="3231226"/>
                <a:ext cx="1215397"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HQ </a:t>
                </a:r>
                <a14:m>
                  <m:oMath xmlns:m="http://schemas.openxmlformats.org/officeDocument/2006/math">
                    <m:r>
                      <a:rPr lang="en-US" sz="2200" b="0" i="1" smtClean="0">
                        <a:solidFill>
                          <a:schemeClr val="accent3">
                            <a:lumMod val="25000"/>
                          </a:schemeClr>
                        </a:solidFill>
                        <a:latin typeface="Cambria Math" panose="02040503050406030204" pitchFamily="18" charset="0"/>
                      </a:rPr>
                      <m:t>⊥</m:t>
                    </m:r>
                  </m:oMath>
                </a14:m>
                <a:r>
                  <a:rPr lang="en-US" sz="2200" dirty="0">
                    <a:solidFill>
                      <a:schemeClr val="accent3">
                        <a:lumMod val="25000"/>
                      </a:schemeClr>
                    </a:solidFill>
                    <a:latin typeface="#9Slide03 SVND Sari" panose="02000000000000000000" pitchFamily="2" charset="0"/>
                  </a:rPr>
                  <a:t> HP</a:t>
                </a:r>
              </a:p>
            </p:txBody>
          </p:sp>
        </mc:Choice>
        <mc:Fallback xmlns="">
          <p:sp>
            <p:nvSpPr>
              <p:cNvPr id="37" name="TextBox 36">
                <a:extLst>
                  <a:ext uri="{FF2B5EF4-FFF2-40B4-BE49-F238E27FC236}">
                    <a16:creationId xmlns:a16="http://schemas.microsoft.com/office/drawing/2014/main" id="{0960684B-4672-5204-81E3-4FDBAF801AE6}"/>
                  </a:ext>
                </a:extLst>
              </p:cNvPr>
              <p:cNvSpPr txBox="1">
                <a:spLocks noRot="1" noChangeAspect="1" noMove="1" noResize="1" noEditPoints="1" noAdjustHandles="1" noChangeArrowheads="1" noChangeShapeType="1" noTextEdit="1"/>
              </p:cNvSpPr>
              <p:nvPr/>
            </p:nvSpPr>
            <p:spPr>
              <a:xfrm>
                <a:off x="1467331" y="3231226"/>
                <a:ext cx="1215397" cy="430887"/>
              </a:xfrm>
              <a:prstGeom prst="rect">
                <a:avLst/>
              </a:prstGeom>
              <a:blipFill>
                <a:blip r:embed="rId4"/>
                <a:stretch>
                  <a:fillRect l="-6533" t="-9859" r="-5528" b="-28169"/>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B9B16A46-7811-130E-7C3A-46CABD90C5EA}"/>
              </a:ext>
            </a:extLst>
          </p:cNvPr>
          <p:cNvSpPr txBox="1"/>
          <p:nvPr/>
        </p:nvSpPr>
        <p:spPr>
          <a:xfrm>
            <a:off x="3318999" y="2977775"/>
            <a:ext cx="1762021"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Nên EF // HQ.</a:t>
            </a:r>
          </a:p>
        </p:txBody>
      </p:sp>
      <p:cxnSp>
        <p:nvCxnSpPr>
          <p:cNvPr id="5" name="Straight Connector 6">
            <a:extLst>
              <a:ext uri="{FF2B5EF4-FFF2-40B4-BE49-F238E27FC236}">
                <a16:creationId xmlns:a16="http://schemas.microsoft.com/office/drawing/2014/main" id="{F07E784F-61B8-EA1A-F75A-2EC7A0A1D7E1}"/>
              </a:ext>
            </a:extLst>
          </p:cNvPr>
          <p:cNvCxnSpPr>
            <a:cxnSpLocks/>
          </p:cNvCxnSpPr>
          <p:nvPr/>
        </p:nvCxnSpPr>
        <p:spPr>
          <a:xfrm>
            <a:off x="9478246" y="4196099"/>
            <a:ext cx="1476375"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10">
            <a:extLst>
              <a:ext uri="{FF2B5EF4-FFF2-40B4-BE49-F238E27FC236}">
                <a16:creationId xmlns:a16="http://schemas.microsoft.com/office/drawing/2014/main" id="{93C9D9B5-1832-C5C5-29E4-16F03F1ACEA9}"/>
              </a:ext>
            </a:extLst>
          </p:cNvPr>
          <p:cNvCxnSpPr>
            <a:cxnSpLocks/>
          </p:cNvCxnSpPr>
          <p:nvPr/>
        </p:nvCxnSpPr>
        <p:spPr>
          <a:xfrm>
            <a:off x="9483008" y="2486520"/>
            <a:ext cx="0" cy="1709579"/>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12">
            <a:extLst>
              <a:ext uri="{FF2B5EF4-FFF2-40B4-BE49-F238E27FC236}">
                <a16:creationId xmlns:a16="http://schemas.microsoft.com/office/drawing/2014/main" id="{860CB041-1F8E-78B9-348A-2591470E867B}"/>
              </a:ext>
            </a:extLst>
          </p:cNvPr>
          <p:cNvCxnSpPr>
            <a:cxnSpLocks/>
          </p:cNvCxnSpPr>
          <p:nvPr/>
        </p:nvCxnSpPr>
        <p:spPr>
          <a:xfrm>
            <a:off x="9487771" y="2486520"/>
            <a:ext cx="1466850" cy="1709578"/>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15">
            <a:extLst>
              <a:ext uri="{FF2B5EF4-FFF2-40B4-BE49-F238E27FC236}">
                <a16:creationId xmlns:a16="http://schemas.microsoft.com/office/drawing/2014/main" id="{BC7D591C-B77A-D918-760D-AD01ECE8B8C8}"/>
              </a:ext>
            </a:extLst>
          </p:cNvPr>
          <p:cNvCxnSpPr>
            <a:cxnSpLocks/>
          </p:cNvCxnSpPr>
          <p:nvPr/>
        </p:nvCxnSpPr>
        <p:spPr>
          <a:xfrm>
            <a:off x="9483008" y="3505536"/>
            <a:ext cx="865188"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17">
            <a:extLst>
              <a:ext uri="{FF2B5EF4-FFF2-40B4-BE49-F238E27FC236}">
                <a16:creationId xmlns:a16="http://schemas.microsoft.com/office/drawing/2014/main" id="{E2E9206D-7371-DC4B-914C-CB120C048C01}"/>
              </a:ext>
            </a:extLst>
          </p:cNvPr>
          <p:cNvCxnSpPr>
            <a:cxnSpLocks/>
          </p:cNvCxnSpPr>
          <p:nvPr/>
        </p:nvCxnSpPr>
        <p:spPr>
          <a:xfrm>
            <a:off x="9121058" y="2486520"/>
            <a:ext cx="0" cy="1709579"/>
          </a:xfrm>
          <a:prstGeom prst="line">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Straight Connector 18">
            <a:extLst>
              <a:ext uri="{FF2B5EF4-FFF2-40B4-BE49-F238E27FC236}">
                <a16:creationId xmlns:a16="http://schemas.microsoft.com/office/drawing/2014/main" id="{DA8A8C06-20DA-F1A6-5547-8122A3A6991A}"/>
              </a:ext>
            </a:extLst>
          </p:cNvPr>
          <p:cNvCxnSpPr>
            <a:cxnSpLocks/>
          </p:cNvCxnSpPr>
          <p:nvPr/>
        </p:nvCxnSpPr>
        <p:spPr>
          <a:xfrm>
            <a:off x="9486182" y="3362659"/>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20">
            <a:extLst>
              <a:ext uri="{FF2B5EF4-FFF2-40B4-BE49-F238E27FC236}">
                <a16:creationId xmlns:a16="http://schemas.microsoft.com/office/drawing/2014/main" id="{203A3F70-9A8C-E66F-8A94-10F86A854FC0}"/>
              </a:ext>
            </a:extLst>
          </p:cNvPr>
          <p:cNvCxnSpPr>
            <a:cxnSpLocks/>
          </p:cNvCxnSpPr>
          <p:nvPr/>
        </p:nvCxnSpPr>
        <p:spPr>
          <a:xfrm rot="5400000">
            <a:off x="9561589" y="3430129"/>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22">
            <a:extLst>
              <a:ext uri="{FF2B5EF4-FFF2-40B4-BE49-F238E27FC236}">
                <a16:creationId xmlns:a16="http://schemas.microsoft.com/office/drawing/2014/main" id="{745C6882-1163-E1DB-C0DF-718A3858F4B4}"/>
              </a:ext>
            </a:extLst>
          </p:cNvPr>
          <p:cNvCxnSpPr>
            <a:cxnSpLocks/>
          </p:cNvCxnSpPr>
          <p:nvPr/>
        </p:nvCxnSpPr>
        <p:spPr>
          <a:xfrm>
            <a:off x="9483801" y="4049254"/>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3">
            <a:extLst>
              <a:ext uri="{FF2B5EF4-FFF2-40B4-BE49-F238E27FC236}">
                <a16:creationId xmlns:a16="http://schemas.microsoft.com/office/drawing/2014/main" id="{E0C6523A-469B-1F69-25D0-BC12C26713DF}"/>
              </a:ext>
            </a:extLst>
          </p:cNvPr>
          <p:cNvCxnSpPr>
            <a:cxnSpLocks/>
          </p:cNvCxnSpPr>
          <p:nvPr/>
        </p:nvCxnSpPr>
        <p:spPr>
          <a:xfrm rot="5400000">
            <a:off x="9559208" y="4116724"/>
            <a:ext cx="1508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64">
            <a:extLst>
              <a:ext uri="{FF2B5EF4-FFF2-40B4-BE49-F238E27FC236}">
                <a16:creationId xmlns:a16="http://schemas.microsoft.com/office/drawing/2014/main" id="{CDF80F28-1A67-A1EA-D7A1-7D1F92F9CB5F}"/>
              </a:ext>
            </a:extLst>
          </p:cNvPr>
          <p:cNvSpPr txBox="1"/>
          <p:nvPr/>
        </p:nvSpPr>
        <p:spPr>
          <a:xfrm>
            <a:off x="9195005" y="2137796"/>
            <a:ext cx="344966" cy="430887"/>
          </a:xfrm>
          <a:prstGeom prst="rect">
            <a:avLst/>
          </a:prstGeom>
          <a:noFill/>
        </p:spPr>
        <p:txBody>
          <a:bodyPr wrap="none" rtlCol="0">
            <a:spAutoFit/>
          </a:bodyPr>
          <a:lstStyle/>
          <a:p>
            <a:r>
              <a:rPr lang="en-US" sz="2200" dirty="0">
                <a:latin typeface="#9Slide03 SVND Sari" panose="02000000000000000000" pitchFamily="2" charset="0"/>
              </a:rPr>
              <a:t>P</a:t>
            </a:r>
          </a:p>
        </p:txBody>
      </p:sp>
      <p:sp>
        <p:nvSpPr>
          <p:cNvPr id="43" name="TextBox 70">
            <a:extLst>
              <a:ext uri="{FF2B5EF4-FFF2-40B4-BE49-F238E27FC236}">
                <a16:creationId xmlns:a16="http://schemas.microsoft.com/office/drawing/2014/main" id="{CBBA1C9D-0F73-A900-AF3F-CA25EE000CA1}"/>
              </a:ext>
            </a:extLst>
          </p:cNvPr>
          <p:cNvSpPr txBox="1"/>
          <p:nvPr/>
        </p:nvSpPr>
        <p:spPr>
          <a:xfrm>
            <a:off x="9172518" y="3304587"/>
            <a:ext cx="332142" cy="430887"/>
          </a:xfrm>
          <a:prstGeom prst="rect">
            <a:avLst/>
          </a:prstGeom>
          <a:noFill/>
        </p:spPr>
        <p:txBody>
          <a:bodyPr wrap="none" rtlCol="0">
            <a:spAutoFit/>
          </a:bodyPr>
          <a:lstStyle/>
          <a:p>
            <a:r>
              <a:rPr lang="en-US" sz="2200" dirty="0">
                <a:latin typeface="#9Slide03 SVND Sari" panose="02000000000000000000" pitchFamily="2" charset="0"/>
              </a:rPr>
              <a:t>E</a:t>
            </a:r>
          </a:p>
        </p:txBody>
      </p:sp>
      <p:sp>
        <p:nvSpPr>
          <p:cNvPr id="46" name="TextBox 72">
            <a:extLst>
              <a:ext uri="{FF2B5EF4-FFF2-40B4-BE49-F238E27FC236}">
                <a16:creationId xmlns:a16="http://schemas.microsoft.com/office/drawing/2014/main" id="{6FD1F7AF-C0A6-49F7-2A59-37BC22D543D1}"/>
              </a:ext>
            </a:extLst>
          </p:cNvPr>
          <p:cNvSpPr txBox="1"/>
          <p:nvPr/>
        </p:nvSpPr>
        <p:spPr>
          <a:xfrm>
            <a:off x="10376462" y="3258410"/>
            <a:ext cx="327334" cy="430887"/>
          </a:xfrm>
          <a:prstGeom prst="rect">
            <a:avLst/>
          </a:prstGeom>
          <a:noFill/>
        </p:spPr>
        <p:txBody>
          <a:bodyPr wrap="none" rtlCol="0">
            <a:spAutoFit/>
          </a:bodyPr>
          <a:lstStyle/>
          <a:p>
            <a:r>
              <a:rPr lang="en-US" sz="2200" dirty="0">
                <a:latin typeface="#9Slide03 SVND Sari" panose="02000000000000000000" pitchFamily="2" charset="0"/>
              </a:rPr>
              <a:t>F</a:t>
            </a:r>
          </a:p>
        </p:txBody>
      </p:sp>
      <p:sp>
        <p:nvSpPr>
          <p:cNvPr id="47" name="TextBox 73">
            <a:extLst>
              <a:ext uri="{FF2B5EF4-FFF2-40B4-BE49-F238E27FC236}">
                <a16:creationId xmlns:a16="http://schemas.microsoft.com/office/drawing/2014/main" id="{5EBCC35F-28D1-D9CA-EA12-105A4DA524C1}"/>
              </a:ext>
            </a:extLst>
          </p:cNvPr>
          <p:cNvSpPr txBox="1"/>
          <p:nvPr/>
        </p:nvSpPr>
        <p:spPr>
          <a:xfrm>
            <a:off x="10872157" y="4190391"/>
            <a:ext cx="386644" cy="430887"/>
          </a:xfrm>
          <a:prstGeom prst="rect">
            <a:avLst/>
          </a:prstGeom>
          <a:noFill/>
        </p:spPr>
        <p:txBody>
          <a:bodyPr wrap="none" rtlCol="0">
            <a:spAutoFit/>
          </a:bodyPr>
          <a:lstStyle/>
          <a:p>
            <a:r>
              <a:rPr lang="en-US" sz="2200" dirty="0">
                <a:latin typeface="#9Slide03 SVND Sari" panose="02000000000000000000" pitchFamily="2" charset="0"/>
              </a:rPr>
              <a:t>Q</a:t>
            </a:r>
          </a:p>
        </p:txBody>
      </p:sp>
      <p:sp>
        <p:nvSpPr>
          <p:cNvPr id="48" name="TextBox 74">
            <a:extLst>
              <a:ext uri="{FF2B5EF4-FFF2-40B4-BE49-F238E27FC236}">
                <a16:creationId xmlns:a16="http://schemas.microsoft.com/office/drawing/2014/main" id="{5B2270E0-A1D1-1102-DFF5-4592C064E906}"/>
              </a:ext>
            </a:extLst>
          </p:cNvPr>
          <p:cNvSpPr txBox="1"/>
          <p:nvPr/>
        </p:nvSpPr>
        <p:spPr>
          <a:xfrm>
            <a:off x="9157950" y="4191261"/>
            <a:ext cx="365806" cy="430887"/>
          </a:xfrm>
          <a:prstGeom prst="rect">
            <a:avLst/>
          </a:prstGeom>
          <a:noFill/>
        </p:spPr>
        <p:txBody>
          <a:bodyPr wrap="none" rtlCol="0">
            <a:spAutoFit/>
          </a:bodyPr>
          <a:lstStyle/>
          <a:p>
            <a:r>
              <a:rPr lang="en-US" sz="2200" dirty="0">
                <a:latin typeface="#9Slide03 SVND Sari" panose="02000000000000000000" pitchFamily="2" charset="0"/>
              </a:rPr>
              <a:t>H</a:t>
            </a:r>
          </a:p>
        </p:txBody>
      </p:sp>
      <p:sp>
        <p:nvSpPr>
          <p:cNvPr id="49" name="TextBox 75">
            <a:extLst>
              <a:ext uri="{FF2B5EF4-FFF2-40B4-BE49-F238E27FC236}">
                <a16:creationId xmlns:a16="http://schemas.microsoft.com/office/drawing/2014/main" id="{C71A62A5-D6F9-44BD-3F4F-DEAEB96895FD}"/>
              </a:ext>
            </a:extLst>
          </p:cNvPr>
          <p:cNvSpPr txBox="1"/>
          <p:nvPr/>
        </p:nvSpPr>
        <p:spPr>
          <a:xfrm>
            <a:off x="9189874" y="2818365"/>
            <a:ext cx="319318"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4</a:t>
            </a:r>
          </a:p>
        </p:txBody>
      </p:sp>
      <p:sp>
        <p:nvSpPr>
          <p:cNvPr id="50" name="TextBox 76">
            <a:extLst>
              <a:ext uri="{FF2B5EF4-FFF2-40B4-BE49-F238E27FC236}">
                <a16:creationId xmlns:a16="http://schemas.microsoft.com/office/drawing/2014/main" id="{649DC3BD-ACAF-1666-F889-726AE50DD253}"/>
              </a:ext>
            </a:extLst>
          </p:cNvPr>
          <p:cNvSpPr txBox="1"/>
          <p:nvPr/>
        </p:nvSpPr>
        <p:spPr>
          <a:xfrm>
            <a:off x="9932254" y="2745461"/>
            <a:ext cx="308098"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5</a:t>
            </a:r>
          </a:p>
        </p:txBody>
      </p:sp>
      <p:sp>
        <p:nvSpPr>
          <p:cNvPr id="51" name="TextBox 77">
            <a:extLst>
              <a:ext uri="{FF2B5EF4-FFF2-40B4-BE49-F238E27FC236}">
                <a16:creationId xmlns:a16="http://schemas.microsoft.com/office/drawing/2014/main" id="{B95FEB8A-5264-119C-D374-D497D84087F9}"/>
              </a:ext>
            </a:extLst>
          </p:cNvPr>
          <p:cNvSpPr txBox="1"/>
          <p:nvPr/>
        </p:nvSpPr>
        <p:spPr>
          <a:xfrm>
            <a:off x="10691553" y="3674387"/>
            <a:ext cx="481222"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3,5</a:t>
            </a:r>
          </a:p>
        </p:txBody>
      </p:sp>
      <p:sp>
        <p:nvSpPr>
          <p:cNvPr id="52" name="TextBox 79">
            <a:extLst>
              <a:ext uri="{FF2B5EF4-FFF2-40B4-BE49-F238E27FC236}">
                <a16:creationId xmlns:a16="http://schemas.microsoft.com/office/drawing/2014/main" id="{F83C0B30-1D2B-92C7-855A-A53D19D4A468}"/>
              </a:ext>
            </a:extLst>
          </p:cNvPr>
          <p:cNvSpPr txBox="1"/>
          <p:nvPr/>
        </p:nvSpPr>
        <p:spPr>
          <a:xfrm>
            <a:off x="8794665" y="3191853"/>
            <a:ext cx="304892" cy="369332"/>
          </a:xfrm>
          <a:prstGeom prst="rect">
            <a:avLst/>
          </a:prstGeom>
          <a:noFill/>
        </p:spPr>
        <p:txBody>
          <a:bodyPr wrap="none" rtlCol="0">
            <a:spAutoFit/>
          </a:bodyPr>
          <a:lstStyle/>
          <a:p>
            <a:r>
              <a:rPr lang="en-US" dirty="0">
                <a:solidFill>
                  <a:schemeClr val="accent3">
                    <a:lumMod val="50000"/>
                  </a:schemeClr>
                </a:solidFill>
                <a:latin typeface="#9Slide03 SVND Sari" panose="02000000000000000000" pitchFamily="2" charset="0"/>
              </a:rPr>
              <a:t>y</a:t>
            </a:r>
          </a:p>
        </p:txBody>
      </p:sp>
      <p:sp>
        <p:nvSpPr>
          <p:cNvPr id="60" name="Rectangle: Rounded Corners 2">
            <a:extLst>
              <a:ext uri="{FF2B5EF4-FFF2-40B4-BE49-F238E27FC236}">
                <a16:creationId xmlns:a16="http://schemas.microsoft.com/office/drawing/2014/main" id="{9EC28B51-010E-01E9-DF6F-F2CA0131BA77}"/>
              </a:ext>
            </a:extLst>
          </p:cNvPr>
          <p:cNvSpPr/>
          <p:nvPr/>
        </p:nvSpPr>
        <p:spPr>
          <a:xfrm>
            <a:off x="4385040" y="1217901"/>
            <a:ext cx="3744547" cy="45719"/>
          </a:xfrm>
          <a:prstGeom prst="roundRect">
            <a:avLst>
              <a:gd name="adj" fmla="val 5830"/>
            </a:avLst>
          </a:prstGeom>
          <a:solidFill>
            <a:srgbClr val="1A5C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TextBox 3">
            <a:extLst>
              <a:ext uri="{FF2B5EF4-FFF2-40B4-BE49-F238E27FC236}">
                <a16:creationId xmlns:a16="http://schemas.microsoft.com/office/drawing/2014/main" id="{F796B6C6-304C-4FF0-E432-D89E1FC13C71}"/>
              </a:ext>
            </a:extLst>
          </p:cNvPr>
          <p:cNvSpPr txBox="1"/>
          <p:nvPr/>
        </p:nvSpPr>
        <p:spPr>
          <a:xfrm>
            <a:off x="3350235" y="623150"/>
            <a:ext cx="5814156" cy="523220"/>
          </a:xfrm>
          <a:prstGeom prst="rect">
            <a:avLst/>
          </a:prstGeom>
          <a:noFill/>
        </p:spPr>
        <p:txBody>
          <a:bodyPr wrap="none" rtlCol="0">
            <a:spAutoFit/>
          </a:bodyPr>
          <a:lstStyle/>
          <a:p>
            <a:r>
              <a:rPr lang="en-US" sz="2800">
                <a:solidFill>
                  <a:srgbClr val="1A5C4B"/>
                </a:solidFill>
                <a:latin typeface="#9Slide03 SVND Sari" panose="02000000000000000000" pitchFamily="2" charset="0"/>
              </a:rPr>
              <a:t>2. ĐỊNH LÍ THALÈS TRONG TAM GIÁC</a:t>
            </a:r>
            <a:endParaRPr lang="en-US" sz="2800" dirty="0">
              <a:solidFill>
                <a:srgbClr val="1A5C4B"/>
              </a:solidFill>
              <a:latin typeface="#9Slide03 SVND Sari" panose="02000000000000000000" pitchFamily="2" charset="0"/>
            </a:endParaRPr>
          </a:p>
        </p:txBody>
      </p:sp>
      <p:sp>
        <p:nvSpPr>
          <p:cNvPr id="62" name="Ngoặc móc Phải 61">
            <a:extLst>
              <a:ext uri="{FF2B5EF4-FFF2-40B4-BE49-F238E27FC236}">
                <a16:creationId xmlns:a16="http://schemas.microsoft.com/office/drawing/2014/main" id="{99467BF1-9BB3-D3F4-33E0-D9B8AB129633}"/>
              </a:ext>
            </a:extLst>
          </p:cNvPr>
          <p:cNvSpPr/>
          <p:nvPr/>
        </p:nvSpPr>
        <p:spPr>
          <a:xfrm>
            <a:off x="2704229" y="2779884"/>
            <a:ext cx="88619" cy="820454"/>
          </a:xfrm>
          <a:prstGeom prst="rightBrace">
            <a:avLst>
              <a:gd name="adj1" fmla="val 92812"/>
              <a:gd name="adj2" fmla="val 50000"/>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accent3">
                  <a:lumMod val="25000"/>
                </a:schemeClr>
              </a:solidFill>
            </a:endParaRPr>
          </a:p>
        </p:txBody>
      </p:sp>
      <p:cxnSp>
        <p:nvCxnSpPr>
          <p:cNvPr id="63" name="Đường kết nối Mũi tên Thẳng 62">
            <a:extLst>
              <a:ext uri="{FF2B5EF4-FFF2-40B4-BE49-F238E27FC236}">
                <a16:creationId xmlns:a16="http://schemas.microsoft.com/office/drawing/2014/main" id="{7FDFF318-6DFB-A53D-F2B6-10670EAEF742}"/>
              </a:ext>
            </a:extLst>
          </p:cNvPr>
          <p:cNvCxnSpPr>
            <a:cxnSpLocks/>
          </p:cNvCxnSpPr>
          <p:nvPr/>
        </p:nvCxnSpPr>
        <p:spPr>
          <a:xfrm>
            <a:off x="2875682" y="3193219"/>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7" name="Đường kết nối Mũi tên Thẳng 66">
            <a:extLst>
              <a:ext uri="{FF2B5EF4-FFF2-40B4-BE49-F238E27FC236}">
                <a16:creationId xmlns:a16="http://schemas.microsoft.com/office/drawing/2014/main" id="{ABBA96FF-07BD-35D3-B7E7-D8DC6BABA605}"/>
              </a:ext>
            </a:extLst>
          </p:cNvPr>
          <p:cNvCxnSpPr>
            <a:cxnSpLocks/>
          </p:cNvCxnSpPr>
          <p:nvPr/>
        </p:nvCxnSpPr>
        <p:spPr>
          <a:xfrm>
            <a:off x="3842390" y="5691413"/>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8" name="Đường kết nối Mũi tên Thẳng 67">
            <a:extLst>
              <a:ext uri="{FF2B5EF4-FFF2-40B4-BE49-F238E27FC236}">
                <a16:creationId xmlns:a16="http://schemas.microsoft.com/office/drawing/2014/main" id="{87A64000-0C9C-3BFF-7D81-576401125201}"/>
              </a:ext>
            </a:extLst>
          </p:cNvPr>
          <p:cNvCxnSpPr>
            <a:cxnSpLocks/>
          </p:cNvCxnSpPr>
          <p:nvPr/>
        </p:nvCxnSpPr>
        <p:spPr>
          <a:xfrm>
            <a:off x="5874543" y="5690373"/>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E85187-978D-9861-C4E0-8AFDF6893B3D}"/>
              </a:ext>
            </a:extLst>
          </p:cNvPr>
          <p:cNvSpPr txBox="1"/>
          <p:nvPr/>
        </p:nvSpPr>
        <p:spPr>
          <a:xfrm>
            <a:off x="1467331" y="1864974"/>
            <a:ext cx="5087290" cy="430887"/>
          </a:xfrm>
          <a:prstGeom prst="rect">
            <a:avLst/>
          </a:prstGeom>
          <a:noFill/>
        </p:spPr>
        <p:txBody>
          <a:bodyPr wrap="none" rtlCol="0">
            <a:spAutoFit/>
          </a:bodyPr>
          <a:lstStyle/>
          <a:p>
            <a:r>
              <a:rPr lang="en-US" sz="2200" dirty="0">
                <a:solidFill>
                  <a:srgbClr val="000000"/>
                </a:solidFill>
                <a:latin typeface="#9Slide03 SVND Sari" panose="02000000000000000000" pitchFamily="2" charset="0"/>
              </a:rPr>
              <a:t>Tìm các độ dài x, y trong các hình vẽ sau.</a:t>
            </a:r>
          </a:p>
        </p:txBody>
      </p:sp>
      <p:sp>
        <p:nvSpPr>
          <p:cNvPr id="11" name="TextBox 30">
            <a:extLst>
              <a:ext uri="{FF2B5EF4-FFF2-40B4-BE49-F238E27FC236}">
                <a16:creationId xmlns:a16="http://schemas.microsoft.com/office/drawing/2014/main" id="{A7925B48-CFE1-88E2-F4ED-4A65FA1D8A38}"/>
              </a:ext>
            </a:extLst>
          </p:cNvPr>
          <p:cNvSpPr txBox="1"/>
          <p:nvPr/>
        </p:nvSpPr>
        <p:spPr>
          <a:xfrm>
            <a:off x="938019" y="1526912"/>
            <a:ext cx="529312" cy="430887"/>
          </a:xfrm>
          <a:prstGeom prst="rect">
            <a:avLst/>
          </a:prstGeom>
          <a:noFill/>
        </p:spPr>
        <p:txBody>
          <a:bodyPr wrap="none" rtlCol="0">
            <a:spAutoFit/>
          </a:bodyPr>
          <a:lstStyle/>
          <a:p>
            <a:r>
              <a:rPr lang="en-US" sz="2200" dirty="0">
                <a:solidFill>
                  <a:schemeClr val="tx2">
                    <a:lumMod val="10000"/>
                  </a:schemeClr>
                </a:solidFill>
                <a:latin typeface="#9Slide03 SVND Sari" panose="02000000000000000000" pitchFamily="2" charset="0"/>
              </a:rPr>
              <a:t>?2.</a:t>
            </a:r>
          </a:p>
        </p:txBody>
      </p:sp>
      <p:grpSp>
        <p:nvGrpSpPr>
          <p:cNvPr id="13" name="Google Shape;1256;p39">
            <a:extLst>
              <a:ext uri="{FF2B5EF4-FFF2-40B4-BE49-F238E27FC236}">
                <a16:creationId xmlns:a16="http://schemas.microsoft.com/office/drawing/2014/main" id="{89644BF7-5464-B185-1183-D788ECBA360B}"/>
              </a:ext>
            </a:extLst>
          </p:cNvPr>
          <p:cNvGrpSpPr/>
          <p:nvPr/>
        </p:nvGrpSpPr>
        <p:grpSpPr>
          <a:xfrm>
            <a:off x="1159399" y="1715378"/>
            <a:ext cx="478015" cy="478015"/>
            <a:chOff x="4533725" y="4085275"/>
            <a:chExt cx="270350" cy="270350"/>
          </a:xfrm>
        </p:grpSpPr>
        <p:sp>
          <p:nvSpPr>
            <p:cNvPr id="16" name="Google Shape;1257;p39">
              <a:extLst>
                <a:ext uri="{FF2B5EF4-FFF2-40B4-BE49-F238E27FC236}">
                  <a16:creationId xmlns:a16="http://schemas.microsoft.com/office/drawing/2014/main" id="{81C95E06-D4B1-8490-1B82-4AC7529F84A0}"/>
                </a:ext>
              </a:extLst>
            </p:cNvPr>
            <p:cNvSpPr/>
            <p:nvPr/>
          </p:nvSpPr>
          <p:spPr>
            <a:xfrm>
              <a:off x="4536400" y="4089175"/>
              <a:ext cx="265000" cy="262550"/>
            </a:xfrm>
            <a:custGeom>
              <a:avLst/>
              <a:gdLst/>
              <a:ahLst/>
              <a:cxnLst/>
              <a:rect l="l" t="t" r="r" b="b"/>
              <a:pathLst>
                <a:path w="10600" h="10502" extrusionOk="0">
                  <a:moveTo>
                    <a:pt x="9029" y="1147"/>
                  </a:moveTo>
                  <a:cubicBezTo>
                    <a:pt x="9261" y="1147"/>
                    <a:pt x="9440" y="1326"/>
                    <a:pt x="9440" y="1540"/>
                  </a:cubicBezTo>
                  <a:cubicBezTo>
                    <a:pt x="9440" y="1772"/>
                    <a:pt x="9261" y="1932"/>
                    <a:pt x="9029" y="1932"/>
                  </a:cubicBezTo>
                  <a:cubicBezTo>
                    <a:pt x="8815" y="1932"/>
                    <a:pt x="8637" y="1772"/>
                    <a:pt x="8637" y="1540"/>
                  </a:cubicBezTo>
                  <a:cubicBezTo>
                    <a:pt x="8637" y="1326"/>
                    <a:pt x="8815" y="1147"/>
                    <a:pt x="9029" y="1147"/>
                  </a:cubicBezTo>
                  <a:close/>
                  <a:moveTo>
                    <a:pt x="8690" y="1"/>
                  </a:moveTo>
                  <a:cubicBezTo>
                    <a:pt x="8561" y="1"/>
                    <a:pt x="8431" y="50"/>
                    <a:pt x="8333" y="148"/>
                  </a:cubicBezTo>
                  <a:lnTo>
                    <a:pt x="197" y="8267"/>
                  </a:lnTo>
                  <a:cubicBezTo>
                    <a:pt x="1" y="8463"/>
                    <a:pt x="1" y="8784"/>
                    <a:pt x="197" y="8980"/>
                  </a:cubicBezTo>
                  <a:lnTo>
                    <a:pt x="1571" y="10354"/>
                  </a:lnTo>
                  <a:cubicBezTo>
                    <a:pt x="1669" y="10452"/>
                    <a:pt x="1798" y="10501"/>
                    <a:pt x="1928" y="10501"/>
                  </a:cubicBezTo>
                  <a:cubicBezTo>
                    <a:pt x="2057" y="10501"/>
                    <a:pt x="2186" y="10452"/>
                    <a:pt x="2285" y="10354"/>
                  </a:cubicBezTo>
                  <a:lnTo>
                    <a:pt x="7941" y="4698"/>
                  </a:lnTo>
                  <a:lnTo>
                    <a:pt x="10403" y="2218"/>
                  </a:lnTo>
                  <a:cubicBezTo>
                    <a:pt x="10599" y="2022"/>
                    <a:pt x="10599" y="1700"/>
                    <a:pt x="10403" y="1504"/>
                  </a:cubicBezTo>
                  <a:lnTo>
                    <a:pt x="9047" y="148"/>
                  </a:lnTo>
                  <a:cubicBezTo>
                    <a:pt x="8949" y="50"/>
                    <a:pt x="8819" y="1"/>
                    <a:pt x="86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8" name="Google Shape;1258;p39">
              <a:extLst>
                <a:ext uri="{FF2B5EF4-FFF2-40B4-BE49-F238E27FC236}">
                  <a16:creationId xmlns:a16="http://schemas.microsoft.com/office/drawing/2014/main" id="{658241F5-CB7C-C24B-DB06-BC7289A05ED9}"/>
                </a:ext>
              </a:extLst>
            </p:cNvPr>
            <p:cNvSpPr/>
            <p:nvPr/>
          </p:nvSpPr>
          <p:spPr>
            <a:xfrm>
              <a:off x="4734450" y="4089175"/>
              <a:ext cx="66950" cy="117475"/>
            </a:xfrm>
            <a:custGeom>
              <a:avLst/>
              <a:gdLst/>
              <a:ahLst/>
              <a:cxnLst/>
              <a:rect l="l" t="t" r="r" b="b"/>
              <a:pathLst>
                <a:path w="2678" h="4699" extrusionOk="0">
                  <a:moveTo>
                    <a:pt x="1107" y="1147"/>
                  </a:moveTo>
                  <a:cubicBezTo>
                    <a:pt x="1339" y="1147"/>
                    <a:pt x="1518" y="1326"/>
                    <a:pt x="1518" y="1540"/>
                  </a:cubicBezTo>
                  <a:cubicBezTo>
                    <a:pt x="1518" y="1772"/>
                    <a:pt x="1339" y="1932"/>
                    <a:pt x="1107" y="1932"/>
                  </a:cubicBezTo>
                  <a:cubicBezTo>
                    <a:pt x="893" y="1932"/>
                    <a:pt x="715" y="1772"/>
                    <a:pt x="715" y="1540"/>
                  </a:cubicBezTo>
                  <a:cubicBezTo>
                    <a:pt x="715" y="1326"/>
                    <a:pt x="893" y="1147"/>
                    <a:pt x="1107" y="1147"/>
                  </a:cubicBezTo>
                  <a:close/>
                  <a:moveTo>
                    <a:pt x="750" y="1"/>
                  </a:moveTo>
                  <a:cubicBezTo>
                    <a:pt x="621" y="1"/>
                    <a:pt x="492" y="50"/>
                    <a:pt x="393" y="148"/>
                  </a:cubicBezTo>
                  <a:lnTo>
                    <a:pt x="1" y="541"/>
                  </a:lnTo>
                  <a:lnTo>
                    <a:pt x="1" y="4698"/>
                  </a:lnTo>
                  <a:lnTo>
                    <a:pt x="2481" y="2218"/>
                  </a:lnTo>
                  <a:cubicBezTo>
                    <a:pt x="2677" y="2022"/>
                    <a:pt x="2677" y="1700"/>
                    <a:pt x="2481" y="1504"/>
                  </a:cubicBezTo>
                  <a:lnTo>
                    <a:pt x="1107" y="148"/>
                  </a:lnTo>
                  <a:cubicBezTo>
                    <a:pt x="1009" y="50"/>
                    <a:pt x="880" y="1"/>
                    <a:pt x="750" y="1"/>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19" name="Google Shape;1259;p39">
              <a:extLst>
                <a:ext uri="{FF2B5EF4-FFF2-40B4-BE49-F238E27FC236}">
                  <a16:creationId xmlns:a16="http://schemas.microsoft.com/office/drawing/2014/main" id="{78762BE2-EDDC-F428-0409-5614FC9B4402}"/>
                </a:ext>
              </a:extLst>
            </p:cNvPr>
            <p:cNvSpPr/>
            <p:nvPr/>
          </p:nvSpPr>
          <p:spPr>
            <a:xfrm>
              <a:off x="4533725" y="4085275"/>
              <a:ext cx="270350" cy="270350"/>
            </a:xfrm>
            <a:custGeom>
              <a:avLst/>
              <a:gdLst/>
              <a:ahLst/>
              <a:cxnLst/>
              <a:rect l="l" t="t" r="r" b="b"/>
              <a:pathLst>
                <a:path w="10814" h="10814" extrusionOk="0">
                  <a:moveTo>
                    <a:pt x="8797" y="1"/>
                  </a:moveTo>
                  <a:cubicBezTo>
                    <a:pt x="8619" y="1"/>
                    <a:pt x="8458" y="54"/>
                    <a:pt x="8333" y="179"/>
                  </a:cubicBezTo>
                  <a:lnTo>
                    <a:pt x="1571" y="6942"/>
                  </a:lnTo>
                  <a:cubicBezTo>
                    <a:pt x="1535" y="6995"/>
                    <a:pt x="1499" y="7084"/>
                    <a:pt x="1571" y="7174"/>
                  </a:cubicBezTo>
                  <a:lnTo>
                    <a:pt x="1999" y="7602"/>
                  </a:lnTo>
                  <a:cubicBezTo>
                    <a:pt x="2030" y="7622"/>
                    <a:pt x="2073" y="7643"/>
                    <a:pt x="2117" y="7643"/>
                  </a:cubicBezTo>
                  <a:cubicBezTo>
                    <a:pt x="2150" y="7643"/>
                    <a:pt x="2183" y="7632"/>
                    <a:pt x="2213" y="7602"/>
                  </a:cubicBezTo>
                  <a:cubicBezTo>
                    <a:pt x="2285" y="7530"/>
                    <a:pt x="2285" y="7441"/>
                    <a:pt x="2213" y="7370"/>
                  </a:cubicBezTo>
                  <a:lnTo>
                    <a:pt x="1910" y="7049"/>
                  </a:lnTo>
                  <a:lnTo>
                    <a:pt x="2677" y="6299"/>
                  </a:lnTo>
                  <a:lnTo>
                    <a:pt x="2980" y="6603"/>
                  </a:lnTo>
                  <a:cubicBezTo>
                    <a:pt x="3009" y="6631"/>
                    <a:pt x="3048" y="6650"/>
                    <a:pt x="3092" y="6650"/>
                  </a:cubicBezTo>
                  <a:cubicBezTo>
                    <a:pt x="3129" y="6650"/>
                    <a:pt x="3171" y="6636"/>
                    <a:pt x="3212" y="6603"/>
                  </a:cubicBezTo>
                  <a:cubicBezTo>
                    <a:pt x="3266" y="6549"/>
                    <a:pt x="3266" y="6442"/>
                    <a:pt x="3212" y="6388"/>
                  </a:cubicBezTo>
                  <a:lnTo>
                    <a:pt x="2891" y="6067"/>
                  </a:lnTo>
                  <a:lnTo>
                    <a:pt x="3658" y="5300"/>
                  </a:lnTo>
                  <a:lnTo>
                    <a:pt x="3980" y="5621"/>
                  </a:lnTo>
                  <a:cubicBezTo>
                    <a:pt x="4011" y="5642"/>
                    <a:pt x="4053" y="5662"/>
                    <a:pt x="4098" y="5662"/>
                  </a:cubicBezTo>
                  <a:cubicBezTo>
                    <a:pt x="4130" y="5662"/>
                    <a:pt x="4164" y="5651"/>
                    <a:pt x="4194" y="5621"/>
                  </a:cubicBezTo>
                  <a:cubicBezTo>
                    <a:pt x="4265" y="5550"/>
                    <a:pt x="4265" y="5461"/>
                    <a:pt x="4194" y="5389"/>
                  </a:cubicBezTo>
                  <a:lnTo>
                    <a:pt x="3890" y="5068"/>
                  </a:lnTo>
                  <a:lnTo>
                    <a:pt x="4658" y="4319"/>
                  </a:lnTo>
                  <a:lnTo>
                    <a:pt x="4961" y="4622"/>
                  </a:lnTo>
                  <a:cubicBezTo>
                    <a:pt x="4990" y="4651"/>
                    <a:pt x="5028" y="4669"/>
                    <a:pt x="5072" y="4669"/>
                  </a:cubicBezTo>
                  <a:cubicBezTo>
                    <a:pt x="5110" y="4669"/>
                    <a:pt x="5151" y="4655"/>
                    <a:pt x="5193" y="4622"/>
                  </a:cubicBezTo>
                  <a:cubicBezTo>
                    <a:pt x="5246" y="4569"/>
                    <a:pt x="5246" y="4461"/>
                    <a:pt x="5193" y="4408"/>
                  </a:cubicBezTo>
                  <a:lnTo>
                    <a:pt x="4872" y="4087"/>
                  </a:lnTo>
                  <a:lnTo>
                    <a:pt x="5639" y="3320"/>
                  </a:lnTo>
                  <a:lnTo>
                    <a:pt x="5960" y="3641"/>
                  </a:lnTo>
                  <a:cubicBezTo>
                    <a:pt x="5991" y="3661"/>
                    <a:pt x="6034" y="3682"/>
                    <a:pt x="6078" y="3682"/>
                  </a:cubicBezTo>
                  <a:cubicBezTo>
                    <a:pt x="6111" y="3682"/>
                    <a:pt x="6144" y="3671"/>
                    <a:pt x="6174" y="3641"/>
                  </a:cubicBezTo>
                  <a:cubicBezTo>
                    <a:pt x="6246" y="3569"/>
                    <a:pt x="6246" y="3480"/>
                    <a:pt x="6174" y="3409"/>
                  </a:cubicBezTo>
                  <a:lnTo>
                    <a:pt x="5871" y="3088"/>
                  </a:lnTo>
                  <a:lnTo>
                    <a:pt x="6638" y="2338"/>
                  </a:lnTo>
                  <a:lnTo>
                    <a:pt x="6941" y="2642"/>
                  </a:lnTo>
                  <a:cubicBezTo>
                    <a:pt x="6970" y="2670"/>
                    <a:pt x="7009" y="2689"/>
                    <a:pt x="7053" y="2689"/>
                  </a:cubicBezTo>
                  <a:cubicBezTo>
                    <a:pt x="7091" y="2689"/>
                    <a:pt x="7132" y="2675"/>
                    <a:pt x="7173" y="2642"/>
                  </a:cubicBezTo>
                  <a:cubicBezTo>
                    <a:pt x="7227" y="2588"/>
                    <a:pt x="7227" y="2481"/>
                    <a:pt x="7173" y="2427"/>
                  </a:cubicBezTo>
                  <a:lnTo>
                    <a:pt x="6852" y="2106"/>
                  </a:lnTo>
                  <a:lnTo>
                    <a:pt x="7887" y="1071"/>
                  </a:lnTo>
                  <a:lnTo>
                    <a:pt x="7887" y="2998"/>
                  </a:lnTo>
                  <a:cubicBezTo>
                    <a:pt x="7887" y="3070"/>
                    <a:pt x="7941" y="3141"/>
                    <a:pt x="8030" y="3141"/>
                  </a:cubicBezTo>
                  <a:cubicBezTo>
                    <a:pt x="8039" y="3143"/>
                    <a:pt x="8048" y="3144"/>
                    <a:pt x="8057" y="3144"/>
                  </a:cubicBezTo>
                  <a:cubicBezTo>
                    <a:pt x="8130" y="3144"/>
                    <a:pt x="8173" y="3078"/>
                    <a:pt x="8173" y="2998"/>
                  </a:cubicBezTo>
                  <a:lnTo>
                    <a:pt x="8173" y="768"/>
                  </a:lnTo>
                  <a:lnTo>
                    <a:pt x="8547" y="411"/>
                  </a:lnTo>
                  <a:cubicBezTo>
                    <a:pt x="8565" y="393"/>
                    <a:pt x="8601" y="376"/>
                    <a:pt x="8637" y="358"/>
                  </a:cubicBezTo>
                  <a:cubicBezTo>
                    <a:pt x="8672" y="322"/>
                    <a:pt x="8744" y="304"/>
                    <a:pt x="8797" y="304"/>
                  </a:cubicBezTo>
                  <a:cubicBezTo>
                    <a:pt x="8886" y="304"/>
                    <a:pt x="8976" y="340"/>
                    <a:pt x="9047" y="411"/>
                  </a:cubicBezTo>
                  <a:lnTo>
                    <a:pt x="10403" y="1767"/>
                  </a:lnTo>
                  <a:cubicBezTo>
                    <a:pt x="10474" y="1839"/>
                    <a:pt x="10510" y="1928"/>
                    <a:pt x="10510" y="2017"/>
                  </a:cubicBezTo>
                  <a:cubicBezTo>
                    <a:pt x="10510" y="2106"/>
                    <a:pt x="10474" y="2195"/>
                    <a:pt x="10403" y="2267"/>
                  </a:cubicBezTo>
                  <a:lnTo>
                    <a:pt x="8208" y="4461"/>
                  </a:lnTo>
                  <a:lnTo>
                    <a:pt x="8208" y="3748"/>
                  </a:lnTo>
                  <a:cubicBezTo>
                    <a:pt x="8208" y="3676"/>
                    <a:pt x="8155" y="3605"/>
                    <a:pt x="8101" y="3587"/>
                  </a:cubicBezTo>
                  <a:cubicBezTo>
                    <a:pt x="8076" y="3576"/>
                    <a:pt x="8051" y="3571"/>
                    <a:pt x="8028" y="3571"/>
                  </a:cubicBezTo>
                  <a:cubicBezTo>
                    <a:pt x="7937" y="3571"/>
                    <a:pt x="7869" y="3648"/>
                    <a:pt x="7869" y="3748"/>
                  </a:cubicBezTo>
                  <a:lnTo>
                    <a:pt x="7869" y="4783"/>
                  </a:lnTo>
                  <a:lnTo>
                    <a:pt x="6763" y="5907"/>
                  </a:lnTo>
                  <a:lnTo>
                    <a:pt x="6442" y="5586"/>
                  </a:lnTo>
                  <a:cubicBezTo>
                    <a:pt x="6415" y="5559"/>
                    <a:pt x="6375" y="5545"/>
                    <a:pt x="6335" y="5545"/>
                  </a:cubicBezTo>
                  <a:cubicBezTo>
                    <a:pt x="6295" y="5545"/>
                    <a:pt x="6255" y="5559"/>
                    <a:pt x="6228" y="5586"/>
                  </a:cubicBezTo>
                  <a:cubicBezTo>
                    <a:pt x="6156" y="5657"/>
                    <a:pt x="6156" y="5746"/>
                    <a:pt x="6228" y="5818"/>
                  </a:cubicBezTo>
                  <a:lnTo>
                    <a:pt x="6531" y="6121"/>
                  </a:lnTo>
                  <a:lnTo>
                    <a:pt x="4783" y="7887"/>
                  </a:lnTo>
                  <a:lnTo>
                    <a:pt x="4461" y="7566"/>
                  </a:lnTo>
                  <a:cubicBezTo>
                    <a:pt x="4435" y="7539"/>
                    <a:pt x="4394" y="7526"/>
                    <a:pt x="4354" y="7526"/>
                  </a:cubicBezTo>
                  <a:cubicBezTo>
                    <a:pt x="4314" y="7526"/>
                    <a:pt x="4274" y="7539"/>
                    <a:pt x="4247" y="7566"/>
                  </a:cubicBezTo>
                  <a:cubicBezTo>
                    <a:pt x="4176" y="7637"/>
                    <a:pt x="4176" y="7727"/>
                    <a:pt x="4247" y="7798"/>
                  </a:cubicBezTo>
                  <a:lnTo>
                    <a:pt x="4551" y="8101"/>
                  </a:lnTo>
                  <a:lnTo>
                    <a:pt x="2802" y="9868"/>
                  </a:lnTo>
                  <a:lnTo>
                    <a:pt x="2481" y="9547"/>
                  </a:lnTo>
                  <a:cubicBezTo>
                    <a:pt x="2454" y="9520"/>
                    <a:pt x="2414" y="9506"/>
                    <a:pt x="2374" y="9506"/>
                  </a:cubicBezTo>
                  <a:cubicBezTo>
                    <a:pt x="2334" y="9506"/>
                    <a:pt x="2293" y="9520"/>
                    <a:pt x="2267" y="9547"/>
                  </a:cubicBezTo>
                  <a:cubicBezTo>
                    <a:pt x="2195" y="9618"/>
                    <a:pt x="2195" y="9707"/>
                    <a:pt x="2267" y="9779"/>
                  </a:cubicBezTo>
                  <a:lnTo>
                    <a:pt x="2570" y="10082"/>
                  </a:lnTo>
                  <a:lnTo>
                    <a:pt x="2285" y="10385"/>
                  </a:lnTo>
                  <a:cubicBezTo>
                    <a:pt x="2213" y="10457"/>
                    <a:pt x="2124" y="10492"/>
                    <a:pt x="2035" y="10492"/>
                  </a:cubicBezTo>
                  <a:cubicBezTo>
                    <a:pt x="1946" y="10492"/>
                    <a:pt x="1856" y="10457"/>
                    <a:pt x="1785" y="10385"/>
                  </a:cubicBezTo>
                  <a:lnTo>
                    <a:pt x="429" y="9029"/>
                  </a:lnTo>
                  <a:cubicBezTo>
                    <a:pt x="358" y="8958"/>
                    <a:pt x="322" y="8869"/>
                    <a:pt x="322" y="8779"/>
                  </a:cubicBezTo>
                  <a:cubicBezTo>
                    <a:pt x="322" y="8690"/>
                    <a:pt x="358" y="8601"/>
                    <a:pt x="429" y="8530"/>
                  </a:cubicBezTo>
                  <a:lnTo>
                    <a:pt x="697" y="8280"/>
                  </a:lnTo>
                  <a:lnTo>
                    <a:pt x="1000" y="8583"/>
                  </a:lnTo>
                  <a:cubicBezTo>
                    <a:pt x="1029" y="8612"/>
                    <a:pt x="1067" y="8630"/>
                    <a:pt x="1111" y="8630"/>
                  </a:cubicBezTo>
                  <a:cubicBezTo>
                    <a:pt x="1149" y="8630"/>
                    <a:pt x="1190" y="8616"/>
                    <a:pt x="1232" y="8583"/>
                  </a:cubicBezTo>
                  <a:cubicBezTo>
                    <a:pt x="1285" y="8530"/>
                    <a:pt x="1285" y="8423"/>
                    <a:pt x="1232" y="8369"/>
                  </a:cubicBezTo>
                  <a:lnTo>
                    <a:pt x="911" y="8048"/>
                  </a:lnTo>
                  <a:lnTo>
                    <a:pt x="1268" y="7691"/>
                  </a:lnTo>
                  <a:cubicBezTo>
                    <a:pt x="1339" y="7620"/>
                    <a:pt x="1339" y="7530"/>
                    <a:pt x="1268" y="7459"/>
                  </a:cubicBezTo>
                  <a:cubicBezTo>
                    <a:pt x="1241" y="7432"/>
                    <a:pt x="1201" y="7419"/>
                    <a:pt x="1160" y="7419"/>
                  </a:cubicBezTo>
                  <a:cubicBezTo>
                    <a:pt x="1120" y="7419"/>
                    <a:pt x="1080" y="7432"/>
                    <a:pt x="1053" y="7459"/>
                  </a:cubicBezTo>
                  <a:lnTo>
                    <a:pt x="197" y="8315"/>
                  </a:lnTo>
                  <a:cubicBezTo>
                    <a:pt x="72" y="8440"/>
                    <a:pt x="1" y="8601"/>
                    <a:pt x="1" y="8779"/>
                  </a:cubicBezTo>
                  <a:cubicBezTo>
                    <a:pt x="1" y="8958"/>
                    <a:pt x="72" y="9118"/>
                    <a:pt x="197" y="9243"/>
                  </a:cubicBezTo>
                  <a:lnTo>
                    <a:pt x="1571" y="10617"/>
                  </a:lnTo>
                  <a:cubicBezTo>
                    <a:pt x="1696" y="10742"/>
                    <a:pt x="1856" y="10813"/>
                    <a:pt x="2035" y="10813"/>
                  </a:cubicBezTo>
                  <a:cubicBezTo>
                    <a:pt x="2213" y="10813"/>
                    <a:pt x="2374" y="10742"/>
                    <a:pt x="2499" y="10617"/>
                  </a:cubicBezTo>
                  <a:lnTo>
                    <a:pt x="10635" y="2481"/>
                  </a:lnTo>
                  <a:cubicBezTo>
                    <a:pt x="10760" y="2356"/>
                    <a:pt x="10813" y="2195"/>
                    <a:pt x="10813" y="2017"/>
                  </a:cubicBezTo>
                  <a:cubicBezTo>
                    <a:pt x="10813" y="1839"/>
                    <a:pt x="10760" y="1678"/>
                    <a:pt x="10635" y="1553"/>
                  </a:cubicBezTo>
                  <a:lnTo>
                    <a:pt x="9261" y="179"/>
                  </a:lnTo>
                  <a:cubicBezTo>
                    <a:pt x="9136" y="54"/>
                    <a:pt x="8976" y="1"/>
                    <a:pt x="8797"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sp>
          <p:nvSpPr>
            <p:cNvPr id="21" name="Google Shape;1260;p39">
              <a:extLst>
                <a:ext uri="{FF2B5EF4-FFF2-40B4-BE49-F238E27FC236}">
                  <a16:creationId xmlns:a16="http://schemas.microsoft.com/office/drawing/2014/main" id="{CA2B0DBC-B63E-69BE-2C83-F254B15891E2}"/>
                </a:ext>
              </a:extLst>
            </p:cNvPr>
            <p:cNvSpPr/>
            <p:nvPr/>
          </p:nvSpPr>
          <p:spPr>
            <a:xfrm>
              <a:off x="4748300" y="4113825"/>
              <a:ext cx="27675" cy="27675"/>
            </a:xfrm>
            <a:custGeom>
              <a:avLst/>
              <a:gdLst/>
              <a:ahLst/>
              <a:cxnLst/>
              <a:rect l="l" t="t" r="r" b="b"/>
              <a:pathLst>
                <a:path w="1107" h="1107" extrusionOk="0">
                  <a:moveTo>
                    <a:pt x="553" y="322"/>
                  </a:moveTo>
                  <a:cubicBezTo>
                    <a:pt x="696" y="322"/>
                    <a:pt x="803" y="429"/>
                    <a:pt x="803" y="554"/>
                  </a:cubicBezTo>
                  <a:cubicBezTo>
                    <a:pt x="803" y="697"/>
                    <a:pt x="696" y="804"/>
                    <a:pt x="553" y="804"/>
                  </a:cubicBezTo>
                  <a:cubicBezTo>
                    <a:pt x="428" y="804"/>
                    <a:pt x="321" y="697"/>
                    <a:pt x="321" y="554"/>
                  </a:cubicBezTo>
                  <a:cubicBezTo>
                    <a:pt x="321" y="429"/>
                    <a:pt x="428" y="322"/>
                    <a:pt x="553" y="322"/>
                  </a:cubicBezTo>
                  <a:close/>
                  <a:moveTo>
                    <a:pt x="553" y="1"/>
                  </a:moveTo>
                  <a:cubicBezTo>
                    <a:pt x="250" y="1"/>
                    <a:pt x="0" y="251"/>
                    <a:pt x="0" y="554"/>
                  </a:cubicBezTo>
                  <a:cubicBezTo>
                    <a:pt x="0" y="857"/>
                    <a:pt x="250" y="1107"/>
                    <a:pt x="553" y="1107"/>
                  </a:cubicBezTo>
                  <a:cubicBezTo>
                    <a:pt x="856" y="1107"/>
                    <a:pt x="1106" y="857"/>
                    <a:pt x="1106" y="554"/>
                  </a:cubicBezTo>
                  <a:cubicBezTo>
                    <a:pt x="1106" y="251"/>
                    <a:pt x="856" y="1"/>
                    <a:pt x="55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p:grpSp>
      <p:pic>
        <p:nvPicPr>
          <p:cNvPr id="23" name="Graphic 7">
            <a:extLst>
              <a:ext uri="{FF2B5EF4-FFF2-40B4-BE49-F238E27FC236}">
                <a16:creationId xmlns:a16="http://schemas.microsoft.com/office/drawing/2014/main" id="{C9253089-9726-7A40-F108-1A2DBA7A32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446" y="1381748"/>
            <a:ext cx="286696" cy="444382"/>
          </a:xfrm>
          <a:prstGeom prst="rect">
            <a:avLst/>
          </a:prstGeom>
        </p:spPr>
      </p:pic>
    </p:spTree>
    <p:extLst>
      <p:ext uri="{BB962C8B-B14F-4D97-AF65-F5344CB8AC3E}">
        <p14:creationId xmlns:p14="http://schemas.microsoft.com/office/powerpoint/2010/main" val="4363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par>
                                <p:cTn id="16" presetID="22" presetClass="entr" presetSubtype="8"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22" presetClass="entr" presetSubtype="8"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par>
                                <p:cTn id="75" presetID="22" presetClass="entr" presetSubtype="8"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500"/>
                                        <p:tgtEl>
                                          <p:spTgt spid="6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ipe(left)">
                                      <p:cBhvr>
                                        <p:cTn id="90" dur="500"/>
                                        <p:tgtEl>
                                          <p:spTgt spid="68"/>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left)">
                                      <p:cBhvr>
                                        <p:cTn id="9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0" grpId="0"/>
      <p:bldP spid="12" grpId="0"/>
      <p:bldP spid="15" grpId="0"/>
      <p:bldP spid="17" grpId="0"/>
      <p:bldP spid="20" grpId="0"/>
      <p:bldP spid="22" grpId="0"/>
      <p:bldP spid="31" grpId="0"/>
      <p:bldP spid="32" grpId="0"/>
      <p:bldP spid="34" grpId="0"/>
      <p:bldP spid="35" grpId="0"/>
      <p:bldP spid="36" grpId="0"/>
      <p:bldP spid="37" grpId="0"/>
      <p:bldP spid="39" grpId="0"/>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711" name="Google Shape;711;p26"/>
          <p:cNvGrpSpPr/>
          <p:nvPr/>
        </p:nvGrpSpPr>
        <p:grpSpPr>
          <a:xfrm rot="-761177">
            <a:off x="10515983" y="371336"/>
            <a:ext cx="1782900" cy="1782900"/>
            <a:chOff x="2005688" y="3510288"/>
            <a:chExt cx="1344600" cy="1344600"/>
          </a:xfrm>
        </p:grpSpPr>
        <p:sp>
          <p:nvSpPr>
            <p:cNvPr id="712" name="Google Shape;712;p26"/>
            <p:cNvSpPr/>
            <p:nvPr/>
          </p:nvSpPr>
          <p:spPr>
            <a:xfrm>
              <a:off x="2005688" y="3510288"/>
              <a:ext cx="1344600" cy="1344600"/>
            </a:xfrm>
            <a:prstGeom prst="ellipse">
              <a:avLst/>
            </a:prstGeom>
            <a:solidFill>
              <a:schemeClr val="accent2"/>
            </a:solidFill>
            <a:ln w="19050" cap="flat" cmpd="sng">
              <a:solidFill>
                <a:schemeClr val="dk1"/>
              </a:solidFill>
              <a:prstDash val="solid"/>
              <a:round/>
              <a:headEnd type="none" w="sm" len="sm"/>
              <a:tailEnd type="none" w="sm" len="sm"/>
            </a:ln>
            <a:effectLst>
              <a:outerShdw dist="76200" dir="7380000" algn="bl" rotWithShape="0">
                <a:schemeClr val="dk1">
                  <a:alpha val="31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3" name="Google Shape;713;p26"/>
            <p:cNvSpPr/>
            <p:nvPr/>
          </p:nvSpPr>
          <p:spPr>
            <a:xfrm>
              <a:off x="2087838" y="3592448"/>
              <a:ext cx="1180200" cy="11802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4" name="Google Shape;714;p26"/>
            <p:cNvSpPr/>
            <p:nvPr/>
          </p:nvSpPr>
          <p:spPr>
            <a:xfrm>
              <a:off x="2182800" y="3687400"/>
              <a:ext cx="990300" cy="9903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726" name="Google Shape;726;p26"/>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7" name="Google Shape;727;p26"/>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9" name="Google Shape;729;p26"/>
          <p:cNvSpPr/>
          <p:nvPr/>
        </p:nvSpPr>
        <p:spPr>
          <a:xfrm rot="2700000">
            <a:off x="11664844" y="6035896"/>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0" name="Google Shape;730;p26"/>
          <p:cNvSpPr/>
          <p:nvPr/>
        </p:nvSpPr>
        <p:spPr>
          <a:xfrm>
            <a:off x="11580277" y="6494075"/>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nvGrpSpPr>
          <p:cNvPr id="731" name="Google Shape;731;p26"/>
          <p:cNvGrpSpPr/>
          <p:nvPr/>
        </p:nvGrpSpPr>
        <p:grpSpPr>
          <a:xfrm rot="-761314">
            <a:off x="11038797" y="890390"/>
            <a:ext cx="738432" cy="744491"/>
            <a:chOff x="5114950" y="3653950"/>
            <a:chExt cx="268125" cy="270325"/>
          </a:xfrm>
        </p:grpSpPr>
        <p:sp>
          <p:nvSpPr>
            <p:cNvPr id="732" name="Google Shape;732;p26"/>
            <p:cNvSpPr/>
            <p:nvPr/>
          </p:nvSpPr>
          <p:spPr>
            <a:xfrm>
              <a:off x="5209075" y="3838175"/>
              <a:ext cx="82100" cy="82100"/>
            </a:xfrm>
            <a:custGeom>
              <a:avLst/>
              <a:gdLst/>
              <a:ahLst/>
              <a:cxnLst/>
              <a:rect l="l" t="t" r="r" b="b"/>
              <a:pathLst>
                <a:path w="3284" h="3284" extrusionOk="0">
                  <a:moveTo>
                    <a:pt x="1642" y="0"/>
                  </a:moveTo>
                  <a:cubicBezTo>
                    <a:pt x="732" y="0"/>
                    <a:pt x="0" y="732"/>
                    <a:pt x="0" y="1642"/>
                  </a:cubicBezTo>
                  <a:cubicBezTo>
                    <a:pt x="0" y="2552"/>
                    <a:pt x="732" y="3283"/>
                    <a:pt x="1642" y="3283"/>
                  </a:cubicBezTo>
                  <a:cubicBezTo>
                    <a:pt x="2552" y="3283"/>
                    <a:pt x="3284" y="2552"/>
                    <a:pt x="3284" y="1642"/>
                  </a:cubicBezTo>
                  <a:cubicBezTo>
                    <a:pt x="3284" y="732"/>
                    <a:pt x="2552" y="0"/>
                    <a:pt x="1642" y="0"/>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3" name="Google Shape;733;p26"/>
            <p:cNvSpPr/>
            <p:nvPr/>
          </p:nvSpPr>
          <p:spPr>
            <a:xfrm>
              <a:off x="5118525" y="3657950"/>
              <a:ext cx="260975" cy="180300"/>
            </a:xfrm>
            <a:custGeom>
              <a:avLst/>
              <a:gdLst/>
              <a:ahLst/>
              <a:cxnLst/>
              <a:rect l="l" t="t" r="r" b="b"/>
              <a:pathLst>
                <a:path w="10439" h="7212" extrusionOk="0">
                  <a:moveTo>
                    <a:pt x="5264" y="1"/>
                  </a:moveTo>
                  <a:lnTo>
                    <a:pt x="0" y="5228"/>
                  </a:lnTo>
                  <a:cubicBezTo>
                    <a:pt x="1249" y="6406"/>
                    <a:pt x="3034" y="7155"/>
                    <a:pt x="5014" y="7209"/>
                  </a:cubicBezTo>
                  <a:cubicBezTo>
                    <a:pt x="5085" y="7211"/>
                    <a:pt x="5156" y="7212"/>
                    <a:pt x="5226" y="7212"/>
                  </a:cubicBezTo>
                  <a:cubicBezTo>
                    <a:pt x="7300" y="7212"/>
                    <a:pt x="9161" y="6454"/>
                    <a:pt x="10438" y="5246"/>
                  </a:cubicBezTo>
                  <a:lnTo>
                    <a:pt x="52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4" name="Google Shape;734;p26"/>
            <p:cNvSpPr/>
            <p:nvPr/>
          </p:nvSpPr>
          <p:spPr>
            <a:xfrm>
              <a:off x="5114950" y="3653950"/>
              <a:ext cx="268125" cy="270325"/>
            </a:xfrm>
            <a:custGeom>
              <a:avLst/>
              <a:gdLst/>
              <a:ahLst/>
              <a:cxnLst/>
              <a:rect l="l" t="t" r="r" b="b"/>
              <a:pathLst>
                <a:path w="10725" h="10813" extrusionOk="0">
                  <a:moveTo>
                    <a:pt x="5407" y="0"/>
                  </a:moveTo>
                  <a:cubicBezTo>
                    <a:pt x="5353" y="0"/>
                    <a:pt x="5318" y="18"/>
                    <a:pt x="5300" y="54"/>
                  </a:cubicBezTo>
                  <a:lnTo>
                    <a:pt x="36" y="5281"/>
                  </a:lnTo>
                  <a:cubicBezTo>
                    <a:pt x="1" y="5317"/>
                    <a:pt x="1" y="5353"/>
                    <a:pt x="1" y="5406"/>
                  </a:cubicBezTo>
                  <a:cubicBezTo>
                    <a:pt x="1" y="5442"/>
                    <a:pt x="19" y="5478"/>
                    <a:pt x="36" y="5513"/>
                  </a:cubicBezTo>
                  <a:cubicBezTo>
                    <a:pt x="697" y="6120"/>
                    <a:pt x="1464" y="6602"/>
                    <a:pt x="2320" y="6941"/>
                  </a:cubicBezTo>
                  <a:cubicBezTo>
                    <a:pt x="2998" y="7226"/>
                    <a:pt x="3712" y="7387"/>
                    <a:pt x="4461" y="7476"/>
                  </a:cubicBezTo>
                  <a:cubicBezTo>
                    <a:pt x="3944" y="7797"/>
                    <a:pt x="3605" y="8368"/>
                    <a:pt x="3605" y="9011"/>
                  </a:cubicBezTo>
                  <a:cubicBezTo>
                    <a:pt x="3605" y="9207"/>
                    <a:pt x="3641" y="9403"/>
                    <a:pt x="3694" y="9582"/>
                  </a:cubicBezTo>
                  <a:cubicBezTo>
                    <a:pt x="3724" y="9656"/>
                    <a:pt x="3791" y="9693"/>
                    <a:pt x="3864" y="9693"/>
                  </a:cubicBezTo>
                  <a:cubicBezTo>
                    <a:pt x="3878" y="9693"/>
                    <a:pt x="3893" y="9692"/>
                    <a:pt x="3908" y="9689"/>
                  </a:cubicBezTo>
                  <a:cubicBezTo>
                    <a:pt x="3980" y="9653"/>
                    <a:pt x="4033" y="9564"/>
                    <a:pt x="3997" y="9474"/>
                  </a:cubicBezTo>
                  <a:cubicBezTo>
                    <a:pt x="3944" y="9296"/>
                    <a:pt x="3908" y="9100"/>
                    <a:pt x="3926" y="8903"/>
                  </a:cubicBezTo>
                  <a:cubicBezTo>
                    <a:pt x="3980" y="8172"/>
                    <a:pt x="4568" y="7583"/>
                    <a:pt x="5300" y="7530"/>
                  </a:cubicBezTo>
                  <a:cubicBezTo>
                    <a:pt x="5334" y="7527"/>
                    <a:pt x="5368" y="7526"/>
                    <a:pt x="5401" y="7526"/>
                  </a:cubicBezTo>
                  <a:cubicBezTo>
                    <a:pt x="6161" y="7526"/>
                    <a:pt x="6802" y="8098"/>
                    <a:pt x="6888" y="8850"/>
                  </a:cubicBezTo>
                  <a:lnTo>
                    <a:pt x="5407" y="8850"/>
                  </a:lnTo>
                  <a:cubicBezTo>
                    <a:pt x="5336" y="8850"/>
                    <a:pt x="5264" y="8921"/>
                    <a:pt x="5246" y="8993"/>
                  </a:cubicBezTo>
                  <a:cubicBezTo>
                    <a:pt x="5229" y="9082"/>
                    <a:pt x="5318" y="9171"/>
                    <a:pt x="5407" y="9171"/>
                  </a:cubicBezTo>
                  <a:lnTo>
                    <a:pt x="6888" y="9171"/>
                  </a:lnTo>
                  <a:cubicBezTo>
                    <a:pt x="6799" y="9921"/>
                    <a:pt x="6174" y="10491"/>
                    <a:pt x="5407" y="10491"/>
                  </a:cubicBezTo>
                  <a:cubicBezTo>
                    <a:pt x="5014" y="10491"/>
                    <a:pt x="4640" y="10349"/>
                    <a:pt x="4354" y="10063"/>
                  </a:cubicBezTo>
                  <a:cubicBezTo>
                    <a:pt x="4328" y="10036"/>
                    <a:pt x="4287" y="10023"/>
                    <a:pt x="4247" y="10023"/>
                  </a:cubicBezTo>
                  <a:cubicBezTo>
                    <a:pt x="4207" y="10023"/>
                    <a:pt x="4167" y="10036"/>
                    <a:pt x="4140" y="10063"/>
                  </a:cubicBezTo>
                  <a:cubicBezTo>
                    <a:pt x="4069" y="10135"/>
                    <a:pt x="4069" y="10224"/>
                    <a:pt x="4140" y="10295"/>
                  </a:cubicBezTo>
                  <a:cubicBezTo>
                    <a:pt x="4479" y="10616"/>
                    <a:pt x="4925" y="10813"/>
                    <a:pt x="5407" y="10813"/>
                  </a:cubicBezTo>
                  <a:cubicBezTo>
                    <a:pt x="6406" y="10813"/>
                    <a:pt x="7227" y="9974"/>
                    <a:pt x="7209" y="8957"/>
                  </a:cubicBezTo>
                  <a:cubicBezTo>
                    <a:pt x="7191" y="8333"/>
                    <a:pt x="6852" y="7779"/>
                    <a:pt x="6335" y="7476"/>
                  </a:cubicBezTo>
                  <a:cubicBezTo>
                    <a:pt x="7994" y="7280"/>
                    <a:pt x="9546" y="6602"/>
                    <a:pt x="10671" y="5513"/>
                  </a:cubicBezTo>
                  <a:cubicBezTo>
                    <a:pt x="10706" y="5496"/>
                    <a:pt x="10724" y="5460"/>
                    <a:pt x="10724" y="5406"/>
                  </a:cubicBezTo>
                  <a:cubicBezTo>
                    <a:pt x="10724" y="5371"/>
                    <a:pt x="10706" y="5317"/>
                    <a:pt x="10688" y="5299"/>
                  </a:cubicBezTo>
                  <a:lnTo>
                    <a:pt x="8155" y="2730"/>
                  </a:lnTo>
                  <a:cubicBezTo>
                    <a:pt x="8119" y="2703"/>
                    <a:pt x="8079" y="2690"/>
                    <a:pt x="8039" y="2690"/>
                  </a:cubicBezTo>
                  <a:cubicBezTo>
                    <a:pt x="7999" y="2690"/>
                    <a:pt x="7958" y="2703"/>
                    <a:pt x="7923" y="2730"/>
                  </a:cubicBezTo>
                  <a:cubicBezTo>
                    <a:pt x="7869" y="2801"/>
                    <a:pt x="7869" y="2891"/>
                    <a:pt x="7923" y="2962"/>
                  </a:cubicBezTo>
                  <a:lnTo>
                    <a:pt x="10332" y="5406"/>
                  </a:lnTo>
                  <a:cubicBezTo>
                    <a:pt x="9100" y="6530"/>
                    <a:pt x="7370" y="7173"/>
                    <a:pt x="5568" y="7208"/>
                  </a:cubicBezTo>
                  <a:lnTo>
                    <a:pt x="5568" y="5727"/>
                  </a:lnTo>
                  <a:cubicBezTo>
                    <a:pt x="5568" y="5656"/>
                    <a:pt x="5514" y="5585"/>
                    <a:pt x="5425" y="5567"/>
                  </a:cubicBezTo>
                  <a:cubicBezTo>
                    <a:pt x="5336" y="5567"/>
                    <a:pt x="5246" y="5638"/>
                    <a:pt x="5246" y="5727"/>
                  </a:cubicBezTo>
                  <a:lnTo>
                    <a:pt x="5246" y="7208"/>
                  </a:lnTo>
                  <a:lnTo>
                    <a:pt x="5157" y="7208"/>
                  </a:lnTo>
                  <a:cubicBezTo>
                    <a:pt x="4212" y="7173"/>
                    <a:pt x="3284" y="6994"/>
                    <a:pt x="2445" y="6655"/>
                  </a:cubicBezTo>
                  <a:cubicBezTo>
                    <a:pt x="1660" y="6334"/>
                    <a:pt x="964" y="5924"/>
                    <a:pt x="375" y="5388"/>
                  </a:cubicBezTo>
                  <a:lnTo>
                    <a:pt x="5407" y="393"/>
                  </a:lnTo>
                  <a:lnTo>
                    <a:pt x="7405" y="2427"/>
                  </a:lnTo>
                  <a:cubicBezTo>
                    <a:pt x="7441" y="2453"/>
                    <a:pt x="7481" y="2467"/>
                    <a:pt x="7521" y="2467"/>
                  </a:cubicBezTo>
                  <a:cubicBezTo>
                    <a:pt x="7561" y="2467"/>
                    <a:pt x="7602" y="2453"/>
                    <a:pt x="7637" y="2427"/>
                  </a:cubicBezTo>
                  <a:cubicBezTo>
                    <a:pt x="7691" y="2373"/>
                    <a:pt x="7691" y="2266"/>
                    <a:pt x="7637" y="2195"/>
                  </a:cubicBezTo>
                  <a:lnTo>
                    <a:pt x="5514" y="54"/>
                  </a:lnTo>
                  <a:cubicBezTo>
                    <a:pt x="5478" y="18"/>
                    <a:pt x="5443" y="0"/>
                    <a:pt x="5407"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5" name="Google Shape;735;p26"/>
            <p:cNvSpPr/>
            <p:nvPr/>
          </p:nvSpPr>
          <p:spPr>
            <a:xfrm>
              <a:off x="5246100" y="3714600"/>
              <a:ext cx="8050" cy="8550"/>
            </a:xfrm>
            <a:custGeom>
              <a:avLst/>
              <a:gdLst/>
              <a:ahLst/>
              <a:cxnLst/>
              <a:rect l="l" t="t" r="r" b="b"/>
              <a:pathLst>
                <a:path w="322" h="342" extrusionOk="0">
                  <a:moveTo>
                    <a:pt x="143" y="1"/>
                  </a:moveTo>
                  <a:cubicBezTo>
                    <a:pt x="54" y="18"/>
                    <a:pt x="0" y="90"/>
                    <a:pt x="0" y="161"/>
                  </a:cubicBezTo>
                  <a:lnTo>
                    <a:pt x="0" y="179"/>
                  </a:lnTo>
                  <a:cubicBezTo>
                    <a:pt x="0" y="250"/>
                    <a:pt x="54" y="322"/>
                    <a:pt x="143" y="340"/>
                  </a:cubicBezTo>
                  <a:cubicBezTo>
                    <a:pt x="151" y="341"/>
                    <a:pt x="159" y="342"/>
                    <a:pt x="166" y="342"/>
                  </a:cubicBezTo>
                  <a:cubicBezTo>
                    <a:pt x="247" y="342"/>
                    <a:pt x="322" y="260"/>
                    <a:pt x="322" y="179"/>
                  </a:cubicBezTo>
                  <a:lnTo>
                    <a:pt x="322" y="161"/>
                  </a:lnTo>
                  <a:cubicBezTo>
                    <a:pt x="322" y="72"/>
                    <a:pt x="232" y="1"/>
                    <a:pt x="143"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6" name="Google Shape;736;p26"/>
            <p:cNvSpPr/>
            <p:nvPr/>
          </p:nvSpPr>
          <p:spPr>
            <a:xfrm>
              <a:off x="5246100" y="3695350"/>
              <a:ext cx="8050" cy="8575"/>
            </a:xfrm>
            <a:custGeom>
              <a:avLst/>
              <a:gdLst/>
              <a:ahLst/>
              <a:cxnLst/>
              <a:rect l="l" t="t" r="r" b="b"/>
              <a:pathLst>
                <a:path w="322" h="343" extrusionOk="0">
                  <a:moveTo>
                    <a:pt x="171" y="1"/>
                  </a:moveTo>
                  <a:cubicBezTo>
                    <a:pt x="162" y="1"/>
                    <a:pt x="152" y="2"/>
                    <a:pt x="143" y="3"/>
                  </a:cubicBezTo>
                  <a:cubicBezTo>
                    <a:pt x="54" y="3"/>
                    <a:pt x="0" y="75"/>
                    <a:pt x="0" y="164"/>
                  </a:cubicBezTo>
                  <a:cubicBezTo>
                    <a:pt x="0" y="253"/>
                    <a:pt x="54" y="325"/>
                    <a:pt x="143" y="342"/>
                  </a:cubicBezTo>
                  <a:cubicBezTo>
                    <a:pt x="232" y="342"/>
                    <a:pt x="322" y="271"/>
                    <a:pt x="322" y="182"/>
                  </a:cubicBezTo>
                  <a:lnTo>
                    <a:pt x="322" y="164"/>
                  </a:lnTo>
                  <a:cubicBezTo>
                    <a:pt x="322" y="68"/>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7" name="Google Shape;737;p26"/>
            <p:cNvSpPr/>
            <p:nvPr/>
          </p:nvSpPr>
          <p:spPr>
            <a:xfrm>
              <a:off x="5246100" y="3675750"/>
              <a:ext cx="8050" cy="8550"/>
            </a:xfrm>
            <a:custGeom>
              <a:avLst/>
              <a:gdLst/>
              <a:ahLst/>
              <a:cxnLst/>
              <a:rect l="l" t="t" r="r" b="b"/>
              <a:pathLst>
                <a:path w="322" h="342" extrusionOk="0">
                  <a:moveTo>
                    <a:pt x="166" y="0"/>
                  </a:moveTo>
                  <a:cubicBezTo>
                    <a:pt x="159" y="0"/>
                    <a:pt x="151" y="1"/>
                    <a:pt x="143" y="2"/>
                  </a:cubicBezTo>
                  <a:cubicBezTo>
                    <a:pt x="54" y="20"/>
                    <a:pt x="0" y="92"/>
                    <a:pt x="0" y="163"/>
                  </a:cubicBezTo>
                  <a:lnTo>
                    <a:pt x="0" y="181"/>
                  </a:lnTo>
                  <a:cubicBezTo>
                    <a:pt x="0" y="252"/>
                    <a:pt x="54" y="323"/>
                    <a:pt x="143" y="341"/>
                  </a:cubicBezTo>
                  <a:cubicBezTo>
                    <a:pt x="232" y="341"/>
                    <a:pt x="322" y="270"/>
                    <a:pt x="322" y="181"/>
                  </a:cubicBezTo>
                  <a:lnTo>
                    <a:pt x="322" y="163"/>
                  </a:lnTo>
                  <a:cubicBezTo>
                    <a:pt x="322" y="81"/>
                    <a:pt x="247" y="0"/>
                    <a:pt x="166"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8" name="Google Shape;738;p26"/>
            <p:cNvSpPr/>
            <p:nvPr/>
          </p:nvSpPr>
          <p:spPr>
            <a:xfrm>
              <a:off x="5246100" y="3734150"/>
              <a:ext cx="8050" cy="8200"/>
            </a:xfrm>
            <a:custGeom>
              <a:avLst/>
              <a:gdLst/>
              <a:ahLst/>
              <a:cxnLst/>
              <a:rect l="l" t="t" r="r" b="b"/>
              <a:pathLst>
                <a:path w="322" h="328" extrusionOk="0">
                  <a:moveTo>
                    <a:pt x="171" y="1"/>
                  </a:moveTo>
                  <a:cubicBezTo>
                    <a:pt x="162" y="1"/>
                    <a:pt x="152" y="2"/>
                    <a:pt x="143" y="4"/>
                  </a:cubicBezTo>
                  <a:cubicBezTo>
                    <a:pt x="54" y="4"/>
                    <a:pt x="0" y="75"/>
                    <a:pt x="0" y="164"/>
                  </a:cubicBezTo>
                  <a:cubicBezTo>
                    <a:pt x="0" y="253"/>
                    <a:pt x="54" y="325"/>
                    <a:pt x="143" y="325"/>
                  </a:cubicBezTo>
                  <a:cubicBezTo>
                    <a:pt x="152" y="327"/>
                    <a:pt x="162" y="328"/>
                    <a:pt x="171" y="328"/>
                  </a:cubicBezTo>
                  <a:cubicBezTo>
                    <a:pt x="250" y="328"/>
                    <a:pt x="322" y="262"/>
                    <a:pt x="322" y="182"/>
                  </a:cubicBezTo>
                  <a:lnTo>
                    <a:pt x="322" y="146"/>
                  </a:lnTo>
                  <a:cubicBezTo>
                    <a:pt x="322" y="67"/>
                    <a:pt x="250" y="1"/>
                    <a:pt x="17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39" name="Google Shape;739;p26"/>
            <p:cNvSpPr/>
            <p:nvPr/>
          </p:nvSpPr>
          <p:spPr>
            <a:xfrm>
              <a:off x="5246100" y="3773425"/>
              <a:ext cx="8050" cy="8550"/>
            </a:xfrm>
            <a:custGeom>
              <a:avLst/>
              <a:gdLst/>
              <a:ahLst/>
              <a:cxnLst/>
              <a:rect l="l" t="t" r="r" b="b"/>
              <a:pathLst>
                <a:path w="322" h="342" extrusionOk="0">
                  <a:moveTo>
                    <a:pt x="171" y="0"/>
                  </a:moveTo>
                  <a:cubicBezTo>
                    <a:pt x="162" y="0"/>
                    <a:pt x="152" y="1"/>
                    <a:pt x="143" y="3"/>
                  </a:cubicBezTo>
                  <a:cubicBezTo>
                    <a:pt x="54" y="3"/>
                    <a:pt x="0" y="74"/>
                    <a:pt x="0" y="163"/>
                  </a:cubicBezTo>
                  <a:cubicBezTo>
                    <a:pt x="0" y="253"/>
                    <a:pt x="54" y="324"/>
                    <a:pt x="143" y="342"/>
                  </a:cubicBezTo>
                  <a:cubicBezTo>
                    <a:pt x="232" y="342"/>
                    <a:pt x="322" y="270"/>
                    <a:pt x="322" y="181"/>
                  </a:cubicBezTo>
                  <a:lnTo>
                    <a:pt x="322" y="163"/>
                  </a:lnTo>
                  <a:cubicBezTo>
                    <a:pt x="322" y="67"/>
                    <a:pt x="250" y="0"/>
                    <a:pt x="171"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0" name="Google Shape;740;p26"/>
            <p:cNvSpPr/>
            <p:nvPr/>
          </p:nvSpPr>
          <p:spPr>
            <a:xfrm>
              <a:off x="5246100" y="3752525"/>
              <a:ext cx="8050" cy="8550"/>
            </a:xfrm>
            <a:custGeom>
              <a:avLst/>
              <a:gdLst/>
              <a:ahLst/>
              <a:cxnLst/>
              <a:rect l="l" t="t" r="r" b="b"/>
              <a:pathLst>
                <a:path w="322" h="342" extrusionOk="0">
                  <a:moveTo>
                    <a:pt x="143" y="0"/>
                  </a:moveTo>
                  <a:cubicBezTo>
                    <a:pt x="54" y="18"/>
                    <a:pt x="0" y="89"/>
                    <a:pt x="0" y="161"/>
                  </a:cubicBezTo>
                  <a:lnTo>
                    <a:pt x="0" y="179"/>
                  </a:lnTo>
                  <a:cubicBezTo>
                    <a:pt x="0" y="250"/>
                    <a:pt x="54" y="339"/>
                    <a:pt x="143" y="339"/>
                  </a:cubicBezTo>
                  <a:cubicBezTo>
                    <a:pt x="152" y="341"/>
                    <a:pt x="162" y="342"/>
                    <a:pt x="171" y="342"/>
                  </a:cubicBezTo>
                  <a:cubicBezTo>
                    <a:pt x="250" y="342"/>
                    <a:pt x="322" y="275"/>
                    <a:pt x="322" y="179"/>
                  </a:cubicBezTo>
                  <a:lnTo>
                    <a:pt x="322" y="161"/>
                  </a:lnTo>
                  <a:cubicBezTo>
                    <a:pt x="322"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41" name="Google Shape;741;p26"/>
            <p:cNvSpPr/>
            <p:nvPr/>
          </p:nvSpPr>
          <p:spPr>
            <a:xfrm>
              <a:off x="5305875" y="3864025"/>
              <a:ext cx="15625" cy="30875"/>
            </a:xfrm>
            <a:custGeom>
              <a:avLst/>
              <a:gdLst/>
              <a:ahLst/>
              <a:cxnLst/>
              <a:rect l="l" t="t" r="r" b="b"/>
              <a:pathLst>
                <a:path w="625" h="1235" extrusionOk="0">
                  <a:moveTo>
                    <a:pt x="464" y="1"/>
                  </a:moveTo>
                  <a:cubicBezTo>
                    <a:pt x="429" y="1"/>
                    <a:pt x="393" y="19"/>
                    <a:pt x="357" y="54"/>
                  </a:cubicBezTo>
                  <a:cubicBezTo>
                    <a:pt x="357" y="54"/>
                    <a:pt x="321" y="54"/>
                    <a:pt x="286" y="90"/>
                  </a:cubicBezTo>
                  <a:cubicBezTo>
                    <a:pt x="271" y="46"/>
                    <a:pt x="220" y="14"/>
                    <a:pt x="163" y="14"/>
                  </a:cubicBezTo>
                  <a:cubicBezTo>
                    <a:pt x="151" y="14"/>
                    <a:pt x="138" y="16"/>
                    <a:pt x="125" y="19"/>
                  </a:cubicBezTo>
                  <a:cubicBezTo>
                    <a:pt x="54" y="19"/>
                    <a:pt x="0" y="90"/>
                    <a:pt x="0" y="179"/>
                  </a:cubicBezTo>
                  <a:lnTo>
                    <a:pt x="0" y="1071"/>
                  </a:lnTo>
                  <a:cubicBezTo>
                    <a:pt x="0" y="1143"/>
                    <a:pt x="54" y="1214"/>
                    <a:pt x="143" y="1232"/>
                  </a:cubicBezTo>
                  <a:cubicBezTo>
                    <a:pt x="151" y="1234"/>
                    <a:pt x="159" y="1234"/>
                    <a:pt x="166" y="1234"/>
                  </a:cubicBezTo>
                  <a:cubicBezTo>
                    <a:pt x="247" y="1234"/>
                    <a:pt x="321" y="1153"/>
                    <a:pt x="321" y="1071"/>
                  </a:cubicBezTo>
                  <a:lnTo>
                    <a:pt x="321" y="536"/>
                  </a:lnTo>
                  <a:cubicBezTo>
                    <a:pt x="321" y="536"/>
                    <a:pt x="321" y="500"/>
                    <a:pt x="411" y="411"/>
                  </a:cubicBezTo>
                  <a:cubicBezTo>
                    <a:pt x="464" y="358"/>
                    <a:pt x="500" y="340"/>
                    <a:pt x="500" y="340"/>
                  </a:cubicBezTo>
                  <a:cubicBezTo>
                    <a:pt x="500" y="340"/>
                    <a:pt x="625" y="251"/>
                    <a:pt x="625" y="179"/>
                  </a:cubicBezTo>
                  <a:cubicBezTo>
                    <a:pt x="625" y="90"/>
                    <a:pt x="553" y="1"/>
                    <a:pt x="464"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16" name="TextBox 15">
            <a:extLst>
              <a:ext uri="{FF2B5EF4-FFF2-40B4-BE49-F238E27FC236}">
                <a16:creationId xmlns:a16="http://schemas.microsoft.com/office/drawing/2014/main" id="{33D427DF-0522-725B-6F0E-EF062465BCE9}"/>
              </a:ext>
            </a:extLst>
          </p:cNvPr>
          <p:cNvSpPr txBox="1"/>
          <p:nvPr/>
        </p:nvSpPr>
        <p:spPr>
          <a:xfrm>
            <a:off x="4614316" y="3011421"/>
            <a:ext cx="5319779" cy="544060"/>
          </a:xfrm>
          <a:prstGeom prst="rect">
            <a:avLst/>
          </a:prstGeom>
          <a:noFill/>
        </p:spPr>
        <p:txBody>
          <a:bodyPr wrap="square">
            <a:spAutoFit/>
          </a:bodyPr>
          <a:lstStyle>
            <a:defPPr>
              <a:defRPr lang="en-US"/>
            </a:defPPr>
            <a:lvl1pPr>
              <a:lnSpc>
                <a:spcPct val="150000"/>
              </a:lnSpc>
              <a:defRPr sz="2200">
                <a:solidFill>
                  <a:srgbClr val="000000"/>
                </a:solidFill>
                <a:latin typeface="#9Slide03 SVND Sari" panose="02000000000000000000" pitchFamily="2" charset="0"/>
              </a:defRPr>
            </a:lvl1pPr>
          </a:lstStyle>
          <a:p>
            <a:r>
              <a:rPr lang="en-US" dirty="0"/>
              <a:t>Bóng cây </a:t>
            </a:r>
            <a:r>
              <a:rPr lang="en-US" dirty="0" err="1"/>
              <a:t>tre</a:t>
            </a:r>
            <a:r>
              <a:rPr lang="en-US" dirty="0"/>
              <a:t> d</a:t>
            </a:r>
            <a:r>
              <a:rPr lang="vi-VN" dirty="0"/>
              <a:t>ài bằng nửa độ dài cây tre</a:t>
            </a:r>
            <a:r>
              <a:rPr lang="en-US" dirty="0"/>
              <a:t>.</a:t>
            </a:r>
          </a:p>
        </p:txBody>
      </p:sp>
      <p:sp>
        <p:nvSpPr>
          <p:cNvPr id="17" name="TextBox 16">
            <a:extLst>
              <a:ext uri="{FF2B5EF4-FFF2-40B4-BE49-F238E27FC236}">
                <a16:creationId xmlns:a16="http://schemas.microsoft.com/office/drawing/2014/main" id="{3AB29A43-7A54-D90E-D75A-B944FE13CBD5}"/>
              </a:ext>
            </a:extLst>
          </p:cNvPr>
          <p:cNvSpPr txBox="1"/>
          <p:nvPr/>
        </p:nvSpPr>
        <p:spPr>
          <a:xfrm>
            <a:off x="4576852" y="4233048"/>
            <a:ext cx="6401222" cy="1053686"/>
          </a:xfrm>
          <a:prstGeom prst="rect">
            <a:avLst/>
          </a:prstGeom>
          <a:noFill/>
        </p:spPr>
        <p:txBody>
          <a:bodyPr wrap="square">
            <a:spAutoFit/>
          </a:bodyPr>
          <a:lstStyle>
            <a:defPPr>
              <a:defRPr lang="en-US"/>
            </a:defPPr>
            <a:lvl1pPr>
              <a:lnSpc>
                <a:spcPct val="150000"/>
              </a:lnSpc>
              <a:defRPr sz="2200">
                <a:latin typeface="#9Slide03 SVND Sari" panose="02000000000000000000" pitchFamily="2" charset="0"/>
              </a:defRPr>
            </a:lvl1pPr>
          </a:lstStyle>
          <a:p>
            <a:r>
              <a:rPr lang="en-US" dirty="0" err="1">
                <a:solidFill>
                  <a:srgbClr val="000000"/>
                </a:solidFill>
              </a:rPr>
              <a:t>Chiều</a:t>
            </a:r>
            <a:r>
              <a:rPr lang="en-US" dirty="0">
                <a:solidFill>
                  <a:srgbClr val="000000"/>
                </a:solidFill>
              </a:rPr>
              <a:t> d</a:t>
            </a:r>
            <a:r>
              <a:rPr lang="vi-VN" dirty="0">
                <a:solidFill>
                  <a:srgbClr val="000000"/>
                </a:solidFill>
              </a:rPr>
              <a:t>ài</a:t>
            </a:r>
            <a:r>
              <a:rPr lang="en-US" dirty="0">
                <a:solidFill>
                  <a:srgbClr val="000000"/>
                </a:solidFill>
              </a:rPr>
              <a:t> bóng cây đổ dài trên </a:t>
            </a:r>
            <a:r>
              <a:rPr lang="en-US" dirty="0" err="1">
                <a:solidFill>
                  <a:srgbClr val="000000"/>
                </a:solidFill>
              </a:rPr>
              <a:t>mặt</a:t>
            </a:r>
            <a:r>
              <a:rPr lang="en-US" dirty="0">
                <a:solidFill>
                  <a:srgbClr val="000000"/>
                </a:solidFill>
              </a:rPr>
              <a:t> </a:t>
            </a:r>
            <a:r>
              <a:rPr lang="en-US" dirty="0" err="1">
                <a:solidFill>
                  <a:srgbClr val="000000"/>
                </a:solidFill>
              </a:rPr>
              <a:t>đất</a:t>
            </a:r>
            <a:r>
              <a:rPr lang="vi-VN" dirty="0">
                <a:solidFill>
                  <a:srgbClr val="000000"/>
                </a:solidFill>
              </a:rPr>
              <a:t> </a:t>
            </a:r>
            <a:r>
              <a:rPr lang="vi-VN" dirty="0" err="1">
                <a:solidFill>
                  <a:srgbClr val="000000"/>
                </a:solidFill>
              </a:rPr>
              <a:t>bằng</a:t>
            </a:r>
            <a:r>
              <a:rPr lang="vi-VN" dirty="0">
                <a:solidFill>
                  <a:srgbClr val="000000"/>
                </a:solidFill>
              </a:rPr>
              <a:t> </a:t>
            </a:r>
            <a:r>
              <a:rPr lang="en-US" dirty="0">
                <a:solidFill>
                  <a:srgbClr val="000000"/>
                </a:solidFill>
              </a:rPr>
              <a:t>4 </a:t>
            </a:r>
            <a:r>
              <a:rPr lang="en-US" dirty="0" err="1">
                <a:solidFill>
                  <a:srgbClr val="000000"/>
                </a:solidFill>
              </a:rPr>
              <a:t>lần</a:t>
            </a:r>
            <a:r>
              <a:rPr lang="vi-VN" dirty="0">
                <a:solidFill>
                  <a:srgbClr val="000000"/>
                </a:solidFill>
              </a:rPr>
              <a:t> độ dài cây tre</a:t>
            </a:r>
            <a:r>
              <a:rPr lang="en-US" dirty="0">
                <a:solidFill>
                  <a:srgbClr val="000000"/>
                </a:solidFill>
              </a:rPr>
              <a:t>.</a:t>
            </a:r>
          </a:p>
        </p:txBody>
      </p:sp>
      <p:sp>
        <p:nvSpPr>
          <p:cNvPr id="2" name="Google Shape;726;p26">
            <a:extLst>
              <a:ext uri="{FF2B5EF4-FFF2-40B4-BE49-F238E27FC236}">
                <a16:creationId xmlns:a16="http://schemas.microsoft.com/office/drawing/2014/main" id="{F4EFA8CA-EC38-EEAA-224E-3597F5AD2F84}"/>
              </a:ext>
            </a:extLst>
          </p:cNvPr>
          <p:cNvSpPr/>
          <p:nvPr/>
        </p:nvSpPr>
        <p:spPr>
          <a:xfrm rot="2700000">
            <a:off x="659030" y="455921"/>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5" name="Google Shape;727;p26">
            <a:extLst>
              <a:ext uri="{FF2B5EF4-FFF2-40B4-BE49-F238E27FC236}">
                <a16:creationId xmlns:a16="http://schemas.microsoft.com/office/drawing/2014/main" id="{370B0AEA-ACA0-998A-696B-AC559DE29820}"/>
              </a:ext>
            </a:extLst>
          </p:cNvPr>
          <p:cNvSpPr/>
          <p:nvPr/>
        </p:nvSpPr>
        <p:spPr>
          <a:xfrm>
            <a:off x="784567" y="1345367"/>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pic>
        <p:nvPicPr>
          <p:cNvPr id="6" name="Picture 6" descr="17 ideias de Papel de parede animado | papel de parede animado, árvores de  aquarela, plantio de árvores">
            <a:extLst>
              <a:ext uri="{FF2B5EF4-FFF2-40B4-BE49-F238E27FC236}">
                <a16:creationId xmlns:a16="http://schemas.microsoft.com/office/drawing/2014/main" id="{2146F88B-143A-9054-8F0B-35B6DEDC5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35" y="1185569"/>
            <a:ext cx="2362350" cy="47505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ải mẫu cây trúc vector file vector AI, EPS, JPEG, PNG, SVG miễn phí">
            <a:extLst>
              <a:ext uri="{FF2B5EF4-FFF2-40B4-BE49-F238E27FC236}">
                <a16:creationId xmlns:a16="http://schemas.microsoft.com/office/drawing/2014/main" id="{BD864C59-FCB1-98B3-C507-EC58D56E33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92" t="46932" r="84664" b="3516"/>
          <a:stretch/>
        </p:blipFill>
        <p:spPr bwMode="auto">
          <a:xfrm rot="10800000" flipH="1">
            <a:off x="4563251" y="5204511"/>
            <a:ext cx="148955" cy="6592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5">
            <a:extLst>
              <a:ext uri="{FF2B5EF4-FFF2-40B4-BE49-F238E27FC236}">
                <a16:creationId xmlns:a16="http://schemas.microsoft.com/office/drawing/2014/main" id="{6FD35FE6-13EB-1F44-86D5-C73DBF6E515D}"/>
              </a:ext>
            </a:extLst>
          </p:cNvPr>
          <p:cNvCxnSpPr>
            <a:cxnSpLocks/>
          </p:cNvCxnSpPr>
          <p:nvPr/>
        </p:nvCxnSpPr>
        <p:spPr>
          <a:xfrm>
            <a:off x="1828628" y="5863760"/>
            <a:ext cx="3105322"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6">
            <a:extLst>
              <a:ext uri="{FF2B5EF4-FFF2-40B4-BE49-F238E27FC236}">
                <a16:creationId xmlns:a16="http://schemas.microsoft.com/office/drawing/2014/main" id="{BD97B2DC-D9E5-9ACF-0023-2AD40E2428BB}"/>
              </a:ext>
            </a:extLst>
          </p:cNvPr>
          <p:cNvCxnSpPr>
            <a:cxnSpLocks/>
          </p:cNvCxnSpPr>
          <p:nvPr/>
        </p:nvCxnSpPr>
        <p:spPr>
          <a:xfrm>
            <a:off x="2668456" y="1277185"/>
            <a:ext cx="2265494" cy="458657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Hình ảnh Biểu Tượng Mặt Trời Vector Vào Mùa Hè PNG , Mặt Trời, Biểu Tượng Mặt  Trời, Biểu Tượng Mùa Hè PNG và Vector với nền trong suốt để tải xuống">
            <a:extLst>
              <a:ext uri="{FF2B5EF4-FFF2-40B4-BE49-F238E27FC236}">
                <a16:creationId xmlns:a16="http://schemas.microsoft.com/office/drawing/2014/main" id="{564C4311-BBDC-DE45-1EF2-0B195D430E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34936" y="592449"/>
            <a:ext cx="824988" cy="82498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20">
            <a:extLst>
              <a:ext uri="{FF2B5EF4-FFF2-40B4-BE49-F238E27FC236}">
                <a16:creationId xmlns:a16="http://schemas.microsoft.com/office/drawing/2014/main" id="{D0D04AF4-A66F-5798-9D68-C21F2E6E662B}"/>
              </a:ext>
            </a:extLst>
          </p:cNvPr>
          <p:cNvCxnSpPr>
            <a:cxnSpLocks/>
          </p:cNvCxnSpPr>
          <p:nvPr/>
        </p:nvCxnSpPr>
        <p:spPr>
          <a:xfrm>
            <a:off x="2056885" y="1201925"/>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4" name="Straight Connector 23">
            <a:extLst>
              <a:ext uri="{FF2B5EF4-FFF2-40B4-BE49-F238E27FC236}">
                <a16:creationId xmlns:a16="http://schemas.microsoft.com/office/drawing/2014/main" id="{8782877E-50AE-0CB0-0DD0-39E292C71087}"/>
              </a:ext>
            </a:extLst>
          </p:cNvPr>
          <p:cNvCxnSpPr>
            <a:cxnSpLocks/>
          </p:cNvCxnSpPr>
          <p:nvPr/>
        </p:nvCxnSpPr>
        <p:spPr>
          <a:xfrm>
            <a:off x="2018262" y="1433887"/>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5" name="Straight Connector 24">
            <a:extLst>
              <a:ext uri="{FF2B5EF4-FFF2-40B4-BE49-F238E27FC236}">
                <a16:creationId xmlns:a16="http://schemas.microsoft.com/office/drawing/2014/main" id="{D978652C-454C-1281-AC58-E625CA75A922}"/>
              </a:ext>
            </a:extLst>
          </p:cNvPr>
          <p:cNvCxnSpPr>
            <a:cxnSpLocks/>
          </p:cNvCxnSpPr>
          <p:nvPr/>
        </p:nvCxnSpPr>
        <p:spPr>
          <a:xfrm>
            <a:off x="1600921" y="1312638"/>
            <a:ext cx="227707" cy="463924"/>
          </a:xfrm>
          <a:prstGeom prst="line">
            <a:avLst/>
          </a:prstGeom>
          <a:ln w="6350">
            <a:solidFill>
              <a:schemeClr val="accent2">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27">
            <a:extLst>
              <a:ext uri="{FF2B5EF4-FFF2-40B4-BE49-F238E27FC236}">
                <a16:creationId xmlns:a16="http://schemas.microsoft.com/office/drawing/2014/main" id="{14D47120-595B-1EC0-5A37-95D85E997EB8}"/>
              </a:ext>
            </a:extLst>
          </p:cNvPr>
          <p:cNvSpPr txBox="1"/>
          <p:nvPr/>
        </p:nvSpPr>
        <p:spPr>
          <a:xfrm>
            <a:off x="3356435" y="939596"/>
            <a:ext cx="5479129" cy="523220"/>
          </a:xfrm>
          <a:prstGeom prst="rect">
            <a:avLst/>
          </a:prstGeom>
          <a:noFill/>
        </p:spPr>
        <p:txBody>
          <a:bodyPr wrap="none" rtlCol="0">
            <a:spAutoFit/>
          </a:bodyPr>
          <a:lstStyle>
            <a:defPPr>
              <a:defRPr lang="en-US"/>
            </a:defPPr>
            <a:lvl1pPr algn="ctr">
              <a:defRPr sz="8800" b="1">
                <a:solidFill>
                  <a:schemeClr val="accent3">
                    <a:lumMod val="25000"/>
                  </a:schemeClr>
                </a:solidFill>
                <a:latin typeface="#9Slide03 SVND Sari" panose="02000000000000000000" pitchFamily="2" charset="0"/>
              </a:defRPr>
            </a:lvl1pPr>
          </a:lstStyle>
          <a:p>
            <a:r>
              <a:rPr lang="en-US" sz="2800" dirty="0"/>
              <a:t>ĐỊNH LÍ </a:t>
            </a:r>
            <a:r>
              <a:rPr lang="en-US" sz="2800" dirty="0" err="1"/>
              <a:t>THALÈS</a:t>
            </a:r>
            <a:r>
              <a:rPr lang="en-US" sz="2800" dirty="0"/>
              <a:t> </a:t>
            </a:r>
            <a:r>
              <a:rPr lang="en-US" sz="2800" dirty="0">
                <a:solidFill>
                  <a:schemeClr val="accent1"/>
                </a:solidFill>
              </a:rPr>
              <a:t>TRONG TAM GIÁC</a:t>
            </a:r>
          </a:p>
        </p:txBody>
      </p:sp>
      <p:cxnSp>
        <p:nvCxnSpPr>
          <p:cNvPr id="21" name="Straight Arrow Connector 33">
            <a:extLst>
              <a:ext uri="{FF2B5EF4-FFF2-40B4-BE49-F238E27FC236}">
                <a16:creationId xmlns:a16="http://schemas.microsoft.com/office/drawing/2014/main" id="{FD612445-D1F2-5285-E52F-80D2E9253962}"/>
              </a:ext>
            </a:extLst>
          </p:cNvPr>
          <p:cNvCxnSpPr>
            <a:cxnSpLocks/>
          </p:cNvCxnSpPr>
          <p:nvPr/>
        </p:nvCxnSpPr>
        <p:spPr>
          <a:xfrm>
            <a:off x="4640108" y="5812496"/>
            <a:ext cx="296222" cy="0"/>
          </a:xfrm>
          <a:prstGeom prst="straightConnector1">
            <a:avLst/>
          </a:prstGeom>
          <a:ln w="12700">
            <a:solidFill>
              <a:schemeClr val="accent3">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36">
            <a:extLst>
              <a:ext uri="{FF2B5EF4-FFF2-40B4-BE49-F238E27FC236}">
                <a16:creationId xmlns:a16="http://schemas.microsoft.com/office/drawing/2014/main" id="{63D099FC-527E-D183-04BB-98CF6DB4A2EC}"/>
              </a:ext>
            </a:extLst>
          </p:cNvPr>
          <p:cNvCxnSpPr>
            <a:cxnSpLocks/>
          </p:cNvCxnSpPr>
          <p:nvPr/>
        </p:nvCxnSpPr>
        <p:spPr>
          <a:xfrm>
            <a:off x="4523089" y="5265913"/>
            <a:ext cx="0" cy="597847"/>
          </a:xfrm>
          <a:prstGeom prst="straightConnector1">
            <a:avLst/>
          </a:prstGeom>
          <a:ln w="22225">
            <a:solidFill>
              <a:schemeClr val="accent3">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46">
            <a:extLst>
              <a:ext uri="{FF2B5EF4-FFF2-40B4-BE49-F238E27FC236}">
                <a16:creationId xmlns:a16="http://schemas.microsoft.com/office/drawing/2014/main" id="{9451A4DE-9424-1D00-4FE3-D97EFBA4C9FA}"/>
              </a:ext>
            </a:extLst>
          </p:cNvPr>
          <p:cNvCxnSpPr>
            <a:cxnSpLocks/>
          </p:cNvCxnSpPr>
          <p:nvPr/>
        </p:nvCxnSpPr>
        <p:spPr>
          <a:xfrm>
            <a:off x="2592901" y="5925039"/>
            <a:ext cx="2347399" cy="0"/>
          </a:xfrm>
          <a:prstGeom prst="straightConnector1">
            <a:avLst/>
          </a:prstGeom>
          <a:ln w="22225">
            <a:solidFill>
              <a:schemeClr val="accent4">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715" name="Google Shape;715;p26"/>
          <p:cNvGrpSpPr/>
          <p:nvPr/>
        </p:nvGrpSpPr>
        <p:grpSpPr>
          <a:xfrm rot="732494">
            <a:off x="77905" y="4353992"/>
            <a:ext cx="1782921" cy="1782921"/>
            <a:chOff x="2005688" y="3510288"/>
            <a:chExt cx="1344600" cy="1344600"/>
          </a:xfrm>
        </p:grpSpPr>
        <p:sp>
          <p:nvSpPr>
            <p:cNvPr id="716" name="Google Shape;716;p26"/>
            <p:cNvSpPr/>
            <p:nvPr/>
          </p:nvSpPr>
          <p:spPr>
            <a:xfrm>
              <a:off x="2005688" y="3510288"/>
              <a:ext cx="1344600" cy="1344600"/>
            </a:xfrm>
            <a:prstGeom prst="ellipse">
              <a:avLst/>
            </a:prstGeom>
            <a:solidFill>
              <a:schemeClr val="accent3"/>
            </a:solidFill>
            <a:ln w="19050" cap="flat" cmpd="sng">
              <a:solidFill>
                <a:schemeClr val="dk1"/>
              </a:solidFill>
              <a:prstDash val="solid"/>
              <a:round/>
              <a:headEnd type="none" w="sm" len="sm"/>
              <a:tailEnd type="none" w="sm" len="sm"/>
            </a:ln>
            <a:effectLst>
              <a:outerShdw dist="66675" dir="7200000" algn="bl" rotWithShape="0">
                <a:schemeClr val="dk1">
                  <a:alpha val="30000"/>
                </a:scheme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7" name="Google Shape;717;p26"/>
            <p:cNvSpPr/>
            <p:nvPr/>
          </p:nvSpPr>
          <p:spPr>
            <a:xfrm>
              <a:off x="2087838" y="3592448"/>
              <a:ext cx="1180200" cy="1180200"/>
            </a:xfrm>
            <a:prstGeom prst="ellipse">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18" name="Google Shape;718;p26"/>
            <p:cNvSpPr/>
            <p:nvPr/>
          </p:nvSpPr>
          <p:spPr>
            <a:xfrm>
              <a:off x="2182800" y="3687400"/>
              <a:ext cx="990300" cy="9903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grpSp>
        <p:nvGrpSpPr>
          <p:cNvPr id="719" name="Google Shape;719;p26"/>
          <p:cNvGrpSpPr/>
          <p:nvPr/>
        </p:nvGrpSpPr>
        <p:grpSpPr>
          <a:xfrm rot="732404">
            <a:off x="592985" y="4866592"/>
            <a:ext cx="682249" cy="679361"/>
            <a:chOff x="1632950" y="4085075"/>
            <a:chExt cx="271700" cy="270550"/>
          </a:xfrm>
        </p:grpSpPr>
        <p:sp>
          <p:nvSpPr>
            <p:cNvPr id="720" name="Google Shape;720;p26"/>
            <p:cNvSpPr/>
            <p:nvPr/>
          </p:nvSpPr>
          <p:spPr>
            <a:xfrm>
              <a:off x="1636075" y="4089275"/>
              <a:ext cx="265000" cy="262325"/>
            </a:xfrm>
            <a:custGeom>
              <a:avLst/>
              <a:gdLst/>
              <a:ahLst/>
              <a:cxnLst/>
              <a:rect l="l" t="t" r="r" b="b"/>
              <a:pathLst>
                <a:path w="10600" h="10493" extrusionOk="0">
                  <a:moveTo>
                    <a:pt x="8828" y="4382"/>
                  </a:moveTo>
                  <a:cubicBezTo>
                    <a:pt x="8896" y="4382"/>
                    <a:pt x="8958" y="4433"/>
                    <a:pt x="8958" y="4516"/>
                  </a:cubicBezTo>
                  <a:lnTo>
                    <a:pt x="8958" y="8726"/>
                  </a:lnTo>
                  <a:cubicBezTo>
                    <a:pt x="8958" y="8798"/>
                    <a:pt x="8886" y="8851"/>
                    <a:pt x="8815" y="8851"/>
                  </a:cubicBezTo>
                  <a:lnTo>
                    <a:pt x="4604" y="8851"/>
                  </a:lnTo>
                  <a:cubicBezTo>
                    <a:pt x="4497" y="8851"/>
                    <a:pt x="4444" y="8709"/>
                    <a:pt x="4515" y="8637"/>
                  </a:cubicBezTo>
                  <a:lnTo>
                    <a:pt x="8726" y="4426"/>
                  </a:lnTo>
                  <a:cubicBezTo>
                    <a:pt x="8756" y="4396"/>
                    <a:pt x="8793" y="4382"/>
                    <a:pt x="8828" y="4382"/>
                  </a:cubicBezTo>
                  <a:close/>
                  <a:moveTo>
                    <a:pt x="10287" y="1"/>
                  </a:moveTo>
                  <a:cubicBezTo>
                    <a:pt x="10254" y="1"/>
                    <a:pt x="10221" y="7"/>
                    <a:pt x="10189" y="19"/>
                  </a:cubicBezTo>
                  <a:cubicBezTo>
                    <a:pt x="10118" y="37"/>
                    <a:pt x="9939" y="251"/>
                    <a:pt x="9886" y="287"/>
                  </a:cubicBezTo>
                  <a:lnTo>
                    <a:pt x="197" y="9975"/>
                  </a:lnTo>
                  <a:cubicBezTo>
                    <a:pt x="1" y="10172"/>
                    <a:pt x="144" y="10493"/>
                    <a:pt x="411" y="10493"/>
                  </a:cubicBezTo>
                  <a:lnTo>
                    <a:pt x="10296" y="10493"/>
                  </a:lnTo>
                  <a:cubicBezTo>
                    <a:pt x="10457" y="10493"/>
                    <a:pt x="10599" y="10368"/>
                    <a:pt x="10599" y="10190"/>
                  </a:cubicBezTo>
                  <a:lnTo>
                    <a:pt x="10599" y="305"/>
                  </a:lnTo>
                  <a:cubicBezTo>
                    <a:pt x="10599" y="129"/>
                    <a:pt x="10442" y="1"/>
                    <a:pt x="10287" y="1"/>
                  </a:cubicBezTo>
                  <a:close/>
                </a:path>
              </a:pathLst>
            </a:custGeom>
            <a:solidFill>
              <a:srgbClr val="FFC96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1" name="Google Shape;721;p26"/>
            <p:cNvSpPr/>
            <p:nvPr/>
          </p:nvSpPr>
          <p:spPr>
            <a:xfrm>
              <a:off x="1651250" y="4102225"/>
              <a:ext cx="144100" cy="141875"/>
            </a:xfrm>
            <a:custGeom>
              <a:avLst/>
              <a:gdLst/>
              <a:ahLst/>
              <a:cxnLst/>
              <a:rect l="l" t="t" r="r" b="b"/>
              <a:pathLst>
                <a:path w="5764" h="5675" extrusionOk="0">
                  <a:moveTo>
                    <a:pt x="4194" y="3587"/>
                  </a:moveTo>
                  <a:cubicBezTo>
                    <a:pt x="4479" y="3587"/>
                    <a:pt x="4711" y="3819"/>
                    <a:pt x="4711" y="4105"/>
                  </a:cubicBezTo>
                  <a:cubicBezTo>
                    <a:pt x="4711" y="4390"/>
                    <a:pt x="4479" y="4622"/>
                    <a:pt x="4194" y="4622"/>
                  </a:cubicBezTo>
                  <a:cubicBezTo>
                    <a:pt x="3926" y="4622"/>
                    <a:pt x="3694" y="4390"/>
                    <a:pt x="3694" y="4105"/>
                  </a:cubicBezTo>
                  <a:cubicBezTo>
                    <a:pt x="3694" y="3819"/>
                    <a:pt x="3926" y="3587"/>
                    <a:pt x="4194" y="3587"/>
                  </a:cubicBezTo>
                  <a:close/>
                  <a:moveTo>
                    <a:pt x="5459" y="0"/>
                  </a:moveTo>
                  <a:cubicBezTo>
                    <a:pt x="5411" y="0"/>
                    <a:pt x="5363" y="12"/>
                    <a:pt x="5318" y="37"/>
                  </a:cubicBezTo>
                  <a:cubicBezTo>
                    <a:pt x="5300" y="37"/>
                    <a:pt x="5104" y="233"/>
                    <a:pt x="5086" y="251"/>
                  </a:cubicBezTo>
                  <a:lnTo>
                    <a:pt x="179" y="5157"/>
                  </a:lnTo>
                  <a:cubicBezTo>
                    <a:pt x="1" y="5354"/>
                    <a:pt x="125" y="5675"/>
                    <a:pt x="393" y="5675"/>
                  </a:cubicBezTo>
                  <a:lnTo>
                    <a:pt x="5460" y="5675"/>
                  </a:lnTo>
                  <a:cubicBezTo>
                    <a:pt x="5639" y="5675"/>
                    <a:pt x="5764" y="5532"/>
                    <a:pt x="5764" y="5371"/>
                  </a:cubicBezTo>
                  <a:lnTo>
                    <a:pt x="5764" y="304"/>
                  </a:lnTo>
                  <a:cubicBezTo>
                    <a:pt x="5764" y="126"/>
                    <a:pt x="5616" y="0"/>
                    <a:pt x="545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2" name="Google Shape;722;p26"/>
            <p:cNvSpPr/>
            <p:nvPr/>
          </p:nvSpPr>
          <p:spPr>
            <a:xfrm>
              <a:off x="1775700" y="4102225"/>
              <a:ext cx="20100" cy="141875"/>
            </a:xfrm>
            <a:custGeom>
              <a:avLst/>
              <a:gdLst/>
              <a:ahLst/>
              <a:cxnLst/>
              <a:rect l="l" t="t" r="r" b="b"/>
              <a:pathLst>
                <a:path w="804" h="5675" extrusionOk="0">
                  <a:moveTo>
                    <a:pt x="499" y="0"/>
                  </a:moveTo>
                  <a:cubicBezTo>
                    <a:pt x="451" y="0"/>
                    <a:pt x="403" y="12"/>
                    <a:pt x="357" y="37"/>
                  </a:cubicBezTo>
                  <a:cubicBezTo>
                    <a:pt x="357" y="37"/>
                    <a:pt x="268" y="90"/>
                    <a:pt x="250" y="126"/>
                  </a:cubicBezTo>
                  <a:lnTo>
                    <a:pt x="108" y="251"/>
                  </a:lnTo>
                  <a:cubicBezTo>
                    <a:pt x="233" y="304"/>
                    <a:pt x="304" y="411"/>
                    <a:pt x="304" y="536"/>
                  </a:cubicBezTo>
                  <a:lnTo>
                    <a:pt x="304" y="5371"/>
                  </a:lnTo>
                  <a:cubicBezTo>
                    <a:pt x="304" y="5532"/>
                    <a:pt x="161" y="5675"/>
                    <a:pt x="1" y="5675"/>
                  </a:cubicBezTo>
                  <a:lnTo>
                    <a:pt x="500" y="5675"/>
                  </a:lnTo>
                  <a:cubicBezTo>
                    <a:pt x="679" y="5675"/>
                    <a:pt x="804" y="5532"/>
                    <a:pt x="804" y="5371"/>
                  </a:cubicBezTo>
                  <a:lnTo>
                    <a:pt x="804" y="304"/>
                  </a:lnTo>
                  <a:cubicBezTo>
                    <a:pt x="804" y="126"/>
                    <a:pt x="656" y="0"/>
                    <a:pt x="499" y="0"/>
                  </a:cubicBezTo>
                  <a:close/>
                </a:path>
              </a:pathLst>
            </a:custGeom>
            <a:solidFill>
              <a:srgbClr val="FF76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3" name="Google Shape;723;p26"/>
            <p:cNvSpPr/>
            <p:nvPr/>
          </p:nvSpPr>
          <p:spPr>
            <a:xfrm>
              <a:off x="1632950" y="4085075"/>
              <a:ext cx="271700" cy="270550"/>
            </a:xfrm>
            <a:custGeom>
              <a:avLst/>
              <a:gdLst/>
              <a:ahLst/>
              <a:cxnLst/>
              <a:rect l="l" t="t" r="r" b="b"/>
              <a:pathLst>
                <a:path w="10868" h="10822" extrusionOk="0">
                  <a:moveTo>
                    <a:pt x="6210" y="830"/>
                  </a:moveTo>
                  <a:cubicBezTo>
                    <a:pt x="6264" y="847"/>
                    <a:pt x="6335" y="847"/>
                    <a:pt x="6353" y="972"/>
                  </a:cubicBezTo>
                  <a:lnTo>
                    <a:pt x="6353" y="4220"/>
                  </a:lnTo>
                  <a:lnTo>
                    <a:pt x="6353" y="6040"/>
                  </a:lnTo>
                  <a:cubicBezTo>
                    <a:pt x="6353" y="6129"/>
                    <a:pt x="6282" y="6182"/>
                    <a:pt x="6210" y="6182"/>
                  </a:cubicBezTo>
                  <a:lnTo>
                    <a:pt x="1143" y="6182"/>
                  </a:lnTo>
                  <a:cubicBezTo>
                    <a:pt x="1054" y="6182"/>
                    <a:pt x="1018" y="6129"/>
                    <a:pt x="1000" y="6093"/>
                  </a:cubicBezTo>
                  <a:cubicBezTo>
                    <a:pt x="1000" y="6075"/>
                    <a:pt x="982" y="6004"/>
                    <a:pt x="1036" y="5950"/>
                  </a:cubicBezTo>
                  <a:lnTo>
                    <a:pt x="1393" y="5594"/>
                  </a:lnTo>
                  <a:lnTo>
                    <a:pt x="1482" y="5683"/>
                  </a:lnTo>
                  <a:cubicBezTo>
                    <a:pt x="1511" y="5711"/>
                    <a:pt x="1549" y="5730"/>
                    <a:pt x="1590" y="5730"/>
                  </a:cubicBezTo>
                  <a:cubicBezTo>
                    <a:pt x="1626" y="5730"/>
                    <a:pt x="1663" y="5716"/>
                    <a:pt x="1696" y="5683"/>
                  </a:cubicBezTo>
                  <a:cubicBezTo>
                    <a:pt x="1767" y="5629"/>
                    <a:pt x="1767" y="5522"/>
                    <a:pt x="1696" y="5469"/>
                  </a:cubicBezTo>
                  <a:lnTo>
                    <a:pt x="1607" y="5362"/>
                  </a:lnTo>
                  <a:lnTo>
                    <a:pt x="2196" y="4773"/>
                  </a:lnTo>
                  <a:lnTo>
                    <a:pt x="2285" y="4880"/>
                  </a:lnTo>
                  <a:cubicBezTo>
                    <a:pt x="2316" y="4900"/>
                    <a:pt x="2359" y="4921"/>
                    <a:pt x="2406" y="4921"/>
                  </a:cubicBezTo>
                  <a:cubicBezTo>
                    <a:pt x="2441" y="4921"/>
                    <a:pt x="2479" y="4910"/>
                    <a:pt x="2517" y="4880"/>
                  </a:cubicBezTo>
                  <a:cubicBezTo>
                    <a:pt x="2570" y="4808"/>
                    <a:pt x="2570" y="4719"/>
                    <a:pt x="2517" y="4648"/>
                  </a:cubicBezTo>
                  <a:lnTo>
                    <a:pt x="2428" y="4559"/>
                  </a:lnTo>
                  <a:lnTo>
                    <a:pt x="3016" y="3970"/>
                  </a:lnTo>
                  <a:lnTo>
                    <a:pt x="3106" y="4059"/>
                  </a:lnTo>
                  <a:cubicBezTo>
                    <a:pt x="3134" y="4088"/>
                    <a:pt x="3173" y="4106"/>
                    <a:pt x="3217" y="4106"/>
                  </a:cubicBezTo>
                  <a:cubicBezTo>
                    <a:pt x="3255" y="4106"/>
                    <a:pt x="3296" y="4092"/>
                    <a:pt x="3338" y="4059"/>
                  </a:cubicBezTo>
                  <a:cubicBezTo>
                    <a:pt x="3391" y="4006"/>
                    <a:pt x="3391" y="3899"/>
                    <a:pt x="3338" y="3827"/>
                  </a:cubicBezTo>
                  <a:lnTo>
                    <a:pt x="3230" y="3738"/>
                  </a:lnTo>
                  <a:lnTo>
                    <a:pt x="3819" y="3149"/>
                  </a:lnTo>
                  <a:lnTo>
                    <a:pt x="3926" y="3238"/>
                  </a:lnTo>
                  <a:cubicBezTo>
                    <a:pt x="3945" y="3267"/>
                    <a:pt x="3985" y="3285"/>
                    <a:pt x="4029" y="3285"/>
                  </a:cubicBezTo>
                  <a:cubicBezTo>
                    <a:pt x="4066" y="3285"/>
                    <a:pt x="4107" y="3272"/>
                    <a:pt x="4140" y="3238"/>
                  </a:cubicBezTo>
                  <a:cubicBezTo>
                    <a:pt x="4212" y="3185"/>
                    <a:pt x="4212" y="3078"/>
                    <a:pt x="4140" y="3024"/>
                  </a:cubicBezTo>
                  <a:lnTo>
                    <a:pt x="4051" y="2935"/>
                  </a:lnTo>
                  <a:lnTo>
                    <a:pt x="4676" y="2311"/>
                  </a:lnTo>
                  <a:lnTo>
                    <a:pt x="4765" y="2400"/>
                  </a:lnTo>
                  <a:cubicBezTo>
                    <a:pt x="4796" y="2420"/>
                    <a:pt x="4839" y="2441"/>
                    <a:pt x="4886" y="2441"/>
                  </a:cubicBezTo>
                  <a:cubicBezTo>
                    <a:pt x="4921" y="2441"/>
                    <a:pt x="4959" y="2430"/>
                    <a:pt x="4997" y="2400"/>
                  </a:cubicBezTo>
                  <a:cubicBezTo>
                    <a:pt x="5050" y="2328"/>
                    <a:pt x="5050" y="2239"/>
                    <a:pt x="4997" y="2168"/>
                  </a:cubicBezTo>
                  <a:lnTo>
                    <a:pt x="4908" y="2079"/>
                  </a:lnTo>
                  <a:lnTo>
                    <a:pt x="5496" y="1490"/>
                  </a:lnTo>
                  <a:lnTo>
                    <a:pt x="5586" y="1579"/>
                  </a:lnTo>
                  <a:cubicBezTo>
                    <a:pt x="5614" y="1608"/>
                    <a:pt x="5653" y="1626"/>
                    <a:pt x="5697" y="1626"/>
                  </a:cubicBezTo>
                  <a:cubicBezTo>
                    <a:pt x="5735" y="1626"/>
                    <a:pt x="5776" y="1612"/>
                    <a:pt x="5818" y="1579"/>
                  </a:cubicBezTo>
                  <a:cubicBezTo>
                    <a:pt x="5871" y="1525"/>
                    <a:pt x="5871" y="1418"/>
                    <a:pt x="5818" y="1365"/>
                  </a:cubicBezTo>
                  <a:lnTo>
                    <a:pt x="5711" y="1258"/>
                  </a:lnTo>
                  <a:lnTo>
                    <a:pt x="6103" y="883"/>
                  </a:lnTo>
                  <a:cubicBezTo>
                    <a:pt x="6139" y="847"/>
                    <a:pt x="6175" y="830"/>
                    <a:pt x="6210" y="830"/>
                  </a:cubicBezTo>
                  <a:close/>
                  <a:moveTo>
                    <a:pt x="10400" y="0"/>
                  </a:moveTo>
                  <a:cubicBezTo>
                    <a:pt x="10285" y="0"/>
                    <a:pt x="10176" y="52"/>
                    <a:pt x="10082" y="134"/>
                  </a:cubicBezTo>
                  <a:lnTo>
                    <a:pt x="6674" y="3560"/>
                  </a:lnTo>
                  <a:lnTo>
                    <a:pt x="6674" y="972"/>
                  </a:lnTo>
                  <a:cubicBezTo>
                    <a:pt x="6674" y="794"/>
                    <a:pt x="6567" y="633"/>
                    <a:pt x="6389" y="544"/>
                  </a:cubicBezTo>
                  <a:cubicBezTo>
                    <a:pt x="6334" y="522"/>
                    <a:pt x="6278" y="512"/>
                    <a:pt x="6223" y="512"/>
                  </a:cubicBezTo>
                  <a:cubicBezTo>
                    <a:pt x="6097" y="512"/>
                    <a:pt x="5976" y="564"/>
                    <a:pt x="5889" y="651"/>
                  </a:cubicBezTo>
                  <a:lnTo>
                    <a:pt x="822" y="5718"/>
                  </a:lnTo>
                  <a:cubicBezTo>
                    <a:pt x="679" y="5861"/>
                    <a:pt x="643" y="6057"/>
                    <a:pt x="715" y="6236"/>
                  </a:cubicBezTo>
                  <a:cubicBezTo>
                    <a:pt x="804" y="6396"/>
                    <a:pt x="964" y="6504"/>
                    <a:pt x="1143" y="6504"/>
                  </a:cubicBezTo>
                  <a:lnTo>
                    <a:pt x="4248" y="6504"/>
                  </a:lnTo>
                  <a:lnTo>
                    <a:pt x="4569" y="6825"/>
                  </a:lnTo>
                  <a:cubicBezTo>
                    <a:pt x="4589" y="6845"/>
                    <a:pt x="4634" y="6866"/>
                    <a:pt x="4681" y="6866"/>
                  </a:cubicBezTo>
                  <a:cubicBezTo>
                    <a:pt x="4716" y="6866"/>
                    <a:pt x="4753" y="6855"/>
                    <a:pt x="4783" y="6825"/>
                  </a:cubicBezTo>
                  <a:cubicBezTo>
                    <a:pt x="4854" y="6753"/>
                    <a:pt x="4854" y="6664"/>
                    <a:pt x="4783" y="6593"/>
                  </a:cubicBezTo>
                  <a:lnTo>
                    <a:pt x="4694" y="6504"/>
                  </a:lnTo>
                  <a:lnTo>
                    <a:pt x="6210" y="6504"/>
                  </a:lnTo>
                  <a:cubicBezTo>
                    <a:pt x="6460" y="6504"/>
                    <a:pt x="6674" y="6307"/>
                    <a:pt x="6674" y="6040"/>
                  </a:cubicBezTo>
                  <a:lnTo>
                    <a:pt x="6674" y="4612"/>
                  </a:lnTo>
                  <a:cubicBezTo>
                    <a:pt x="6710" y="4660"/>
                    <a:pt x="6769" y="4707"/>
                    <a:pt x="6837" y="4707"/>
                  </a:cubicBezTo>
                  <a:cubicBezTo>
                    <a:pt x="6870" y="4707"/>
                    <a:pt x="6906" y="4695"/>
                    <a:pt x="6942" y="4666"/>
                  </a:cubicBezTo>
                  <a:cubicBezTo>
                    <a:pt x="7013" y="4594"/>
                    <a:pt x="7013" y="4505"/>
                    <a:pt x="6942" y="4434"/>
                  </a:cubicBezTo>
                  <a:lnTo>
                    <a:pt x="6674" y="4166"/>
                  </a:lnTo>
                  <a:lnTo>
                    <a:pt x="6674" y="4006"/>
                  </a:lnTo>
                  <a:lnTo>
                    <a:pt x="7441" y="3221"/>
                  </a:lnTo>
                  <a:lnTo>
                    <a:pt x="7798" y="3577"/>
                  </a:lnTo>
                  <a:cubicBezTo>
                    <a:pt x="7827" y="3606"/>
                    <a:pt x="7866" y="3624"/>
                    <a:pt x="7909" y="3624"/>
                  </a:cubicBezTo>
                  <a:cubicBezTo>
                    <a:pt x="7947" y="3624"/>
                    <a:pt x="7989" y="3611"/>
                    <a:pt x="8030" y="3577"/>
                  </a:cubicBezTo>
                  <a:cubicBezTo>
                    <a:pt x="8084" y="3524"/>
                    <a:pt x="8084" y="3417"/>
                    <a:pt x="8030" y="3363"/>
                  </a:cubicBezTo>
                  <a:lnTo>
                    <a:pt x="7673" y="3006"/>
                  </a:lnTo>
                  <a:lnTo>
                    <a:pt x="8530" y="2150"/>
                  </a:lnTo>
                  <a:lnTo>
                    <a:pt x="8887" y="2507"/>
                  </a:lnTo>
                  <a:cubicBezTo>
                    <a:pt x="8907" y="2527"/>
                    <a:pt x="8952" y="2548"/>
                    <a:pt x="8999" y="2548"/>
                  </a:cubicBezTo>
                  <a:cubicBezTo>
                    <a:pt x="9034" y="2548"/>
                    <a:pt x="9071" y="2537"/>
                    <a:pt x="9101" y="2507"/>
                  </a:cubicBezTo>
                  <a:cubicBezTo>
                    <a:pt x="9172" y="2435"/>
                    <a:pt x="9172" y="2346"/>
                    <a:pt x="9101" y="2275"/>
                  </a:cubicBezTo>
                  <a:lnTo>
                    <a:pt x="8744" y="1918"/>
                  </a:lnTo>
                  <a:lnTo>
                    <a:pt x="9600" y="1062"/>
                  </a:lnTo>
                  <a:lnTo>
                    <a:pt x="9957" y="1418"/>
                  </a:lnTo>
                  <a:cubicBezTo>
                    <a:pt x="9986" y="1447"/>
                    <a:pt x="10025" y="1465"/>
                    <a:pt x="10068" y="1465"/>
                  </a:cubicBezTo>
                  <a:cubicBezTo>
                    <a:pt x="10106" y="1465"/>
                    <a:pt x="10148" y="1452"/>
                    <a:pt x="10189" y="1418"/>
                  </a:cubicBezTo>
                  <a:cubicBezTo>
                    <a:pt x="10243" y="1365"/>
                    <a:pt x="10243" y="1258"/>
                    <a:pt x="10189" y="1204"/>
                  </a:cubicBezTo>
                  <a:lnTo>
                    <a:pt x="9832" y="830"/>
                  </a:lnTo>
                  <a:lnTo>
                    <a:pt x="10296" y="366"/>
                  </a:lnTo>
                  <a:cubicBezTo>
                    <a:pt x="10336" y="326"/>
                    <a:pt x="10375" y="314"/>
                    <a:pt x="10405" y="314"/>
                  </a:cubicBezTo>
                  <a:cubicBezTo>
                    <a:pt x="10430" y="314"/>
                    <a:pt x="10449" y="322"/>
                    <a:pt x="10457" y="330"/>
                  </a:cubicBezTo>
                  <a:cubicBezTo>
                    <a:pt x="10492" y="330"/>
                    <a:pt x="10564" y="366"/>
                    <a:pt x="10564" y="455"/>
                  </a:cubicBezTo>
                  <a:lnTo>
                    <a:pt x="10564" y="10358"/>
                  </a:lnTo>
                  <a:cubicBezTo>
                    <a:pt x="10564" y="10429"/>
                    <a:pt x="10492" y="10500"/>
                    <a:pt x="10403" y="10500"/>
                  </a:cubicBezTo>
                  <a:lnTo>
                    <a:pt x="536" y="10500"/>
                  </a:lnTo>
                  <a:cubicBezTo>
                    <a:pt x="429" y="10500"/>
                    <a:pt x="394" y="10429"/>
                    <a:pt x="394" y="10411"/>
                  </a:cubicBezTo>
                  <a:cubicBezTo>
                    <a:pt x="376" y="10393"/>
                    <a:pt x="358" y="10322"/>
                    <a:pt x="429" y="10250"/>
                  </a:cubicBezTo>
                  <a:lnTo>
                    <a:pt x="911" y="9751"/>
                  </a:lnTo>
                  <a:lnTo>
                    <a:pt x="1268" y="10108"/>
                  </a:lnTo>
                  <a:cubicBezTo>
                    <a:pt x="1296" y="10136"/>
                    <a:pt x="1335" y="10155"/>
                    <a:pt x="1379" y="10155"/>
                  </a:cubicBezTo>
                  <a:cubicBezTo>
                    <a:pt x="1417" y="10155"/>
                    <a:pt x="1458" y="10141"/>
                    <a:pt x="1500" y="10108"/>
                  </a:cubicBezTo>
                  <a:cubicBezTo>
                    <a:pt x="1553" y="10054"/>
                    <a:pt x="1553" y="9947"/>
                    <a:pt x="1500" y="9894"/>
                  </a:cubicBezTo>
                  <a:lnTo>
                    <a:pt x="1143" y="9537"/>
                  </a:lnTo>
                  <a:lnTo>
                    <a:pt x="1999" y="8680"/>
                  </a:lnTo>
                  <a:lnTo>
                    <a:pt x="2356" y="9037"/>
                  </a:lnTo>
                  <a:cubicBezTo>
                    <a:pt x="2387" y="9058"/>
                    <a:pt x="2430" y="9078"/>
                    <a:pt x="2474" y="9078"/>
                  </a:cubicBezTo>
                  <a:cubicBezTo>
                    <a:pt x="2507" y="9078"/>
                    <a:pt x="2540" y="9067"/>
                    <a:pt x="2570" y="9037"/>
                  </a:cubicBezTo>
                  <a:cubicBezTo>
                    <a:pt x="2642" y="8966"/>
                    <a:pt x="2642" y="8877"/>
                    <a:pt x="2570" y="8805"/>
                  </a:cubicBezTo>
                  <a:lnTo>
                    <a:pt x="2213" y="8448"/>
                  </a:lnTo>
                  <a:lnTo>
                    <a:pt x="3123" y="7538"/>
                  </a:lnTo>
                  <a:lnTo>
                    <a:pt x="3480" y="7895"/>
                  </a:lnTo>
                  <a:cubicBezTo>
                    <a:pt x="3509" y="7924"/>
                    <a:pt x="3548" y="7942"/>
                    <a:pt x="3591" y="7942"/>
                  </a:cubicBezTo>
                  <a:cubicBezTo>
                    <a:pt x="3629" y="7942"/>
                    <a:pt x="3671" y="7928"/>
                    <a:pt x="3712" y="7895"/>
                  </a:cubicBezTo>
                  <a:cubicBezTo>
                    <a:pt x="3766" y="7842"/>
                    <a:pt x="3766" y="7735"/>
                    <a:pt x="3712" y="7681"/>
                  </a:cubicBezTo>
                  <a:lnTo>
                    <a:pt x="3355" y="7324"/>
                  </a:lnTo>
                  <a:lnTo>
                    <a:pt x="3605" y="7057"/>
                  </a:lnTo>
                  <a:cubicBezTo>
                    <a:pt x="3712" y="6967"/>
                    <a:pt x="3659" y="6789"/>
                    <a:pt x="3462" y="6771"/>
                  </a:cubicBezTo>
                  <a:cubicBezTo>
                    <a:pt x="3462" y="6771"/>
                    <a:pt x="3445" y="6789"/>
                    <a:pt x="3427" y="6789"/>
                  </a:cubicBezTo>
                  <a:lnTo>
                    <a:pt x="126" y="10108"/>
                  </a:lnTo>
                  <a:cubicBezTo>
                    <a:pt x="90" y="10126"/>
                    <a:pt x="72" y="10161"/>
                    <a:pt x="72" y="10197"/>
                  </a:cubicBezTo>
                  <a:cubicBezTo>
                    <a:pt x="1" y="10554"/>
                    <a:pt x="233" y="10821"/>
                    <a:pt x="536" y="10821"/>
                  </a:cubicBezTo>
                  <a:lnTo>
                    <a:pt x="10707" y="10821"/>
                  </a:lnTo>
                  <a:cubicBezTo>
                    <a:pt x="10796" y="10821"/>
                    <a:pt x="10867" y="10750"/>
                    <a:pt x="10867" y="10661"/>
                  </a:cubicBezTo>
                  <a:lnTo>
                    <a:pt x="10867" y="473"/>
                  </a:lnTo>
                  <a:cubicBezTo>
                    <a:pt x="10867" y="276"/>
                    <a:pt x="10760" y="116"/>
                    <a:pt x="10582" y="45"/>
                  </a:cubicBezTo>
                  <a:cubicBezTo>
                    <a:pt x="10521" y="14"/>
                    <a:pt x="10460" y="0"/>
                    <a:pt x="10400"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4" name="Google Shape;724;p26"/>
            <p:cNvSpPr/>
            <p:nvPr/>
          </p:nvSpPr>
          <p:spPr>
            <a:xfrm>
              <a:off x="1742700" y="4194650"/>
              <a:ext cx="120900" cy="119500"/>
            </a:xfrm>
            <a:custGeom>
              <a:avLst/>
              <a:gdLst/>
              <a:ahLst/>
              <a:cxnLst/>
              <a:rect l="l" t="t" r="r" b="b"/>
              <a:pathLst>
                <a:path w="4836" h="4780" extrusionOk="0">
                  <a:moveTo>
                    <a:pt x="4545" y="0"/>
                  </a:moveTo>
                  <a:cubicBezTo>
                    <a:pt x="4468" y="0"/>
                    <a:pt x="4391" y="31"/>
                    <a:pt x="4336" y="86"/>
                  </a:cubicBezTo>
                  <a:lnTo>
                    <a:pt x="107" y="4315"/>
                  </a:lnTo>
                  <a:cubicBezTo>
                    <a:pt x="72" y="4351"/>
                    <a:pt x="72" y="4369"/>
                    <a:pt x="54" y="4404"/>
                  </a:cubicBezTo>
                  <a:cubicBezTo>
                    <a:pt x="0" y="4619"/>
                    <a:pt x="161" y="4779"/>
                    <a:pt x="339" y="4779"/>
                  </a:cubicBezTo>
                  <a:lnTo>
                    <a:pt x="4675" y="4779"/>
                  </a:lnTo>
                  <a:cubicBezTo>
                    <a:pt x="4764" y="4779"/>
                    <a:pt x="4836" y="4708"/>
                    <a:pt x="4836" y="4619"/>
                  </a:cubicBezTo>
                  <a:lnTo>
                    <a:pt x="4836" y="3958"/>
                  </a:lnTo>
                  <a:cubicBezTo>
                    <a:pt x="4836" y="3923"/>
                    <a:pt x="4818" y="3905"/>
                    <a:pt x="4800" y="3887"/>
                  </a:cubicBezTo>
                  <a:cubicBezTo>
                    <a:pt x="4761" y="3848"/>
                    <a:pt x="4718" y="3831"/>
                    <a:pt x="4677" y="3831"/>
                  </a:cubicBezTo>
                  <a:cubicBezTo>
                    <a:pt x="4590" y="3831"/>
                    <a:pt x="4514" y="3908"/>
                    <a:pt x="4514" y="3994"/>
                  </a:cubicBezTo>
                  <a:lnTo>
                    <a:pt x="4514" y="4476"/>
                  </a:lnTo>
                  <a:lnTo>
                    <a:pt x="411" y="4476"/>
                  </a:lnTo>
                  <a:lnTo>
                    <a:pt x="4514" y="354"/>
                  </a:lnTo>
                  <a:lnTo>
                    <a:pt x="4514" y="3245"/>
                  </a:lnTo>
                  <a:cubicBezTo>
                    <a:pt x="4514" y="3330"/>
                    <a:pt x="4590" y="3399"/>
                    <a:pt x="4678" y="3399"/>
                  </a:cubicBezTo>
                  <a:cubicBezTo>
                    <a:pt x="4718" y="3399"/>
                    <a:pt x="4761" y="3385"/>
                    <a:pt x="4800" y="3352"/>
                  </a:cubicBezTo>
                  <a:cubicBezTo>
                    <a:pt x="4818" y="3334"/>
                    <a:pt x="4836" y="3298"/>
                    <a:pt x="4836" y="3280"/>
                  </a:cubicBezTo>
                  <a:lnTo>
                    <a:pt x="4836" y="247"/>
                  </a:lnTo>
                  <a:cubicBezTo>
                    <a:pt x="4836" y="211"/>
                    <a:pt x="4818" y="176"/>
                    <a:pt x="4800" y="158"/>
                  </a:cubicBezTo>
                  <a:cubicBezTo>
                    <a:pt x="4740" y="49"/>
                    <a:pt x="4642" y="0"/>
                    <a:pt x="4545" y="0"/>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sp>
          <p:nvSpPr>
            <p:cNvPr id="725" name="Google Shape;725;p26"/>
            <p:cNvSpPr/>
            <p:nvPr/>
          </p:nvSpPr>
          <p:spPr>
            <a:xfrm>
              <a:off x="1739575" y="4187875"/>
              <a:ext cx="33475" cy="33475"/>
            </a:xfrm>
            <a:custGeom>
              <a:avLst/>
              <a:gdLst/>
              <a:ahLst/>
              <a:cxnLst/>
              <a:rect l="l" t="t" r="r" b="b"/>
              <a:pathLst>
                <a:path w="1339" h="1339" extrusionOk="0">
                  <a:moveTo>
                    <a:pt x="661" y="322"/>
                  </a:moveTo>
                  <a:cubicBezTo>
                    <a:pt x="857" y="322"/>
                    <a:pt x="1017" y="482"/>
                    <a:pt x="1017" y="679"/>
                  </a:cubicBezTo>
                  <a:cubicBezTo>
                    <a:pt x="1017" y="875"/>
                    <a:pt x="857" y="1036"/>
                    <a:pt x="661" y="1036"/>
                  </a:cubicBezTo>
                  <a:cubicBezTo>
                    <a:pt x="464" y="1036"/>
                    <a:pt x="322" y="875"/>
                    <a:pt x="322" y="679"/>
                  </a:cubicBezTo>
                  <a:cubicBezTo>
                    <a:pt x="322" y="482"/>
                    <a:pt x="464" y="322"/>
                    <a:pt x="661" y="322"/>
                  </a:cubicBezTo>
                  <a:close/>
                  <a:moveTo>
                    <a:pt x="661" y="1"/>
                  </a:moveTo>
                  <a:cubicBezTo>
                    <a:pt x="304" y="1"/>
                    <a:pt x="0" y="304"/>
                    <a:pt x="0" y="679"/>
                  </a:cubicBezTo>
                  <a:cubicBezTo>
                    <a:pt x="0" y="1053"/>
                    <a:pt x="304" y="1339"/>
                    <a:pt x="661" y="1339"/>
                  </a:cubicBezTo>
                  <a:cubicBezTo>
                    <a:pt x="1035" y="1339"/>
                    <a:pt x="1339" y="1053"/>
                    <a:pt x="1339" y="679"/>
                  </a:cubicBezTo>
                  <a:cubicBezTo>
                    <a:pt x="1339" y="304"/>
                    <a:pt x="1035" y="1"/>
                    <a:pt x="661" y="1"/>
                  </a:cubicBezTo>
                  <a:close/>
                </a:path>
              </a:pathLst>
            </a:custGeom>
            <a:solidFill>
              <a:srgbClr val="241E5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9Slide03 SVND Sari" panose="02000000000000000000" pitchFamily="2" charset="0"/>
                <a:cs typeface="Arial"/>
                <a:sym typeface="Arial"/>
              </a:endParaRPr>
            </a:p>
          </p:txBody>
        </p:sp>
      </p:grpSp>
      <p:sp>
        <p:nvSpPr>
          <p:cNvPr id="3" name="TextBox 2">
            <a:extLst>
              <a:ext uri="{FF2B5EF4-FFF2-40B4-BE49-F238E27FC236}">
                <a16:creationId xmlns:a16="http://schemas.microsoft.com/office/drawing/2014/main" id="{F5EE07C7-B0B1-4E75-7B1F-91DAFD751813}"/>
              </a:ext>
            </a:extLst>
          </p:cNvPr>
          <p:cNvSpPr txBox="1"/>
          <p:nvPr/>
        </p:nvSpPr>
        <p:spPr>
          <a:xfrm>
            <a:off x="3384353" y="1632734"/>
            <a:ext cx="7451349" cy="1053686"/>
          </a:xfrm>
          <a:prstGeom prst="rect">
            <a:avLst/>
          </a:prstGeom>
          <a:noFill/>
        </p:spPr>
        <p:txBody>
          <a:bodyPr wrap="square">
            <a:spAutoFit/>
          </a:bodyPr>
          <a:lstStyle>
            <a:defPPr>
              <a:defRPr lang="en-US"/>
            </a:defPPr>
            <a:lvl1pPr>
              <a:defRPr>
                <a:latin typeface="#9Slide03 SVND Sari" panose="02000000000000000000" pitchFamily="2" charset="0"/>
              </a:defRPr>
            </a:lvl1pPr>
          </a:lstStyle>
          <a:p>
            <a:pPr>
              <a:lnSpc>
                <a:spcPct val="150000"/>
              </a:lnSpc>
            </a:pPr>
            <a:r>
              <a:rPr lang="vi-VN" sz="2200" dirty="0">
                <a:solidFill>
                  <a:srgbClr val="000000"/>
                </a:solidFill>
              </a:rPr>
              <a:t>Cây tre dài 1 mét, cắm vuông góc mặt đất sao cho bóng cây đi qua đúng đỉnh của cây tre. </a:t>
            </a:r>
            <a:endParaRPr lang="en-US" sz="2200" dirty="0">
              <a:solidFill>
                <a:srgbClr val="000000"/>
              </a:solidFill>
            </a:endParaRPr>
          </a:p>
        </p:txBody>
      </p:sp>
      <p:sp>
        <p:nvSpPr>
          <p:cNvPr id="2049" name="TextBox 38">
            <a:extLst>
              <a:ext uri="{FF2B5EF4-FFF2-40B4-BE49-F238E27FC236}">
                <a16:creationId xmlns:a16="http://schemas.microsoft.com/office/drawing/2014/main" id="{32FEB116-B04B-4CCE-95D4-996993269DFF}"/>
              </a:ext>
            </a:extLst>
          </p:cNvPr>
          <p:cNvSpPr txBox="1"/>
          <p:nvPr/>
        </p:nvSpPr>
        <p:spPr>
          <a:xfrm>
            <a:off x="9045344" y="3665038"/>
            <a:ext cx="1305165"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a = 0,5 m</a:t>
            </a:r>
          </a:p>
        </p:txBody>
      </p:sp>
      <p:cxnSp>
        <p:nvCxnSpPr>
          <p:cNvPr id="2050" name="Đường kết nối Mũi tên Thẳng 2049">
            <a:extLst>
              <a:ext uri="{FF2B5EF4-FFF2-40B4-BE49-F238E27FC236}">
                <a16:creationId xmlns:a16="http://schemas.microsoft.com/office/drawing/2014/main" id="{582BCFB3-E8C6-2E99-4469-8D39F5E57DA4}"/>
              </a:ext>
            </a:extLst>
          </p:cNvPr>
          <p:cNvCxnSpPr>
            <a:cxnSpLocks/>
          </p:cNvCxnSpPr>
          <p:nvPr/>
        </p:nvCxnSpPr>
        <p:spPr>
          <a:xfrm>
            <a:off x="8602027" y="3880482"/>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2051" name="TextBox 38">
            <a:extLst>
              <a:ext uri="{FF2B5EF4-FFF2-40B4-BE49-F238E27FC236}">
                <a16:creationId xmlns:a16="http://schemas.microsoft.com/office/drawing/2014/main" id="{F731D942-E6B1-7539-FFB9-D8BFE69E8D77}"/>
              </a:ext>
            </a:extLst>
          </p:cNvPr>
          <p:cNvSpPr txBox="1"/>
          <p:nvPr/>
        </p:nvSpPr>
        <p:spPr>
          <a:xfrm>
            <a:off x="9044940" y="5074543"/>
            <a:ext cx="1002197" cy="430887"/>
          </a:xfrm>
          <a:prstGeom prst="rect">
            <a:avLst/>
          </a:prstGeom>
          <a:noFill/>
        </p:spPr>
        <p:txBody>
          <a:bodyPr wrap="none" rtlCol="0">
            <a:spAutoFit/>
          </a:bodyPr>
          <a:lstStyle/>
          <a:p>
            <a:r>
              <a:rPr lang="en-US" sz="2200" dirty="0">
                <a:solidFill>
                  <a:schemeClr val="accent3">
                    <a:lumMod val="25000"/>
                  </a:schemeClr>
                </a:solidFill>
                <a:latin typeface="#9Slide03 SVND Sari" panose="02000000000000000000" pitchFamily="2" charset="0"/>
              </a:rPr>
              <a:t>l = 4 m</a:t>
            </a:r>
          </a:p>
        </p:txBody>
      </p:sp>
      <p:cxnSp>
        <p:nvCxnSpPr>
          <p:cNvPr id="2053" name="Đường kết nối Mũi tên Thẳng 2052">
            <a:extLst>
              <a:ext uri="{FF2B5EF4-FFF2-40B4-BE49-F238E27FC236}">
                <a16:creationId xmlns:a16="http://schemas.microsoft.com/office/drawing/2014/main" id="{CC400F1A-FFED-E40A-65D8-AC304AF62167}"/>
              </a:ext>
            </a:extLst>
          </p:cNvPr>
          <p:cNvCxnSpPr>
            <a:cxnSpLocks/>
          </p:cNvCxnSpPr>
          <p:nvPr/>
        </p:nvCxnSpPr>
        <p:spPr>
          <a:xfrm>
            <a:off x="8601623" y="5289987"/>
            <a:ext cx="442913" cy="0"/>
          </a:xfrm>
          <a:prstGeom prst="straightConnector1">
            <a:avLst/>
          </a:prstGeom>
          <a:ln w="127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2057" name="TextBox 38">
            <a:extLst>
              <a:ext uri="{FF2B5EF4-FFF2-40B4-BE49-F238E27FC236}">
                <a16:creationId xmlns:a16="http://schemas.microsoft.com/office/drawing/2014/main" id="{6EDD41CB-E44C-6ADA-9CA9-02B5D96CD154}"/>
              </a:ext>
            </a:extLst>
          </p:cNvPr>
          <p:cNvSpPr txBox="1"/>
          <p:nvPr/>
        </p:nvSpPr>
        <p:spPr>
          <a:xfrm>
            <a:off x="4822486" y="5460282"/>
            <a:ext cx="304892" cy="369332"/>
          </a:xfrm>
          <a:prstGeom prst="rect">
            <a:avLst/>
          </a:prstGeom>
          <a:noFill/>
        </p:spPr>
        <p:txBody>
          <a:bodyPr wrap="none" rtlCol="0">
            <a:spAutoFit/>
          </a:bodyPr>
          <a:lstStyle/>
          <a:p>
            <a:r>
              <a:rPr lang="en-US" dirty="0">
                <a:solidFill>
                  <a:srgbClr val="FF0000"/>
                </a:solidFill>
                <a:latin typeface="#9Slide03 SVND Sari" panose="02000000000000000000" pitchFamily="2" charset="0"/>
              </a:rPr>
              <a:t>a</a:t>
            </a:r>
          </a:p>
        </p:txBody>
      </p:sp>
      <p:sp>
        <p:nvSpPr>
          <p:cNvPr id="2058" name="TextBox 38">
            <a:extLst>
              <a:ext uri="{FF2B5EF4-FFF2-40B4-BE49-F238E27FC236}">
                <a16:creationId xmlns:a16="http://schemas.microsoft.com/office/drawing/2014/main" id="{1173A742-BC58-D0F4-8996-FAB4FBD67B6F}"/>
              </a:ext>
            </a:extLst>
          </p:cNvPr>
          <p:cNvSpPr txBox="1"/>
          <p:nvPr/>
        </p:nvSpPr>
        <p:spPr>
          <a:xfrm>
            <a:off x="4213262" y="5396149"/>
            <a:ext cx="316112" cy="369332"/>
          </a:xfrm>
          <a:prstGeom prst="rect">
            <a:avLst/>
          </a:prstGeom>
          <a:noFill/>
        </p:spPr>
        <p:txBody>
          <a:bodyPr wrap="none" rtlCol="0">
            <a:spAutoFit/>
          </a:bodyPr>
          <a:lstStyle/>
          <a:p>
            <a:r>
              <a:rPr lang="en-US" dirty="0">
                <a:solidFill>
                  <a:srgbClr val="FF0000"/>
                </a:solidFill>
                <a:latin typeface="#9Slide03 SVND Sari" panose="02000000000000000000" pitchFamily="2" charset="0"/>
              </a:rPr>
              <a:t>h</a:t>
            </a:r>
          </a:p>
        </p:txBody>
      </p:sp>
      <p:sp>
        <p:nvSpPr>
          <p:cNvPr id="2059" name="TextBox 38">
            <a:extLst>
              <a:ext uri="{FF2B5EF4-FFF2-40B4-BE49-F238E27FC236}">
                <a16:creationId xmlns:a16="http://schemas.microsoft.com/office/drawing/2014/main" id="{B06A38E5-EBAC-0501-F452-69F4B5D5B4FE}"/>
              </a:ext>
            </a:extLst>
          </p:cNvPr>
          <p:cNvSpPr txBox="1"/>
          <p:nvPr/>
        </p:nvSpPr>
        <p:spPr>
          <a:xfrm>
            <a:off x="3681739" y="5871221"/>
            <a:ext cx="240772" cy="369332"/>
          </a:xfrm>
          <a:prstGeom prst="rect">
            <a:avLst/>
          </a:prstGeom>
          <a:noFill/>
        </p:spPr>
        <p:txBody>
          <a:bodyPr wrap="none" rtlCol="0">
            <a:spAutoFit/>
          </a:bodyPr>
          <a:lstStyle/>
          <a:p>
            <a:r>
              <a:rPr lang="en-US" dirty="0">
                <a:solidFill>
                  <a:srgbClr val="FF0000"/>
                </a:solidFill>
                <a:latin typeface="#9Slide03 SVND Sari" panose="02000000000000000000" pitchFamily="2" charset="0"/>
              </a:rPr>
              <a:t>l</a:t>
            </a:r>
          </a:p>
        </p:txBody>
      </p:sp>
    </p:spTree>
    <p:extLst>
      <p:ext uri="{BB962C8B-B14F-4D97-AF65-F5344CB8AC3E}">
        <p14:creationId xmlns:p14="http://schemas.microsoft.com/office/powerpoint/2010/main" val="12208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down)">
                                      <p:cBhvr>
                                        <p:cTn id="7" dur="500"/>
                                        <p:tgtEl>
                                          <p:spTgt spid="2058"/>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left)">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57"/>
                                        </p:tgtEl>
                                        <p:attrNameLst>
                                          <p:attrName>style.visibility</p:attrName>
                                        </p:attrNameLst>
                                      </p:cBhvr>
                                      <p:to>
                                        <p:strVal val="visible"/>
                                      </p:to>
                                    </p:set>
                                    <p:animEffect transition="in" filter="fade">
                                      <p:cBhvr>
                                        <p:cTn id="26" dur="500"/>
                                        <p:tgtEl>
                                          <p:spTgt spid="205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49"/>
                                        </p:tgtEl>
                                        <p:attrNameLst>
                                          <p:attrName>style.visibility</p:attrName>
                                        </p:attrNameLst>
                                      </p:cBhvr>
                                      <p:to>
                                        <p:strVal val="visible"/>
                                      </p:to>
                                    </p:set>
                                    <p:animEffect transition="in" filter="wipe(down)">
                                      <p:cBhvr>
                                        <p:cTn id="31" dur="500"/>
                                        <p:tgtEl>
                                          <p:spTgt spid="204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59"/>
                                        </p:tgtEl>
                                        <p:attrNameLst>
                                          <p:attrName>style.visibility</p:attrName>
                                        </p:attrNameLst>
                                      </p:cBhvr>
                                      <p:to>
                                        <p:strVal val="visible"/>
                                      </p:to>
                                    </p:set>
                                    <p:animEffect transition="in" filter="fade">
                                      <p:cBhvr>
                                        <p:cTn id="36" dur="1000"/>
                                        <p:tgtEl>
                                          <p:spTgt spid="2059"/>
                                        </p:tgtEl>
                                      </p:cBhvr>
                                    </p:animEffect>
                                    <p:anim calcmode="lin" valueType="num">
                                      <p:cBhvr>
                                        <p:cTn id="37" dur="1000" fill="hold"/>
                                        <p:tgtEl>
                                          <p:spTgt spid="2059"/>
                                        </p:tgtEl>
                                        <p:attrNameLst>
                                          <p:attrName>ppt_x</p:attrName>
                                        </p:attrNameLst>
                                      </p:cBhvr>
                                      <p:tavLst>
                                        <p:tav tm="0">
                                          <p:val>
                                            <p:strVal val="#ppt_x"/>
                                          </p:val>
                                        </p:tav>
                                        <p:tav tm="100000">
                                          <p:val>
                                            <p:strVal val="#ppt_x"/>
                                          </p:val>
                                        </p:tav>
                                      </p:tavLst>
                                    </p:anim>
                                    <p:anim calcmode="lin" valueType="num">
                                      <p:cBhvr>
                                        <p:cTn id="38" dur="1000" fill="hold"/>
                                        <p:tgtEl>
                                          <p:spTgt spid="205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wipe(left)">
                                      <p:cBhvr>
                                        <p:cTn id="53" dur="500"/>
                                        <p:tgtEl>
                                          <p:spTgt spid="205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51"/>
                                        </p:tgtEl>
                                        <p:attrNameLst>
                                          <p:attrName>style.visibility</p:attrName>
                                        </p:attrNameLst>
                                      </p:cBhvr>
                                      <p:to>
                                        <p:strVal val="visible"/>
                                      </p:to>
                                    </p:set>
                                    <p:animEffect transition="in" filter="wipe(left)">
                                      <p:cBhvr>
                                        <p:cTn id="5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49" grpId="0"/>
      <p:bldP spid="2051" grpId="0"/>
      <p:bldP spid="2057" grpId="0"/>
      <p:bldP spid="2058" grpId="0"/>
      <p:bldP spid="20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15. Định lí Thales trong tam giác (tiết 2)"/>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xWPxWpmRal5QGAACRFwAAHQAAAHVuaXZlcnNhbC9jb21tb25fbWVzc2FnZXMubG5nrVjPj9tEFL4j8T+MIq0EEhSKBKrQNtXEmd1Y69ipPel2QciatSeb0dqe4B/ZLiduHIErEhIVFFEEEgdOWQGHIP6P8JfwZuykSUtle7uHSptx3/fevPm+997M/r1HcYTmPM2ETO52bt96t4N4EshQJGd3O2N68PadDspyloQskgm/20lkB93rvv7afsSSs4Kdcfj79dcQ2o95lsHPrKt+PfuNRHi3M+r52DCI55k9i/h43Dcd38aui6np2L6Fe8TqdHERCokSlqYsh2D236kQ6gFHFj4hru8ZBEAVtEN9bzwaOS4l/U6XTjnKRFxEGheJDCUyR1kxm8k05yESCcrhv7AgAA/iVEQiv0SxDHmLELwj0/bBvd5ftWxaJj3xh06fQAxFmiBwfmNObMcdYmsHfTK5AfiRSzxiU0jnaOBQp9MdpTzjSc5TNJvKXLbBs8w+BOo7B77hjG3a6XqRCDnauz8mnj55ezzsEXcPQkd71KGwn/Unb6+Fowfg538I9QCcXY9QxxgSMMTuUZkTwyWw0PePTTrodI2UM0WbC5FPkfBmKUgF8TmLipJflZjq3PWwceRTx8ejkd8bU/os7h4LzuusDWc4wvaJbzmHjt8zDyEsGc9YcokseSbfeO+DO49uv//Bm61gPCCUtQuENNL77zYAsqnrWD6gEcu3yUM4bWquFn+OEF1d/WC0s3fG1DJtIPbfX/3z2+rqW0jwqVj+nLRDASo/6HTvj/EJslaL78xa67HrAvUr3pqeriMqQxbRdeREFmjK5hzlEs0Fv9BVA6QhUqgvmtnwIZCwkBS1uus7QwzUArVR1zQUbUEeMk0v3yqLUZFPZQruMhSKjJ1GQDjlU3FNfZ+VqiwZJ1UBg7IWypiJ5Fa962PbcnBfU28InMeHqoZsNgVIO/Ca6HMlprfAxUUSSRaiScoB0PEQm80iEVSltVLDKGKXtVG4+Ni0D0ECjuVBVeuvVzpdkoSonzK12ZYoLvaIC3tZLZ5eXsPU1wLQ1ihfLZ7kKFgtvm8HNDAPBxb8oyqQ3nKRo2T5NEf1lXMXZkTsbfNkurr6sg6hqtvY844dt6/yqMo2QzOWZRcyDXeIu33EdcCmbTigDYNugauuugEGygiYGtKUB3k9GESJNeUrqcG2gZM+1VVDqSwuMkg91KGI51xHK9RWWKBZdsonEiQXcTYv5QDetf5qmW/hsW0M/B7d1FqLFUkwbWgHev1fyWwLpMj4jgxqY6rQ/J7zEApOp2s7bSyco07XOWpjcUI8SDLx6mxs/MA8LPsplMJ1nVrXwYCpshNdVhOHYtNcyCKDFZUSqFb6RLJb7dx4BAYAm5rYekm5LVHXI9uZmHOIIw15WusIuoFB+kpg98fmR/4BNi3d0p+nHrvU4yEL5ywJOJAtYOpML+FbKEL9TdFe+/+0EJ8hllfVf69qHHafPNxrG89Or3mJIlie83iW17lWCavCv04USuIvDaHJ1q/nfzO938jJbM37r3w+O/eKNmdUG8QrZqr5ad10JNUVgcAMA0olMHZEza0Gym3PhFo3EPUXlGd2pn2wcx8xk4lsbm07FYAt0XUxvAHkWEfuwfQTQxdqbqsvKdvh6+tJc/tj0vNMCl3nmJ9mIq/1rPXcuL9qOV+/sW6NsTvNhprUgpBtADzb3L4jEUP8YQPM8ZCsM1C2iJ2dHMsiCrX8I3Gu2wTktoj5iwPyJJWxXo1YtqZ/2abuvUoU5ebc0umoxTy1UXDj89kS8PVPySPYhTHGwLahZh9DqT1qaATyUamwqLcenUBHMcuDKbTjiSySsCFQeTfrkwMMYNWe6fKXGJ2L1eKvuCHKc7GUq6ha/bAViBrroJKSDdjHtsx59klrELWXDUb51JHzR3k90LinqeT5zsEBjHOTSZ0Fxb3dkA8HJjIGy2+aGFaX67XpUF3P4YLc4JJOTVDCjdxYWdkgYxnD0q16v1S98mniYEqxMRiCFj11U7v6Yob+/nr5azJF58uf4jZIawoaztiFq1+lZkMWKQwVVOQRR+QRUxpsg6pejaBa60scoC1/h+0Hq6snaL5a/NEGSJ8vnOxUoGC6XLQx3Tyf9BnkJVs+DqZlhWgD8nzfpVO9lxxG7+RMv8oIlMnV4nFttVO5oObIx/2+fmiCtEQiOC9HjhDup0H14hTJM9kUzBhgG5rMc3g8FHlbQJeQzcORehbRTxCWZOoJ/N/Pf6yzLx8fqxIOVbL8/axGzl9s85tfmX48339n6y39P1BLAwQUAAIACAAxWPxW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DFY/FYNPB/kAgUAABcZAAAnAAAAdW5pdmVyc2FsL2ZsYXNoX3B1Ymxpc2hpbmdfc2V0dGluZ3MueG1s5VlPbxpHFL/zKUZb5RiwE7txLMByYKlRMDjsuo1VVdawO7BTZme2O7MQcuqtx6rfoFWbqpHaW09YbQ/0i9BP0rcMxmBje3DiyK0PGPbNe7/35v2bN+v8zquQoR6JJRW8YK1n1yxEuCd8yjsF69CtPNyykFSY+5gJTgoWFxbaKWbyUdJiVAYOUQpYJQIYLrcjVbACpaLtXK7f72epjOJ0VbBEAb7MeiLMRTGRhCsS5yKGB/ClBhGR1hTBAAA+oeBTsWImg1BeI+0LP2EEUR8s5zTdFGYVhmVg5TRbC3vdTiwS7pcEEzGKO62C9VHJLq+XH5/yaKgyDQlPfSKLQEzJahv7Pk2twMyhrwkKCO0EYO762oaF+tRXQcF6tJHCAHvuIswEXO8dpzAlAU7gaoofEoV9rLB+1Apj0iYxRIPIoooTAqALtDlORV6pGUGT/AHHIfVcWEGpqwpW2T1u2hW7addL9vFhs6ZNNZZwq27NNpJxatWyfVxvuLZzvOfu11YWcu2X7gpCq1pmDL93dGA3a9X682O30ai51YMzqUkw5tyezy1GMA+RFkk8HycVJGGLY8qgaM4FSxIFZcdw3CGuqFDIqjZmkljoy4h0XiSYUTVIMw2qs0tItCsj4qlmmkYFK00N6wxOA4JhkFuzHN18OkvRJ1sLW89p7WfbWmplHiuFvQCSWZ3m4jzllIumZY09RXtQKOTcHtsJY04SRSJWZ+k8T5yZcAlMvi34guPSZ9QSzJ+5i4Qt4tdxSOY6gNOlvAKc6xZqQ4gZOLIREY4czKHrUAXO9WYAMmlJRdWk21Sm3LsxxQwBHrRFgvadC872AhzLhZjO4pqWulf8vC4UkV9oZ2vSpawOo6AlzSwjfpv7qBzjPnRJE/Zno6FCfPQW/gTjk29XE1HChN8dD98OjBmRGg/fKOSNhz+ayHwmEuajgUgQo11wk0BQZ0kIvwKC5rsrascinFDhAFBITrzao6RP/B0TRUegIkxAEk6biBGlNXyV0NeoRdoiBlyCe+B1oFOp8bMrAUdYyjNQfGrjA92jqvWy/fJBukHs9zD0+9XAoTpJGKlbwccDxIU6lQN3eDiRZBIUn/qTNZO9ZW8ehlmDgDi/p2gs4EsaJgy/T/iZQ+agbzHkt6NllcBfa4Gx2gD3JoWeFu8EGkqcQkg0Jix40Nwpnx4oBoAe5khwNkDYg+NZpm2jR0UigaIbhIaWN7dQy0OaTp46cBCBxtgnsRHk2vqjxxubHz/Zerqdzf3z9c8PrxSaDi4HDKfq9ORSunJuM5Y8NyNeI3fJLGYmdW4iu0boirnsgmxFxGFaGv4FpctnTQPxat21m7slt/pp1T1aAjCJ18WhIJ9LB5bl88tkiLur44tj7zZLe6hpO4c119k2yeG6gHahvACqoJ3et0xkXhzuHqHaePh91Wh6qI6Hfx4gd3zyU8moUG3HyPCGCVfjuQlXU48mB3NjiZEJcNR0dOuEw4bRkEL6fbDG8S5lbFRRN+oA/40qfudbiG4Dt1PF7ujXEHXpePhXeGvJdD+a7W1G6X/s9rt9R79nF2k4N7+J0N/fjX7jAeqOfjHqCaXR73AH8sYnb1BvPPzDRKSMAV+OfvACPRWbyHwSUOQFo+EHbVOLCe/Y+9VnjVr5HpwLd9SD+mn2dnXhdWo+t/RFeroSUk5DcGuaa7O378XNjbV8bvlSJgNoi//MKGb+BVBLAwQUAAIACAAxWPxWtFD3CpMDAAC0DAAAIQAAAHVuaXZlcnNhbC9mbGFzaF9za2luX3NldHRpbmdzLnhtbJVXS27bMBDd9xSCuy3ixHWRFFAM+FegaNoGTeA9LY1tIhQpkJRTn6Bn6BG67q5d9iS5SYcfSZQtxU6EAOHMe+R8HodIrB4oj7YgFRX8ujfojV5FUZwUUgLX95DljGiIOMnguregT39/6Gjz7zd5Ez39+cWj5OnvTx2JglEOvb6jCibkHWhN+VoZS2mLaHrdWxZaC36WCK5x/zMuZEZYb/T6g/2J+xZ5jCUw3FM5K5JAfcy7wdVkdhLFnzGcXM6m77sIichywnc3Yi3OliR5WEtR8PRoaJtdDhJL9oDI8/eX0/llF5JRpT9qyBoxza/Mdxoll6AUuJCGk+HgKIuRJbDypHP7cyInPOq57PdoW6qotrTxhfm6aDlZQ7PI0/nsYva2G89x9wZhPJnPPlw8T9DwXZu+Xw6vhuNOKCM7kC9peS7yIt8jDMzXSZBibQr6okNKDhMkxeuHhNm5+Y4STELmoKNdUIym2AYhUyfFc/N1gX0tD1Tk/wyHRGzuthTs1jRhb3oYhSwZjLQsIO6XK+dTG/H4tdBm/oxWhCkEhKYadIsZ3pJClds0bTXuGzxSngYgb6gRC8GKDKYu3gDYtNf46XRi50oYX2ULApSw9cYgwtpYI79gWQ+QgbFG3plufeVsdwDf9zhOqYcJ8c18vvroBU5wWdarXJVec9KNueUqONobSkwmUhhZWd3TDEzX4r61uZD6BzHFnGzpmmh8rz4b3HJnk1Fxf8/hldauq1hTzaBNbokopMJg0L3w2frOtXgcxT0caqxvYKV9qk1b3RPzWIRSsOvjQvfbVWVz60jjU3LdI1qTZJPh26h6kefh9cNt3KN8yDDDGuEgP/KVCDg2sC5SRuQDyHsh2KnHcKHhVKxwd7YDXRXUtbW9e7Hfo62tvMiWIOeoBgqlHJs2h9vQ9Ybhr15QeIS0SehwOqbe4Hac0ErtgcH3H4hMNuVdcAvnyQqmKYMtsFIbgcVm3JVarFD8bQkbcXn1BXJ7iR79BKqF0pxMgb0Fv8CwGhvveZqS97im5jVZKptZY6AcG/fllDTSC0HO4MXU2Br9bTXEdjUKSgot7jSR5Q2v1z59soUxp5mdQOjQlWzaPI7DhMh9YayzDPjAXodgXq1qsyrDFk8XxczZ0aCNYj37Q/Yeb+doJQHCAWuNr4In4BPsloLI9EsFabwJLW7Hxhzx1bTzGid9luu4H5hcc6o24N/438roP1BLAwQUAAIACAAxWPxWkshP9f4EAAChGAAAJgAAAHVuaXZlcnNhbC9odG1sX3B1Ymxpc2hpbmdfc2V0dGluZ3MueG1s5VlPbxpHFL/7U4y2yjFgJ07jWIDlwFKjYCDsuo1VVdawO7BTz85sd2Yh5NRbj1W/Qas2VSO1t56w2h7oF6GfpG8ZjMHG9uAaR24OGPbt+/3mzfs3b9e5ndchQ10SSyp43trIrFuIcE/4lHfy1oFbfrhlIakw9zETnOQtLiy0U1jLRUmLURk4RClQlQhouNyOVN4KlIq2s9ler5ehMorTu4IlCvhlxhNhNoqJJFyROBsx3Icv1Y+ItCYMBgTwCQWfwAprawjlNNO+8BNGEPXBck7TTWG2p0JmZbVWC3vHnVgk3C8KJmIUd1p566OiXdooPT7V0UwlGhKeukQWQJiK1Tb2fZoagZlD3xAUENoJwNqN9U0L9aivgrz1aDOlAfXsRZoxud46TmmKAnzA1YQ/JAr7WGF9qReMSZvEEAwiCypOCJDOyWY0FXmtpgIt8vsch9Rz4Q5KPZW3Su5R0y7bTbtWtI8OmlVtqjHCrbhV2wjjVCsl+6hWd23naM/dry4Ncu1X7hKgZS0zpt87bNjNaqX24sit16tupXGGGgdjxu257HwEcxBpkcSzcVJBErY4pgxq5lywJFFQdQzHHeKKMoWsamMmiYW+jEjnZYIZVf0006A4jwmJdmVEPNVM0yhvpalhndFpQjAMcmuao0+eTVP06dbc1rN69bNtLbQyh5XCXgDJrE5zcVZyqkXTqsaeol0oFHJuj+2EMSeJIhGrs3SeFU5NuIQm1xZ8znHpNWoJ5k/dRcIW8Ws4hPA1ytxCbYgpA8/VI8KRgzl0GarAm94UIZOWVFSNu0t5or0bU8wQdBBogwTtOxe86wU4lnNBnAYyrW2v8HlNKCK/0N7VoktVHUZhlTSVjPRt7qNSjHvQFU3Unw8HCvHhO/gTjE6+XQ6ihIm+Oxq86xsrIjUavFXIGw1+NMF8JhLmo75IEKPH4CaBoLCSEH4FBM22U9SORTiWMiwVkmOvdinpEX/HZKFDWCJMAAmnS8SI0it8ldA3qEXaIgZegrvgdZBTqfkzSxFHWMozUnxq4wPdlCq1kv3qQbpB7HcxNPjlyKEcSRiplfDjPuJCneLAHR5OJBkHxaf++J7J3jI3D8O0I0Ccbykac/yShgnDt0k/dcgM9QpDvppVlgn8tRYYLxvg7rjQ0+IdU0OJUwiJ5oQbHvR9yicniAGhhzkSnPUR9uA8lmnb6FKRSJDoBqGp5c0t1HhI0/FVB0ZPWDH2SWxEub7x6PHmk4+fbj3bzmT/+frnh1eCJpNKg+F0OT2qFK8c1IyR54bCa3CXDF9mqHMj2DWgKwaxC9iyiMO0NPwLiy4eLg3glZprN3eLbuXTinu4gGAcr4tDQS6bTiiLB5bx1HZuXmm9v4HFsXebxT3UtJ2Dqutsm2RtTUCDUF4Aed9OH6lMMC8Pdg9RdTT4vmI0L1RGgz8byB2d/FQ0Kk3bMTK8bqJVf2Gi1dTDSGNmEDEyAQ6Xjm6WcLwwGlJIuDtrFf+lcI1q6EY1fz/qduGDBr2ycHWpr6Zu3eGvITqmo8Ff4crS5x431PcXmP+xpxeWgFx0eCGHhDQF3dEp9oE9G8PB+E2E/v5u+BsP0PHwF6MWUBz+Do813ujkLeqOBn+YQEoY+OXwBy/Qg64J5pOAIi8YDu60K80nu2PvV57Xq6WVZj01S/t70Wpu1336avp6dO59aC678E34Gsjn/61QWPsXUEsDBBQAAgAIADFY/FY3SezgvAEAAH8GAAAfAAAAdW5pdmVyc2FsL2h0bWxfc2tpbl9zZXR0aW5ncy5qc42UTW/CMAyG7/sVVXedELBOsN2AgjSJw6TtNu2QFlMq0rhK0m5s4r+vCV9JSLfGl+bl6evaIf65CZoVpmHwFPzoZ71/sfdaA6VJXsGdrdMWvVB6KGi+gre8AJozCB2kPr16lvcXwmccMm2a7F6VrTD8QlS/rAkVJl56LLhHEx6t9mifHu3Ll/jbquxY1aEio81JJSWyXopMApM9hrwgmglvF3qZBTow1sD/QdckBcv0YTiexq3kxTGajuLZo8mlWJSE7ZaYYS8h6TbjWLFVW/7NrgTeHPj2APQfR7P5yARoLuSzhMJNPB+raCdLDkLAOW80jYZemJIEqOHb1+sP1DF2C3LoOhe5PNGTgQqTLkkGV12azeNBfG9jrPFyucl0Hi8G15yEL3k8nVE0jiYWQckOeIeDKbGsymtuqMLiOGaqI10sTyhFsspZduDivgovpz5W2bZ1T0+MXoJ8df5X9FWYzKUZx5O1rhk612zjubWF79ayjqNBem+3cNIufSloa15X7DzQ6jNofY50h43avwchkZKkm6KZIc38bBpB+Bb4GyLVW4YS9ANWUo/s4MMcF76ZnHau0573+5v9L1BLAwQUAAIACAAxWPxWASLxaX0AAAB9AAAAHAAAAHVuaXZlcnNhbC9sb2NhbF9zZXR0aW5ncy54bWyzsa/IzVEoSy0qzszPs1Uy1DNQUkjNS85PycxLt1UKDXHTtVBSKC5JzEtJzMnPS7VVystXUrC347LJyU9OzAlOLSkBKixWKMhJrEwtCknNBTJKUv0Sc4EqwzIf7m4vUcg4vDlRR+HhrpV5CskPd88sUcgvzcnMS1XSt+MCAFBLAwQUAAIACAAyWPxWwTFqPx4ZAAChLgAAFwAAAHVuaXZlcnNhbC91bml2ZXJzYWwucG5n7Xp7VFJp2zflZDNm0zQ6lWVaaamZmpp5QsiZGuuxUcvxlAdqxCwTTBlF5FQ5NWXmsUQ8gM805ZQHRk0MU8wxRQVhOijZVmg8QImASoKIwIc9z7zr+9613vW8/35ryVqw197cv/u+rmv/ruv63XvtGyFBAetNtpqAQKD1x44ePgkCfWIPAhklf2psuEI2Jn9qOKxCnQz4GlTPtXxvOPkk0f87fxCoIX/d0pk1hvPPLh6NQoFAn3ctf1exUn6Dg0DOB48d9v8+M046yruZ/P6M1dsl9MG4/kzSp/Ir0tiCmW9Xde/4NJJydbMNdqf5kbhzZuc3flp0pW3Lr6ePb9rU1Hjg2O3D/l+eObqrO/7r6z5taFG5ZuB5RPrDoAgVViIQXybV1yvuBlWiWluZLQ9r9J1GBisOka+sNhx+Cw0x/ILSTZb9qQryX2U4vHIwOAS61PrNmm4aYd7RISHBgxpDqRsEp5ykhyt6azaDQI/REV+Z19h1v7gxnqp5Xe0SDxtJAYHexjnYyw7ksaTxVGYuPrVjFegSNj3VvyFr175du2hxhgFWDvaHD8c1gUBP/ebsrNBbWePKhmBYD/Ox0HCp/WTIyHnLfIAFwVtoxggGK1X/8E+tvtGhBaydq/sa/ts6Z0AY4P+6NLguR47Xa1wayzJsiQpP6MIzlX7uAnF25iVV98GMjyh+j1XkJvOhdi3zd63bWyoyJM9C1+9AWSMxx2W7g5uDibM3YSPTbY/PxuqntgnBWCaFHSq9eZcxCeFkMbVS+b7qgT4cY3TwUWDa+/F+J3m0IXyqqWPrcng45QaSRXY22EEfQNWNbsZwzD6Yrnb7IpAw7kmUjPtHmWRDdWPUpTdLAJwJ90CU1xLT8UWaeTVP/zztTZ1ZwNoCB2s6Cz6tNy2Z08q1OuuRH//88KrPlYe5PV6pQb+frVCU4svioXJew3ZyCYKdDiR8y60MBabrLtiynFkz70Cad8yFFyTddLdyUnx6KWZ0DNz6gQArsiwPpDu0eFoF5sEJMWSXFBRbU7Ic56wSdEhF1mpKRGaoM/z3AjbwnrRHYm10yVTZc+jti3TKNnByk2cpp+qDt7EyFQ7yNrmenKgEMvZT5ajjbsL4vD5UoqltkxxFzDPl5Mte3jZzCOiBbLcQ+ztTt13KQ3TYYiVb++iWTnZFdzW7gBKE5b0zyu8IZ50xdp2MmKwOVVF82nudlSrBQ1rEyXdk6KuVnXUywJA4IzVJ/q7GrL7MiCNFEWcUHkYTx9n80Oy6fZ60eOcvRIAlrSwPI+5U4UYf4x7CS/lUYBtQxmHzjMqliESGVBUvCDQLMC7AJGhe4QNFWm+5al/xeYUre7IhRpZSz8YPEILDVRf2UdU9TDZO0caow3TkwQGxYocRczbvTgyU7ujttgPSGhw8yi9M1VHfoBUYHzvVmYpQBjWKJ2htFIrGn4y2kESumh8gqmJLSWpFUXKwiE0/qxFLmqanxBflBF4fgd3aAx6v6PNp3D5MOV7OK3Ql3s/XNre3T7waDxmqfD+sbBiIJ8dwfVhZxWrIHkadqxM7XyKmdgYuM/5heMjEsUzBFYqdlExhq8vOk9FWBZNplFoe2w4zpnsg1FVuzr7OIaVPalzxzmZp3pItEo6jIP5pgUShLT3ItGZzLSSWki3ZP5vaihDcjNzzUXteovB0D2FiwQEeVnrJJ890RxM1gm8XH91D52rwx7dpfGBiKZe5hZ1ADuss0Baqe3zCjRi2L+niwKJ00cEeFQOMtAPK2FEH+bQSITt0+qUt8CNSOCB+XzFdrAb36YDoCBm6nsp3lQOBqB9hySnQvgyeypVlB1TChbfiy6TgeVSpnDcqL6wIVeCiWAvenPTx2T3iQLchPytiEQbG1UBJxanRNlG8UhcJTzqxiBHySO5CHDYqo4I2PHR8G0A+H8/4Oz65dh/GNerPcKJK6u3EpwX+rAWCrYEBl85YfYpwyb/8DzdhHBO59lW18S0GJLvKtKIH5DuMFIJDAIFSqcEYKML/fEcE60yQ8am7j46JtJSEFqNZKd6Sn9hRi7RjXYDU2ygajgYhEod8U75xFrcmizN0oSx5DLI5WIF34z64oBytGPTuaKlXpzUuk6GXeZTeAk2bgnABEq2a8LlKpjrKvbrPXY+rK5psxDmL22AI1P38xp1kErmYVSXNsAM0B51TiFzRPJL4bdCoiLGckw+/MldDjPJw2y2C36Awvqcj118U2WltFLhqZztFI1YyHAelY7FaHKzoxOlkfrMWokDK5XFjQ2u6k3x76BSfa/G6GCva4tnf6aPUviQorR7aUjmssviJm3BExDsNYXOGnZ+Q7mp+9L3ITbc4l4eIHKXiqBIUBgvJra0XRvNx3t7NPFUaHGYLAMEnN+U27mY5GX3gkH59tw1oeTMUyOvwdvgqbRvqRilii/z7oyLqX6EGmzreXLOVcL2pQPnNHLWOQ+LVeSrgfmoCPIxQse7f+dzhw6g8CL1MXeuFmoMTNBN4q1eVrRUco2vqud6ki171PJC3UQWGHEOcCgOkrXRhily++4aNUe80K1mfdMr4osKVrNI8iPei+8JYEDJsO6X4fE3nUIaehrxgK7GiReYDFi3tlao34LPUvMszvTjrcFWiAC3mNku9m//rJr1jvhYQ3DpeOmiSIFCRNBohee2JVWHvzKLKgMAzrvSdZD6JVsP6RboYAfz+neyCybUYSLqQ3uJJ81TERB9N/pt6/l0LEKM21y3sNsUjzCV3O6MC1y1H03wVp+WvJidevT0D99UrF10zrY1Kk2F0FMezPpgueUOganx5xGNjvSC3bKrpG7rRFLxtDmySi+mg5f3VNkp2kXBV1TllqW30NceQiRCB9yYA2Gqh8SOn2EkqYU6w0Y52g3NnsUHrfVTK0QcoJ82P2DhZnaMmFbLBHfEkLzDtRxgHKJqgN6X0uPI+NOC9g7yR8Zq59Cd18cLpUbm3Qn1H6zrkS41ngIc8rW7SxZMZ2hrEUdFkmuAWgiLn4TCa1yQJK6upfro4FSnWSDOkBqUiG2wyN8e8YGaF7Te6A3a1tsjuj+G+TY6hshWnfwwyvhrPBD+nptjx65ztLGxtAbYNoI7g56/COydqRAiKGKi/oMHT1W9WpVtaHNrDoCkyuEAxwoI/oMGnm7IyEimuvVth7vaxo9XqzN0MZBykDwwAZcWYYnXryFCbnudE3Js/XA1oPFK6GHgSm4ymHGz0q04bUQ55yH+uKB+ulzLwx/JkN5PZrwW2QOP2pzzAUz89QApwE0bKRrQUdyEBaaNxJbc4JXS1MdVL2/gp/GW+AuCS7wwUYVZwgEY/YYv4RdvI7mWlMr9vTTcDPlPU2YWLpdymxVncId24m/0+OpFQ3X3UOAb48oxLQJwTMyHuHv5N3r/VTZiLPZ22b49JjvZZzfchE6W30nbCFIm2fKuuQcZMBeaO8ryvsltrUIaysPaqyATNUJJ6/lnNgUsVwkYKOnRkfBY7qDzv/u8hg45RIb2EP0Bz9P+oiVLBSGvNh4Tpm5r1hixzXNNd2TP7GD/9ktTgIvMEgS7SzM3/d+Lq/52opsYkJ9JvZ4l4INkjtp6X7KH9rn8oyQozv6x1ZFMfFePbIXPzZf1Y+T/rx9iwkKUFFnTTxn99hgea652XJSWIe+J/VJs+a5a1cUh11fKAqf+4xApoBbQCWgGtgFZAK6AV0ApoBbQCWgGtgFZAK6AV0ApoBbQC+v8QJIsyMfn3c8NCFEavVUGTvnRGh32casb8Pz96jA1ZknfoiRtgep0+c6Eapn/fBdUp9IszD6C6YBqusXJYkIymW4NA7xZqrHWjXVC9iCdPAu+sdu855X3fm55f2PCG1KHR3ZzfXQMUR7iPl04u+J3l4MP8ZxV6NdFa9xdVJ540Hg1s1DIMszxVLL4kKoQk3vPJ+WN5sxv1s2K9WMYqmzuTZokC5z9+WJUZaxWSp/vTYBwL/rQxC+lMg+WZBik+zx1snYAUj2Oeha3plrw4N0kwjODZEZHtH4ek1dKaT+WPoPMMM0SOvms3BoEyISY5nnYmJsfyQkJAPNmQNR37IfsiYi0ITF2KO6UVFPFdvIf4p+oCZL4B9vaXEudfWdPL02Fz/o/pRiAK6crYwI0rXxfZmJs/bcrK2wC0T/wL7LKmu9xszVVbAwb5LhGqGe4S64et/dpUAuLCuzI8bGmM2haJVGrl+iebJerpRP3MEebsrRTCgavRms4NhJlZJpevjsSJffXK8fiZe1CN4meYbo5k/Z36V5QitjWvbhBTmNChbO5YyMQrMIWYJk5piaa50ROGtAHIUsLeYDXycuFIjxWwCsQL9J8VTaQ72s/FTI3q51TcvxxRP10Z+9btT027UJ/9czBxER38+ectJ+Fwcp0pOPQk/PfSdG1Pim4o7N5aEnu2n8klcAm8t35uBdYst2OYhq2PqOXyF+nJlT4ujclDrkMkTNq2QmkQplCCIqY9cRSL2K2NulpPBfjOIG88FM5LIlf3UgbdgjeCzrk/xqLS5GuO6I6cNbkxQV26qVfO0PRafdYsLZQ6fvUe32E5YLbZ7V6qqfnwuAfMidGN/Npi9mRpwiGI5lWKnsuS7yrNH4jZCt8BNZ4Ri3w9pRWh4iMllTcfcooxTe3DsigZ38suNHliabjcBeYeLCu/MpYxjBpwy1ejvgCdCw1p82aIr+y6ehgCX6IRFtAu//is+9ms5T+rHjdc6P/JdYugOIIhvuzQ0rD1ev54i08exi5wIjL3h/ERnPh+JWqq7bWzb0oikyvSlHxpM9klwHVNtUaf0oKRxUM+HeYvTllvvy2PclKYD6Peu+Vra01A556k+xeKP/vGmSYqDJIxqnoVf7oQVdr8Dt5kjCdP4TPhTSDk/bbJPJoU9OQIpT8ppLUooplFNasojuhroc2httVcXgC/FVqxwhgXkcxAvqsvOs7Syf5aoDg6Fh1YQ2UVHhg6/yAxgMqZjnJqIoUCaUg81jlKtCn4HahKWrLmiPGtb+KkkLmU1iY/i9KBKES8QEA9D2xeN9eWsM8TRs3l7TuqmxuFEX44pftqoZSOT4CoHPk8ownveMaIMmmxlwEEcxEapyJtZt1gVt5Zy6ZQC1YaDqoUt8HoUXW+Lr9NMvdUcztHhtooiEYmBz0BDkx1Q0L7VCQmYAP46n0XQ8Uj8WkGxvWEZ7+4o66br564I5deKgKi1j8Tr9IrvSAB/qmytszRdTngUq7+c3dSxIYXmBnOoxiibFWmgT2hFh0TwU7oqUU4bzd7gsQSmBW2gw5FG4fUCE/w93SYJQbEjQqYO9zYjzCCWcvTT7QOW6+pF215oWeBTkkm1924+hglxbTa+Mk3SKwHHi5X8pb9waf/7U9Pg2WPrkLFHhK0KnCI+ZEfU2BwvCLLxY9HZ2VmTC0N74H6NrEgwhHRp2u6b9UZ34se7zLj9Tm+V3MuB+o++Sn+5CfJwsq0vsQQDncA/d7nWrti7F1iiCmJy99rL1qrkRopKg4MNrXt/T1r/2hTpf77ucAzSJL4/LhmNv2On7ikD78tSPviyQHQnxkylcaDzL4KdokcQDkrLrm64CbQ+CJ219LqvmYjFhwMs2AjYZWUtaRxFbY/J7J9/Ay8F0G7nz89qmMgOo6I8LgHBqf28NazUreLA5WSx0jTtz/HkOSK9C2KvNz0fHzZ/C30ftOaeBKwVbKFJ238brx1FqwsU+yTWLrpIyPyFBnqdg6vrmVyJH65SPQ4O9j3PJ27fSII7mejeHob6LuEnwZMX7F8TdNi+6+c+OKWnrDR4cu03LHl/KibrtxMhmzeO255IwbaX5AsXPLeNDwUs1ks2rZ1TfdS4OKIy+TEbWn2LAUjQHCHuZ7E2ATeg4Qes7sY4QSp53nRatCb+u1edUXppgFszewfXQ9Hthj1mm5ipfNNLYsxM14CaSH6OEdhq3hinwbdBWTIBuU7W9rLKDFpmmq6Npyc//JeuIRxJGh7B3yLRlGkbTwlnGqLSpgmDeL4FYnjSivN6vCiSRbvcK3y5fOPOW+6X9X/k+n3rEupu7MnENz1Md7OrJ3ZyulxXOVaicUSTUmspwpvXExienkiLsjbrt9eF4+/a3sjGT0EvT8gPs20vveMob5Wi45T1dURrAJQ5TCK2ArekvINO/u81eGIjl5VspiK4pYyF1v7DTVQUXPwGCVmgrnnbkLHQdCfyteXeeCQm66/te1R+IQTtzZuNY1zv3i8x9f121VucZ1C3edC5iEzrOacF1rowtCGAoSaCULMhWZK9MSr2cBrDVCxtkgdIBKfrZm/Nd6yt10EJ2cm+7uaXB2RgeXPOS0b44nggx/bVrpMnKrz5YT1ZOsvyhDnsOHs3Ar3+zRmfWNiM2cv5mTqo4qjoCqE70zrwfiq7VijzlDy2h9q/F8n7c9E+LvSUaZJLCqyliLORZ84bFyJpV3bIDYuII3oHiA6wnoOLZ2sQZeO7A1YlzMcY587n1COwuCsgc1kuoUmIU7YG8nbLR7+vTU4wD1ufy6K10Dr22hi8jaqUoMZwRYMfJAKF+tEgcraEgvvxOMwvIETSeRAlMypCgAdAuLXho5XrirsXPLoWBsg6hRsuU0pg9Q/OfvWS485YnJ5n3vc6aj1f4jRJ2IaidcG6XYkgS4JSCGPyDzCjZTRk/8VJraN4ubheHxTRX7N6qTyBli4SlWmSI4crbbpw7gL7mwEePu8yz62cR+VIrPPCFukvjb4Ybl5FaJ6Pgzywwz2MWwxjYUwWwAdVpFFWgN6NPrD/vnXERhWot+zJOy3n7ltENEsvLi7+/unVB8K5hHVCPeKMtULAGYoN8Ufyw2y8O6a7gxBYQMTvJm91HePauSqZMevy5l1Jt+V2745W+uCbOZOGKrMVcJcMRWM00pgxEyNtAVaGEM6/zQhHJo/vkr9okV1a+1zVPDxf0XMV7hkqCI1CUo3/S9lgTm4ARWgNgOdi17/BW3ACfJnym3LKN6Sc26tL+/IrmxeqjZz7R9KDCuzE07QuZXwUOXJQC/4t0p+oalay6ykD1xMEgSmED3etSeklRtkj3iThcoPeFR5MFeL6SN4tzDbc7VF6cnVsSjKLcz4q5uhpLOQcDX58aNkxrLWyfgVd3Tj7FB0it/SPEw/34WVt6tutCm4vhtgC39sjuPc/e0S3tCzLggEXsQQEaOFKjU0rf6lqu2KR7PahY8pQoILEtUJRXKWGX1wyVAS4Yda+pXfNNG2V936Gjrnkd0NN5W1ZD9SS+UW4Dz1z7MMoyj576P3XZ0kZFrwtQsmOXXJPI8WWtXC/q6HVa+3siuihXE9hD4f+ktnQ0FXiCSlaA6UpooRofaEW1tqSg1lwGs8ewMk8wTk15+87BS3ftlFuvzSEOq+zJNfVFvNKKq8oVuoFzJVtSXed5Yat7Y8KSMstyIDR91J5k2DbR9tRO9VOPZacGI1D1OMM6OQjnzEWtWx+ugBqB4zlXnPl2chSgjoQd2Q7rhoSNDUAamjPYQzs9fcvM+QGb0PUJmE6m7GROLZOMK8jMJa7jMWMHV/RNzSZ6x7biklq4KiteA9mENWHV42G0oxX1iT9aIDyq0Cw23n7t4wVk0gG7w0xI4PX/qlvE5kdIm+xD2lzfMpWoqjwEYi1791Pmb8a589eC4GHhZiyxhwJRatGkuCYJpNcrDsZvGwh4JrcTV8ItHB4Jzc1fuXUyEHmuyIzEL04RhHNjzqNGJe4ZX28DPK5I1vrC5FsHnDTadEDsuV495wiU9XUpxB5ST4p0rgFw9SssGDp6WM4he7XerB3Y7j2BMhYGe1u8jyyQSF123IL7uJ0S/UnBt1Maq6FLzkSNB3HaLYzTP3o7Rgbl/2Ravb4ogju4TV79sfWQj+XmS3d1jQsyQC6Bz2zroc247oplt9dfpNHYWzspd35c6Y4+bm+eyFlH0OA+Ev5bsNJAxaGBFDVDM6DXXJ0w+6+Dzfirk4SCPsYiBLEhr3/U5fxOBypj+KtOUVVoMQtCz/2dbdLlMxc/Uvq69fGUvtW5fB1/X11JQuG4wTuVPV714EAmk/wC8075v5pziz/BQyPl8KuiS+V5WJ+qWqYDllPzMxydyq6Dia9bBiUb7J/W/hfdh/p6Ha5ZiFE8cKeaTXJWYA758zdlYXBaHEme+H2rVLOV/996Fz8q8jrK+o2+V4+XjaLlJLYy7Rw0Q8aUSkjKXsauK261e7NW0HzeDMzVOCzM2Llgn81yhaiM+U1LVAFmVpUXvYhp2ci4O9oMLe3tZ77OGVMQfhtaWKPu3jw/3X0AKM+K5cmSCwuWfY/rTJlsWfM7WcLSFZSi6Maoi1BcF7WIrrNSY54oX9LeLee9ZbPCHBY4BQpwzg1+JnOte6iKLwSMO+c+YvsXMdZRlpQyXOt+Z6THZZaguUBmS1bhnZbL2F9MdOqkOhYdeDtY7VvFgILTgeEWTY3p2H6WQatvjd3KIta+E6/0ytg7Xojatq+uGVXZSprhGKTb766WPcwiSQ0qEdg13n9qXXbHj5CQhEiIVQnx76MB+Y976QRykdVUSGQjjx0F+1/+uXaP7Tttkem7mg/+t5evlQU63z8r/HjgQdrv/69JX/A1BLAwQUAAIACAAyWPxWkXUJiEwAAABrAAAAGwAAAHVuaXZlcnNhbC91bml2ZXJzYWwucG5nLnhtbLOxr8jNUShLLSrOzM+zVTLUM1Cyt+PlsikoSi3LTC1XqACKAQUhQEmh0lbJxAjBLc9MKckAqjAwMUAIZqRmpmeU2CqZWyAE9YFmAgBQSwECAAAUAAIACADlCyFRNmFYAkcDAADhCQAAFAAAAAAAAAABAAAAAAAAAAAAdW5pdmVyc2FsL3BsYXllci54bWxQSwECAAAUAAIACAAxWPxWpmRal5QGAACRFwAAHQAAAAAAAAABAAAAAAB5AwAAdW5pdmVyc2FsL2NvbW1vbl9tZXNzYWdlcy5sbmdQSwECAAAUAAIACAAxWPxWFR5gG6MAAAB/AQAALgAAAAAAAAABAAAAAABICgAAdW5pdmVyc2FsL3BsYXliYWNrX2FuZF9uYXZpZ2F0aW9uX3NldHRpbmdzLnhtbFBLAQIAABQAAgAIADFY/FYNPB/kAgUAABcZAAAnAAAAAAAAAAEAAAAAADcLAAB1bml2ZXJzYWwvZmxhc2hfcHVibGlzaGluZ19zZXR0aW5ncy54bWxQSwECAAAUAAIACAAxWPxWtFD3CpMDAAC0DAAAIQAAAAAAAAABAAAAAAB+EAAAdW5pdmVyc2FsL2ZsYXNoX3NraW5fc2V0dGluZ3MueG1sUEsBAgAAFAACAAgAMVj8VpLIT/X+BAAAoRgAACYAAAAAAAAAAQAAAAAAUBQAAHVuaXZlcnNhbC9odG1sX3B1Ymxpc2hpbmdfc2V0dGluZ3MueG1sUEsBAgAAFAACAAgAMVj8VjdJ7OC8AQAAfwYAAB8AAAAAAAAAAQAAAAAAkhkAAHVuaXZlcnNhbC9odG1sX3NraW5fc2V0dGluZ3MuanNQSwECAAAUAAIACAAxWPxWASLxaX0AAAB9AAAAHAAAAAAAAAABAAAAAACLGwAAdW5pdmVyc2FsL2xvY2FsX3NldHRpbmdzLnhtbFBLAQIAABQAAgAIADJY/FbBMWo/HhkAAKEuAAAXAAAAAAAAAAAAAAAAAEIcAAB1bml2ZXJzYWwvdW5pdmVyc2FsLnBuZ1BLAQIAABQAAgAIADJY/FaRdQmITAAAAGsAAAAbAAAAAAAAAAEAAAAAAJU1AAB1bml2ZXJzYWwvdW5pdmVyc2FsLnBuZy54bWxQSwUGAAAAAAoACgAGAwAAGjYAAAAA"/>
  <p:tag name="ISPRING_LMS_API_VERSION" val="SCORM 2004 (4th edition)"/>
  <p:tag name="ISPRING_ULTRA_SCORM_COURSE_ID" val="A50E9D3B-9301-459B-913C-21D64108E8AC"/>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18\uFFFD{F3558BC5-3075-45E6-A7D9-7BB9C018EF27}&quot;,&quot;E:\\SOẠN NỘI DUNG OLM\\PPT cho giáo viên OL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Bài 15. Định lí Thales trong tam giác (tiết 2)"/>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756</Words>
  <Application>Microsoft Office PowerPoint</Application>
  <PresentationFormat>Widescreen</PresentationFormat>
  <Paragraphs>177</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Calibri</vt:lpstr>
      <vt:lpstr>Arial</vt:lpstr>
      <vt:lpstr>Paytone One</vt:lpstr>
      <vt:lpstr>Cambria Math</vt:lpstr>
      <vt:lpstr>Calibri Light</vt:lpstr>
      <vt:lpstr>Montserrat Medium</vt:lpstr>
      <vt:lpstr>#9Slide03 SVND Sari</vt:lpstr>
      <vt:lpstr>Montserrat</vt:lpstr>
      <vt:lpstr>Nunito Light</vt:lpstr>
      <vt:lpstr>Office Theme</vt:lpstr>
      <vt:lpstr>Characteristics of Linear Functions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Định lí Thales trong tam giác (tiết 2)</dc:title>
  <dc:creator>Cao Đô</dc:creator>
  <cp:lastModifiedBy>Thảo Nguyễn Thu</cp:lastModifiedBy>
  <cp:revision>32</cp:revision>
  <dcterms:created xsi:type="dcterms:W3CDTF">2023-07-21T08:49:23Z</dcterms:created>
  <dcterms:modified xsi:type="dcterms:W3CDTF">2025-11-10T14:44:46Z</dcterms:modified>
</cp:coreProperties>
</file>