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94" r:id="rId3"/>
  </p:sldMasterIdLst>
  <p:notesMasterIdLst>
    <p:notesMasterId r:id="rId19"/>
  </p:notesMasterIdLst>
  <p:sldIdLst>
    <p:sldId id="256" r:id="rId4"/>
    <p:sldId id="278" r:id="rId5"/>
    <p:sldId id="282" r:id="rId6"/>
    <p:sldId id="276" r:id="rId7"/>
    <p:sldId id="283" r:id="rId8"/>
    <p:sldId id="260" r:id="rId9"/>
    <p:sldId id="277" r:id="rId10"/>
    <p:sldId id="284" r:id="rId11"/>
    <p:sldId id="280" r:id="rId12"/>
    <p:sldId id="270" r:id="rId13"/>
    <p:sldId id="285" r:id="rId14"/>
    <p:sldId id="279" r:id="rId15"/>
    <p:sldId id="257" r:id="rId16"/>
    <p:sldId id="336" r:id="rId17"/>
    <p:sldId id="337" r:id="rId18"/>
  </p:sldIdLst>
  <p:sldSz cx="12192000" cy="6858000"/>
  <p:notesSz cx="6858000" cy="9144000"/>
  <p:embeddedFontLst>
    <p:embeddedFont>
      <p:font typeface="#9Slide03 SVND Sari" panose="02000000000000000000" charset="0"/>
      <p:regular r:id="rId20"/>
    </p:embeddedFont>
    <p:embeddedFont>
      <p:font typeface="Cambria Math" panose="02040503050406030204" pitchFamily="18" charset="0"/>
      <p:regular r:id="rId21"/>
    </p:embeddedFont>
    <p:embeddedFont>
      <p:font typeface="Montserrat" panose="00000500000000000000" pitchFamily="2" charset="0"/>
      <p:regular r:id="rId22"/>
      <p:bold r:id="rId23"/>
      <p:italic r:id="rId24"/>
      <p:boldItalic r:id="rId25"/>
    </p:embeddedFont>
    <p:embeddedFont>
      <p:font typeface="Montserrat Medium" panose="00000600000000000000" pitchFamily="2" charset="0"/>
      <p:regular r:id="rId26"/>
      <p:italic r:id="rId27"/>
    </p:embeddedFont>
    <p:embeddedFont>
      <p:font typeface="Nunito Light" pitchFamily="2" charset="0"/>
      <p:regular r:id="rId28"/>
      <p:italic r:id="rId29"/>
    </p:embeddedFont>
  </p:embeddedFont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DA169"/>
    <a:srgbClr val="D7BDA1"/>
    <a:srgbClr val="BD9360"/>
    <a:srgbClr val="EDD9B2"/>
    <a:srgbClr val="503E31"/>
    <a:srgbClr val="5C4B42"/>
    <a:srgbClr val="5B4A41"/>
    <a:srgbClr val="F4E3C3"/>
    <a:srgbClr val="5C4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06" autoAdjust="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ags" Target="tags/tag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FD838-B897-486C-9EAC-56FB5F2C43FA}"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6A75E-FB52-4835-B631-89A773EC8FEE}" type="slidenum">
              <a:rPr lang="en-US" smtClean="0"/>
              <a:t>‹#›</a:t>
            </a:fld>
            <a:endParaRPr lang="en-US"/>
          </a:p>
        </p:txBody>
      </p:sp>
    </p:spTree>
    <p:extLst>
      <p:ext uri="{BB962C8B-B14F-4D97-AF65-F5344CB8AC3E}">
        <p14:creationId xmlns:p14="http://schemas.microsoft.com/office/powerpoint/2010/main" val="51582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6A75E-FB52-4835-B631-89A773EC8FEE}" type="slidenum">
              <a:rPr lang="en-US" smtClean="0"/>
              <a:t>10</a:t>
            </a:fld>
            <a:endParaRPr lang="en-US"/>
          </a:p>
        </p:txBody>
      </p:sp>
    </p:spTree>
    <p:extLst>
      <p:ext uri="{BB962C8B-B14F-4D97-AF65-F5344CB8AC3E}">
        <p14:creationId xmlns:p14="http://schemas.microsoft.com/office/powerpoint/2010/main" val="1047605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6A75E-FB52-4835-B631-89A773EC8FEE}" type="slidenum">
              <a:rPr lang="en-US" smtClean="0"/>
              <a:t>11</a:t>
            </a:fld>
            <a:endParaRPr lang="en-US"/>
          </a:p>
        </p:txBody>
      </p:sp>
    </p:spTree>
    <p:extLst>
      <p:ext uri="{BB962C8B-B14F-4D97-AF65-F5344CB8AC3E}">
        <p14:creationId xmlns:p14="http://schemas.microsoft.com/office/powerpoint/2010/main" val="2462517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416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88950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0787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53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6A75E-FB52-4835-B631-89A773EC8FEE}" type="slidenum">
              <a:rPr lang="en-US" smtClean="0"/>
              <a:t>3</a:t>
            </a:fld>
            <a:endParaRPr lang="en-US"/>
          </a:p>
        </p:txBody>
      </p:sp>
    </p:spTree>
    <p:extLst>
      <p:ext uri="{BB962C8B-B14F-4D97-AF65-F5344CB8AC3E}">
        <p14:creationId xmlns:p14="http://schemas.microsoft.com/office/powerpoint/2010/main" val="78212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6A75E-FB52-4835-B631-89A773EC8FEE}" type="slidenum">
              <a:rPr lang="en-US" smtClean="0"/>
              <a:t>4</a:t>
            </a:fld>
            <a:endParaRPr lang="en-US"/>
          </a:p>
        </p:txBody>
      </p:sp>
    </p:spTree>
    <p:extLst>
      <p:ext uri="{BB962C8B-B14F-4D97-AF65-F5344CB8AC3E}">
        <p14:creationId xmlns:p14="http://schemas.microsoft.com/office/powerpoint/2010/main" val="73795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6A75E-FB52-4835-B631-89A773EC8FEE}" type="slidenum">
              <a:rPr lang="en-US" smtClean="0"/>
              <a:t>5</a:t>
            </a:fld>
            <a:endParaRPr lang="en-US"/>
          </a:p>
        </p:txBody>
      </p:sp>
    </p:spTree>
    <p:extLst>
      <p:ext uri="{BB962C8B-B14F-4D97-AF65-F5344CB8AC3E}">
        <p14:creationId xmlns:p14="http://schemas.microsoft.com/office/powerpoint/2010/main" val="756918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6A75E-FB52-4835-B631-89A773EC8FEE}" type="slidenum">
              <a:rPr lang="en-US" smtClean="0"/>
              <a:t>6</a:t>
            </a:fld>
            <a:endParaRPr lang="en-US"/>
          </a:p>
        </p:txBody>
      </p:sp>
    </p:spTree>
    <p:extLst>
      <p:ext uri="{BB962C8B-B14F-4D97-AF65-F5344CB8AC3E}">
        <p14:creationId xmlns:p14="http://schemas.microsoft.com/office/powerpoint/2010/main" val="346556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6A75E-FB52-4835-B631-89A773EC8FEE}" type="slidenum">
              <a:rPr lang="en-US" smtClean="0"/>
              <a:t>7</a:t>
            </a:fld>
            <a:endParaRPr lang="en-US"/>
          </a:p>
        </p:txBody>
      </p:sp>
    </p:spTree>
    <p:extLst>
      <p:ext uri="{BB962C8B-B14F-4D97-AF65-F5344CB8AC3E}">
        <p14:creationId xmlns:p14="http://schemas.microsoft.com/office/powerpoint/2010/main" val="131483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6A75E-FB52-4835-B631-89A773EC8FEE}" type="slidenum">
              <a:rPr lang="en-US" smtClean="0"/>
              <a:t>8</a:t>
            </a:fld>
            <a:endParaRPr lang="en-US"/>
          </a:p>
        </p:txBody>
      </p:sp>
    </p:spTree>
    <p:extLst>
      <p:ext uri="{BB962C8B-B14F-4D97-AF65-F5344CB8AC3E}">
        <p14:creationId xmlns:p14="http://schemas.microsoft.com/office/powerpoint/2010/main" val="83447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6A75E-FB52-4835-B631-89A773EC8FEE}" type="slidenum">
              <a:rPr lang="en-US" smtClean="0"/>
              <a:t>9</a:t>
            </a:fld>
            <a:endParaRPr lang="en-US"/>
          </a:p>
        </p:txBody>
      </p:sp>
    </p:spTree>
    <p:extLst>
      <p:ext uri="{BB962C8B-B14F-4D97-AF65-F5344CB8AC3E}">
        <p14:creationId xmlns:p14="http://schemas.microsoft.com/office/powerpoint/2010/main" val="177727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3DD1C-A8C1-9BA9-18D2-8371E5027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3A3964-5E31-6334-5240-97BDC0E7AD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980EBA-D300-225B-3EDC-4EA804D24DF2}"/>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5" name="Footer Placeholder 4">
            <a:extLst>
              <a:ext uri="{FF2B5EF4-FFF2-40B4-BE49-F238E27FC236}">
                <a16:creationId xmlns:a16="http://schemas.microsoft.com/office/drawing/2014/main" id="{198A1DC3-33FE-8C47-1046-FB71BE844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9440A-036F-4F8A-D1B5-6B7120DDD863}"/>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300076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30C3-5883-5BF1-53CE-2BCC4357D5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E2A997-BFE9-6805-E3FD-EEF23040D7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72736-D7A8-624A-BDE8-3C67D78E04B2}"/>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5" name="Footer Placeholder 4">
            <a:extLst>
              <a:ext uri="{FF2B5EF4-FFF2-40B4-BE49-F238E27FC236}">
                <a16:creationId xmlns:a16="http://schemas.microsoft.com/office/drawing/2014/main" id="{0844894C-5590-A89F-D70D-AB84B6588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58CA0-BDCF-6AD8-D151-1B77A7FD0682}"/>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117557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900A46-BBAC-880D-6D5E-66BD93503D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225EAE-E8E9-5DA4-C754-FDC6360A75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D989B-F2E4-6775-9DF0-E1267C3310D9}"/>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5" name="Footer Placeholder 4">
            <a:extLst>
              <a:ext uri="{FF2B5EF4-FFF2-40B4-BE49-F238E27FC236}">
                <a16:creationId xmlns:a16="http://schemas.microsoft.com/office/drawing/2014/main" id="{E130D810-3B4A-EAF3-565D-E4CB3F0AB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844748-E575-5D51-0250-65606B86DA75}"/>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171109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67" y="0"/>
            <a:ext cx="12192537" cy="6881200"/>
            <a:chOff x="-126" y="0"/>
            <a:chExt cx="9144403" cy="5160900"/>
          </a:xfrm>
        </p:grpSpPr>
        <p:grpSp>
          <p:nvGrpSpPr>
            <p:cNvPr id="10" name="Google Shape;10;p2"/>
            <p:cNvGrpSpPr/>
            <p:nvPr/>
          </p:nvGrpSpPr>
          <p:grpSpPr>
            <a:xfrm>
              <a:off x="537813" y="0"/>
              <a:ext cx="8068500" cy="5160900"/>
              <a:chOff x="529238" y="0"/>
              <a:chExt cx="8068500" cy="5160900"/>
            </a:xfrm>
          </p:grpSpPr>
          <p:cxnSp>
            <p:nvCxnSpPr>
              <p:cNvPr id="11" name="Google Shape;11;p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 name="Google Shape;27;p2"/>
            <p:cNvGrpSpPr/>
            <p:nvPr/>
          </p:nvGrpSpPr>
          <p:grpSpPr>
            <a:xfrm>
              <a:off x="-126" y="389750"/>
              <a:ext cx="9144403" cy="4364000"/>
              <a:chOff x="-25975" y="537900"/>
              <a:chExt cx="9195900" cy="4364000"/>
            </a:xfrm>
          </p:grpSpPr>
          <p:cxnSp>
            <p:nvCxnSpPr>
              <p:cNvPr id="28" name="Google Shape;28;p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7" name="Google Shape;37;p2"/>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txBox="1">
            <a:spLocks noGrp="1"/>
          </p:cNvSpPr>
          <p:nvPr>
            <p:ph type="ctrTitle"/>
          </p:nvPr>
        </p:nvSpPr>
        <p:spPr>
          <a:xfrm>
            <a:off x="2946567" y="2089600"/>
            <a:ext cx="6298800" cy="267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000"/>
              <a:buNone/>
              <a:defRPr sz="6667"/>
            </a:lvl1pPr>
            <a:lvl2pPr lvl="1" algn="ctr">
              <a:spcBef>
                <a:spcPts val="0"/>
              </a:spcBef>
              <a:spcAft>
                <a:spcPts val="0"/>
              </a:spcAft>
              <a:buClr>
                <a:srgbClr val="191919"/>
              </a:buClr>
              <a:buSzPts val="5000"/>
              <a:buNone/>
              <a:defRPr sz="6667">
                <a:solidFill>
                  <a:srgbClr val="191919"/>
                </a:solidFill>
              </a:defRPr>
            </a:lvl2pPr>
            <a:lvl3pPr lvl="2" algn="ctr">
              <a:spcBef>
                <a:spcPts val="0"/>
              </a:spcBef>
              <a:spcAft>
                <a:spcPts val="0"/>
              </a:spcAft>
              <a:buClr>
                <a:srgbClr val="191919"/>
              </a:buClr>
              <a:buSzPts val="5000"/>
              <a:buNone/>
              <a:defRPr sz="6667">
                <a:solidFill>
                  <a:srgbClr val="191919"/>
                </a:solidFill>
              </a:defRPr>
            </a:lvl3pPr>
            <a:lvl4pPr lvl="3" algn="ctr">
              <a:spcBef>
                <a:spcPts val="0"/>
              </a:spcBef>
              <a:spcAft>
                <a:spcPts val="0"/>
              </a:spcAft>
              <a:buClr>
                <a:srgbClr val="191919"/>
              </a:buClr>
              <a:buSzPts val="5000"/>
              <a:buNone/>
              <a:defRPr sz="6667">
                <a:solidFill>
                  <a:srgbClr val="191919"/>
                </a:solidFill>
              </a:defRPr>
            </a:lvl4pPr>
            <a:lvl5pPr lvl="4" algn="ctr">
              <a:spcBef>
                <a:spcPts val="0"/>
              </a:spcBef>
              <a:spcAft>
                <a:spcPts val="0"/>
              </a:spcAft>
              <a:buClr>
                <a:srgbClr val="191919"/>
              </a:buClr>
              <a:buSzPts val="5000"/>
              <a:buNone/>
              <a:defRPr sz="6667">
                <a:solidFill>
                  <a:srgbClr val="191919"/>
                </a:solidFill>
              </a:defRPr>
            </a:lvl5pPr>
            <a:lvl6pPr lvl="5" algn="ctr">
              <a:spcBef>
                <a:spcPts val="0"/>
              </a:spcBef>
              <a:spcAft>
                <a:spcPts val="0"/>
              </a:spcAft>
              <a:buClr>
                <a:srgbClr val="191919"/>
              </a:buClr>
              <a:buSzPts val="5000"/>
              <a:buNone/>
              <a:defRPr sz="6667">
                <a:solidFill>
                  <a:srgbClr val="191919"/>
                </a:solidFill>
              </a:defRPr>
            </a:lvl6pPr>
            <a:lvl7pPr lvl="6" algn="ctr">
              <a:spcBef>
                <a:spcPts val="0"/>
              </a:spcBef>
              <a:spcAft>
                <a:spcPts val="0"/>
              </a:spcAft>
              <a:buClr>
                <a:srgbClr val="191919"/>
              </a:buClr>
              <a:buSzPts val="5000"/>
              <a:buNone/>
              <a:defRPr sz="6667">
                <a:solidFill>
                  <a:srgbClr val="191919"/>
                </a:solidFill>
              </a:defRPr>
            </a:lvl7pPr>
            <a:lvl8pPr lvl="7" algn="ctr">
              <a:spcBef>
                <a:spcPts val="0"/>
              </a:spcBef>
              <a:spcAft>
                <a:spcPts val="0"/>
              </a:spcAft>
              <a:buClr>
                <a:srgbClr val="191919"/>
              </a:buClr>
              <a:buSzPts val="5000"/>
              <a:buNone/>
              <a:defRPr sz="6667">
                <a:solidFill>
                  <a:srgbClr val="191919"/>
                </a:solidFill>
              </a:defRPr>
            </a:lvl8pPr>
            <a:lvl9pPr lvl="8" algn="ctr">
              <a:spcBef>
                <a:spcPts val="0"/>
              </a:spcBef>
              <a:spcAft>
                <a:spcPts val="0"/>
              </a:spcAft>
              <a:buClr>
                <a:srgbClr val="191919"/>
              </a:buClr>
              <a:buSzPts val="5000"/>
              <a:buNone/>
              <a:defRPr sz="6667">
                <a:solidFill>
                  <a:srgbClr val="191919"/>
                </a:solidFill>
              </a:defRPr>
            </a:lvl9pPr>
          </a:lstStyle>
          <a:p>
            <a:endParaRPr/>
          </a:p>
        </p:txBody>
      </p:sp>
    </p:spTree>
    <p:extLst>
      <p:ext uri="{BB962C8B-B14F-4D97-AF65-F5344CB8AC3E}">
        <p14:creationId xmlns:p14="http://schemas.microsoft.com/office/powerpoint/2010/main" val="184140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grpSp>
        <p:nvGrpSpPr>
          <p:cNvPr id="42" name="Google Shape;42;p3"/>
          <p:cNvGrpSpPr/>
          <p:nvPr/>
        </p:nvGrpSpPr>
        <p:grpSpPr>
          <a:xfrm>
            <a:off x="-167" y="0"/>
            <a:ext cx="12192537" cy="68812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txBox="1">
            <a:spLocks noGrp="1"/>
          </p:cNvSpPr>
          <p:nvPr>
            <p:ph type="ctrTitle"/>
          </p:nvPr>
        </p:nvSpPr>
        <p:spPr>
          <a:xfrm>
            <a:off x="2835200" y="3300500"/>
            <a:ext cx="6521600" cy="2290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6667"/>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74" name="Google Shape;74;p3"/>
          <p:cNvSpPr txBox="1">
            <a:spLocks noGrp="1"/>
          </p:cNvSpPr>
          <p:nvPr>
            <p:ph type="title" idx="2" hasCustomPrompt="1"/>
          </p:nvPr>
        </p:nvSpPr>
        <p:spPr>
          <a:xfrm rot="-2310">
            <a:off x="5500800" y="1752952"/>
            <a:ext cx="1190400" cy="740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Tree>
    <p:extLst>
      <p:ext uri="{BB962C8B-B14F-4D97-AF65-F5344CB8AC3E}">
        <p14:creationId xmlns:p14="http://schemas.microsoft.com/office/powerpoint/2010/main" val="4143498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grpSp>
        <p:nvGrpSpPr>
          <p:cNvPr id="76" name="Google Shape;76;p4"/>
          <p:cNvGrpSpPr/>
          <p:nvPr/>
        </p:nvGrpSpPr>
        <p:grpSpPr>
          <a:xfrm>
            <a:off x="-167" y="0"/>
            <a:ext cx="12192537" cy="6881200"/>
            <a:chOff x="-126" y="0"/>
            <a:chExt cx="9144403" cy="5160900"/>
          </a:xfrm>
        </p:grpSpPr>
        <p:grpSp>
          <p:nvGrpSpPr>
            <p:cNvPr id="77" name="Google Shape;77;p4"/>
            <p:cNvGrpSpPr/>
            <p:nvPr/>
          </p:nvGrpSpPr>
          <p:grpSpPr>
            <a:xfrm>
              <a:off x="537813" y="0"/>
              <a:ext cx="8068500" cy="5160900"/>
              <a:chOff x="529238" y="0"/>
              <a:chExt cx="8068500" cy="5160900"/>
            </a:xfrm>
          </p:grpSpPr>
          <p:cxnSp>
            <p:nvCxnSpPr>
              <p:cNvPr id="78" name="Google Shape;78;p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79" name="Google Shape;79;p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80;p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81;p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2" name="Google Shape;82;p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3" name="Google Shape;83;p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4" name="Google Shape;84;p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5" name="Google Shape;85;p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6" name="Google Shape;86;p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7" name="Google Shape;87;p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8" name="Google Shape;88;p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94" name="Google Shape;94;p4"/>
            <p:cNvGrpSpPr/>
            <p:nvPr/>
          </p:nvGrpSpPr>
          <p:grpSpPr>
            <a:xfrm>
              <a:off x="-126" y="389750"/>
              <a:ext cx="9144403" cy="4364000"/>
              <a:chOff x="-25975" y="537900"/>
              <a:chExt cx="9195900" cy="4364000"/>
            </a:xfrm>
          </p:grpSpPr>
          <p:cxnSp>
            <p:nvCxnSpPr>
              <p:cNvPr id="95" name="Google Shape;95;p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04" name="Google Shape;104;p4"/>
          <p:cNvGrpSpPr/>
          <p:nvPr/>
        </p:nvGrpSpPr>
        <p:grpSpPr>
          <a:xfrm>
            <a:off x="446867" y="447134"/>
            <a:ext cx="11501524" cy="6159924"/>
            <a:chOff x="335150" y="335350"/>
            <a:chExt cx="8626143" cy="4619943"/>
          </a:xfrm>
        </p:grpSpPr>
        <p:sp>
          <p:nvSpPr>
            <p:cNvPr id="105" name="Google Shape;105;p4"/>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4"/>
          <p:cNvSpPr txBox="1">
            <a:spLocks noGrp="1"/>
          </p:cNvSpPr>
          <p:nvPr>
            <p:ph type="body" idx="1"/>
          </p:nvPr>
        </p:nvSpPr>
        <p:spPr>
          <a:xfrm>
            <a:off x="2467933" y="2002633"/>
            <a:ext cx="7256400" cy="3924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Font typeface="Nunito Light"/>
              <a:buChar char="●"/>
              <a:defRPr/>
            </a:lvl1pPr>
            <a:lvl2pPr marL="1219170" lvl="1" indent="-423323" rtl="0">
              <a:lnSpc>
                <a:spcPct val="100000"/>
              </a:lnSpc>
              <a:spcBef>
                <a:spcPts val="0"/>
              </a:spcBef>
              <a:spcAft>
                <a:spcPts val="0"/>
              </a:spcAft>
              <a:buSzPts val="1400"/>
              <a:buFont typeface="Nunito Light"/>
              <a:buChar char="○"/>
              <a:defRPr/>
            </a:lvl2pPr>
            <a:lvl3pPr marL="1828754" lvl="2" indent="-423323" rtl="0">
              <a:lnSpc>
                <a:spcPct val="100000"/>
              </a:lnSpc>
              <a:spcBef>
                <a:spcPts val="0"/>
              </a:spcBef>
              <a:spcAft>
                <a:spcPts val="0"/>
              </a:spcAft>
              <a:buSzPts val="1400"/>
              <a:buFont typeface="Nunito Light"/>
              <a:buChar char="■"/>
              <a:defRPr/>
            </a:lvl3pPr>
            <a:lvl4pPr marL="2438339" lvl="3" indent="-423323" rtl="0">
              <a:lnSpc>
                <a:spcPct val="100000"/>
              </a:lnSpc>
              <a:spcBef>
                <a:spcPts val="0"/>
              </a:spcBef>
              <a:spcAft>
                <a:spcPts val="0"/>
              </a:spcAft>
              <a:buSzPts val="14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23323" rtl="0">
              <a:lnSpc>
                <a:spcPct val="100000"/>
              </a:lnSpc>
              <a:spcBef>
                <a:spcPts val="0"/>
              </a:spcBef>
              <a:spcAft>
                <a:spcPts val="0"/>
              </a:spcAft>
              <a:buSzPts val="1400"/>
              <a:buFont typeface="Nunito Light"/>
              <a:buChar char="●"/>
              <a:defRPr/>
            </a:lvl7pPr>
            <a:lvl8pPr marL="4876678" lvl="7" indent="-423323" rtl="0">
              <a:lnSpc>
                <a:spcPct val="100000"/>
              </a:lnSpc>
              <a:spcBef>
                <a:spcPts val="0"/>
              </a:spcBef>
              <a:spcAft>
                <a:spcPts val="0"/>
              </a:spcAft>
              <a:buSzPts val="14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sp>
        <p:nvSpPr>
          <p:cNvPr id="109" name="Google Shape;109;p4"/>
          <p:cNvSpPr txBox="1">
            <a:spLocks noGrp="1"/>
          </p:cNvSpPr>
          <p:nvPr>
            <p:ph type="ctrTitle"/>
          </p:nvPr>
        </p:nvSpPr>
        <p:spPr>
          <a:xfrm>
            <a:off x="951033" y="820933"/>
            <a:ext cx="10290000" cy="694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10" name="Google Shape;110;p4"/>
          <p:cNvSpPr/>
          <p:nvPr/>
        </p:nvSpPr>
        <p:spPr>
          <a:xfrm flipH="1">
            <a:off x="289113" y="5417116"/>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30818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1"/>
        <p:cNvGrpSpPr/>
        <p:nvPr/>
      </p:nvGrpSpPr>
      <p:grpSpPr>
        <a:xfrm>
          <a:off x="0" y="0"/>
          <a:ext cx="0" cy="0"/>
          <a:chOff x="0" y="0"/>
          <a:chExt cx="0" cy="0"/>
        </a:xfrm>
      </p:grpSpPr>
      <p:grpSp>
        <p:nvGrpSpPr>
          <p:cNvPr id="112" name="Google Shape;112;p5"/>
          <p:cNvGrpSpPr/>
          <p:nvPr/>
        </p:nvGrpSpPr>
        <p:grpSpPr>
          <a:xfrm>
            <a:off x="-167" y="0"/>
            <a:ext cx="12192537" cy="6881200"/>
            <a:chOff x="-126" y="0"/>
            <a:chExt cx="9144403" cy="5160900"/>
          </a:xfrm>
        </p:grpSpPr>
        <p:grpSp>
          <p:nvGrpSpPr>
            <p:cNvPr id="113" name="Google Shape;113;p5"/>
            <p:cNvGrpSpPr/>
            <p:nvPr/>
          </p:nvGrpSpPr>
          <p:grpSpPr>
            <a:xfrm>
              <a:off x="537813" y="0"/>
              <a:ext cx="8068500" cy="5160900"/>
              <a:chOff x="529238" y="0"/>
              <a:chExt cx="8068500" cy="5160900"/>
            </a:xfrm>
          </p:grpSpPr>
          <p:cxnSp>
            <p:nvCxnSpPr>
              <p:cNvPr id="114" name="Google Shape;114;p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130" name="Google Shape;130;p5"/>
            <p:cNvGrpSpPr/>
            <p:nvPr/>
          </p:nvGrpSpPr>
          <p:grpSpPr>
            <a:xfrm>
              <a:off x="-126" y="389750"/>
              <a:ext cx="9144403" cy="4364000"/>
              <a:chOff x="-25975" y="537900"/>
              <a:chExt cx="9195900" cy="4364000"/>
            </a:xfrm>
          </p:grpSpPr>
          <p:cxnSp>
            <p:nvCxnSpPr>
              <p:cNvPr id="131" name="Google Shape;131;p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5" name="Google Shape;135;p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6" name="Google Shape;136;p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8" name="Google Shape;138;p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9" name="Google Shape;139;p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40" name="Google Shape;140;p5"/>
          <p:cNvGrpSpPr/>
          <p:nvPr/>
        </p:nvGrpSpPr>
        <p:grpSpPr>
          <a:xfrm>
            <a:off x="446867" y="447134"/>
            <a:ext cx="11501524" cy="6159924"/>
            <a:chOff x="335150" y="335350"/>
            <a:chExt cx="8626143" cy="4619943"/>
          </a:xfrm>
        </p:grpSpPr>
        <p:sp>
          <p:nvSpPr>
            <p:cNvPr id="141" name="Google Shape;141;p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 name="Google Shape;144;p5"/>
          <p:cNvSpPr txBox="1">
            <a:spLocks noGrp="1"/>
          </p:cNvSpPr>
          <p:nvPr>
            <p:ph type="subTitle" idx="1"/>
          </p:nvPr>
        </p:nvSpPr>
        <p:spPr>
          <a:xfrm>
            <a:off x="6740379" y="4811665"/>
            <a:ext cx="3340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5" name="Google Shape;145;p5"/>
          <p:cNvSpPr txBox="1">
            <a:spLocks noGrp="1"/>
          </p:cNvSpPr>
          <p:nvPr>
            <p:ph type="subTitle" idx="2"/>
          </p:nvPr>
        </p:nvSpPr>
        <p:spPr>
          <a:xfrm>
            <a:off x="2111067" y="4811665"/>
            <a:ext cx="3340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6" name="Google Shape;146;p5"/>
          <p:cNvSpPr txBox="1">
            <a:spLocks noGrp="1"/>
          </p:cNvSpPr>
          <p:nvPr>
            <p:ph type="subTitle" idx="3"/>
          </p:nvPr>
        </p:nvSpPr>
        <p:spPr>
          <a:xfrm>
            <a:off x="6740367" y="4400967"/>
            <a:ext cx="3340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933">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9pPr>
          </a:lstStyle>
          <a:p>
            <a:endParaRPr/>
          </a:p>
        </p:txBody>
      </p:sp>
      <p:sp>
        <p:nvSpPr>
          <p:cNvPr id="147" name="Google Shape;147;p5"/>
          <p:cNvSpPr txBox="1">
            <a:spLocks noGrp="1"/>
          </p:cNvSpPr>
          <p:nvPr>
            <p:ph type="subTitle" idx="4"/>
          </p:nvPr>
        </p:nvSpPr>
        <p:spPr>
          <a:xfrm>
            <a:off x="2111067" y="4400967"/>
            <a:ext cx="3340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933">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9pPr>
          </a:lstStyle>
          <a:p>
            <a:endParaRPr/>
          </a:p>
        </p:txBody>
      </p:sp>
      <p:sp>
        <p:nvSpPr>
          <p:cNvPr id="148" name="Google Shape;148;p5"/>
          <p:cNvSpPr txBox="1">
            <a:spLocks noGrp="1"/>
          </p:cNvSpPr>
          <p:nvPr>
            <p:ph type="ctrTitle"/>
          </p:nvPr>
        </p:nvSpPr>
        <p:spPr>
          <a:xfrm>
            <a:off x="951033" y="820933"/>
            <a:ext cx="10290000" cy="92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223255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grpSp>
        <p:nvGrpSpPr>
          <p:cNvPr id="185" name="Google Shape;185;p7"/>
          <p:cNvGrpSpPr/>
          <p:nvPr/>
        </p:nvGrpSpPr>
        <p:grpSpPr>
          <a:xfrm>
            <a:off x="-167" y="0"/>
            <a:ext cx="12192537" cy="6881200"/>
            <a:chOff x="-126" y="0"/>
            <a:chExt cx="9144403" cy="5160900"/>
          </a:xfrm>
        </p:grpSpPr>
        <p:grpSp>
          <p:nvGrpSpPr>
            <p:cNvPr id="186" name="Google Shape;186;p7"/>
            <p:cNvGrpSpPr/>
            <p:nvPr/>
          </p:nvGrpSpPr>
          <p:grpSpPr>
            <a:xfrm>
              <a:off x="537813" y="0"/>
              <a:ext cx="8068500" cy="5160900"/>
              <a:chOff x="529238" y="0"/>
              <a:chExt cx="8068500" cy="5160900"/>
            </a:xfrm>
          </p:grpSpPr>
          <p:cxnSp>
            <p:nvCxnSpPr>
              <p:cNvPr id="187" name="Google Shape;187;p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03" name="Google Shape;203;p7"/>
            <p:cNvGrpSpPr/>
            <p:nvPr/>
          </p:nvGrpSpPr>
          <p:grpSpPr>
            <a:xfrm>
              <a:off x="-126" y="389750"/>
              <a:ext cx="9144403" cy="4364000"/>
              <a:chOff x="-25975" y="537900"/>
              <a:chExt cx="9195900" cy="4364000"/>
            </a:xfrm>
          </p:grpSpPr>
          <p:cxnSp>
            <p:nvCxnSpPr>
              <p:cNvPr id="204" name="Google Shape;204;p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213" name="Google Shape;213;p7"/>
          <p:cNvGrpSpPr/>
          <p:nvPr/>
        </p:nvGrpSpPr>
        <p:grpSpPr>
          <a:xfrm>
            <a:off x="446867" y="447134"/>
            <a:ext cx="11501524" cy="6159924"/>
            <a:chOff x="335150" y="335350"/>
            <a:chExt cx="8626143" cy="4619943"/>
          </a:xfrm>
        </p:grpSpPr>
        <p:sp>
          <p:nvSpPr>
            <p:cNvPr id="214" name="Google Shape;214;p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7" name="Google Shape;217;p7"/>
          <p:cNvSpPr txBox="1">
            <a:spLocks noGrp="1"/>
          </p:cNvSpPr>
          <p:nvPr>
            <p:ph type="subTitle" idx="1"/>
          </p:nvPr>
        </p:nvSpPr>
        <p:spPr>
          <a:xfrm>
            <a:off x="1943967" y="3519633"/>
            <a:ext cx="8304000" cy="2114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None/>
              <a:defRPr sz="1600">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218" name="Google Shape;218;p7"/>
          <p:cNvSpPr txBox="1">
            <a:spLocks noGrp="1"/>
          </p:cNvSpPr>
          <p:nvPr>
            <p:ph type="ctrTitle"/>
          </p:nvPr>
        </p:nvSpPr>
        <p:spPr>
          <a:xfrm>
            <a:off x="951033" y="820933"/>
            <a:ext cx="10290000" cy="773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219" name="Google Shape;219;p7"/>
          <p:cNvSpPr/>
          <p:nvPr/>
        </p:nvSpPr>
        <p:spPr>
          <a:xfrm>
            <a:off x="311444" y="2930416"/>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7"/>
          <p:cNvSpPr txBox="1">
            <a:spLocks noGrp="1"/>
          </p:cNvSpPr>
          <p:nvPr>
            <p:ph type="ctrTitle" idx="2"/>
          </p:nvPr>
        </p:nvSpPr>
        <p:spPr>
          <a:xfrm>
            <a:off x="1944033" y="2974900"/>
            <a:ext cx="8304000" cy="63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2200"/>
              <a:buNone/>
              <a:defRPr sz="2933"/>
            </a:lvl1pPr>
            <a:lvl2pPr lvl="1" algn="ctr" rtl="0">
              <a:spcBef>
                <a:spcPts val="0"/>
              </a:spcBef>
              <a:spcAft>
                <a:spcPts val="0"/>
              </a:spcAft>
              <a:buClr>
                <a:srgbClr val="191919"/>
              </a:buClr>
              <a:buSzPts val="2200"/>
              <a:buNone/>
              <a:defRPr sz="2933">
                <a:solidFill>
                  <a:srgbClr val="191919"/>
                </a:solidFill>
              </a:defRPr>
            </a:lvl2pPr>
            <a:lvl3pPr lvl="2" algn="ctr" rtl="0">
              <a:spcBef>
                <a:spcPts val="0"/>
              </a:spcBef>
              <a:spcAft>
                <a:spcPts val="0"/>
              </a:spcAft>
              <a:buClr>
                <a:srgbClr val="191919"/>
              </a:buClr>
              <a:buSzPts val="2200"/>
              <a:buNone/>
              <a:defRPr sz="2933">
                <a:solidFill>
                  <a:srgbClr val="191919"/>
                </a:solidFill>
              </a:defRPr>
            </a:lvl3pPr>
            <a:lvl4pPr lvl="3" algn="ctr" rtl="0">
              <a:spcBef>
                <a:spcPts val="0"/>
              </a:spcBef>
              <a:spcAft>
                <a:spcPts val="0"/>
              </a:spcAft>
              <a:buClr>
                <a:srgbClr val="191919"/>
              </a:buClr>
              <a:buSzPts val="2200"/>
              <a:buNone/>
              <a:defRPr sz="2933">
                <a:solidFill>
                  <a:srgbClr val="191919"/>
                </a:solidFill>
              </a:defRPr>
            </a:lvl4pPr>
            <a:lvl5pPr lvl="4" algn="ctr" rtl="0">
              <a:spcBef>
                <a:spcPts val="0"/>
              </a:spcBef>
              <a:spcAft>
                <a:spcPts val="0"/>
              </a:spcAft>
              <a:buClr>
                <a:srgbClr val="191919"/>
              </a:buClr>
              <a:buSzPts val="2200"/>
              <a:buNone/>
              <a:defRPr sz="2933">
                <a:solidFill>
                  <a:srgbClr val="191919"/>
                </a:solidFill>
              </a:defRPr>
            </a:lvl5pPr>
            <a:lvl6pPr lvl="5" algn="ctr" rtl="0">
              <a:spcBef>
                <a:spcPts val="0"/>
              </a:spcBef>
              <a:spcAft>
                <a:spcPts val="0"/>
              </a:spcAft>
              <a:buClr>
                <a:srgbClr val="191919"/>
              </a:buClr>
              <a:buSzPts val="2200"/>
              <a:buNone/>
              <a:defRPr sz="2933">
                <a:solidFill>
                  <a:srgbClr val="191919"/>
                </a:solidFill>
              </a:defRPr>
            </a:lvl6pPr>
            <a:lvl7pPr lvl="6" algn="ctr" rtl="0">
              <a:spcBef>
                <a:spcPts val="0"/>
              </a:spcBef>
              <a:spcAft>
                <a:spcPts val="0"/>
              </a:spcAft>
              <a:buClr>
                <a:srgbClr val="191919"/>
              </a:buClr>
              <a:buSzPts val="2200"/>
              <a:buNone/>
              <a:defRPr sz="2933">
                <a:solidFill>
                  <a:srgbClr val="191919"/>
                </a:solidFill>
              </a:defRPr>
            </a:lvl7pPr>
            <a:lvl8pPr lvl="7" algn="ctr" rtl="0">
              <a:spcBef>
                <a:spcPts val="0"/>
              </a:spcBef>
              <a:spcAft>
                <a:spcPts val="0"/>
              </a:spcAft>
              <a:buClr>
                <a:srgbClr val="191919"/>
              </a:buClr>
              <a:buSzPts val="2200"/>
              <a:buNone/>
              <a:defRPr sz="2933">
                <a:solidFill>
                  <a:srgbClr val="191919"/>
                </a:solidFill>
              </a:defRPr>
            </a:lvl8pPr>
            <a:lvl9pPr lvl="8" algn="ctr" rtl="0">
              <a:spcBef>
                <a:spcPts val="0"/>
              </a:spcBef>
              <a:spcAft>
                <a:spcPts val="0"/>
              </a:spcAft>
              <a:buClr>
                <a:srgbClr val="191919"/>
              </a:buClr>
              <a:buSzPts val="2200"/>
              <a:buNone/>
              <a:defRPr sz="2933">
                <a:solidFill>
                  <a:srgbClr val="191919"/>
                </a:solidFill>
              </a:defRPr>
            </a:lvl9pPr>
          </a:lstStyle>
          <a:p>
            <a:endParaRPr/>
          </a:p>
        </p:txBody>
      </p:sp>
    </p:spTree>
    <p:extLst>
      <p:ext uri="{BB962C8B-B14F-4D97-AF65-F5344CB8AC3E}">
        <p14:creationId xmlns:p14="http://schemas.microsoft.com/office/powerpoint/2010/main" val="2171849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1"/>
        <p:cNvGrpSpPr/>
        <p:nvPr/>
      </p:nvGrpSpPr>
      <p:grpSpPr>
        <a:xfrm>
          <a:off x="0" y="0"/>
          <a:ext cx="0" cy="0"/>
          <a:chOff x="0" y="0"/>
          <a:chExt cx="0" cy="0"/>
        </a:xfrm>
      </p:grpSpPr>
      <p:grpSp>
        <p:nvGrpSpPr>
          <p:cNvPr id="222" name="Google Shape;222;p8"/>
          <p:cNvGrpSpPr/>
          <p:nvPr/>
        </p:nvGrpSpPr>
        <p:grpSpPr>
          <a:xfrm>
            <a:off x="-167" y="0"/>
            <a:ext cx="12192537" cy="6881200"/>
            <a:chOff x="-126" y="0"/>
            <a:chExt cx="9144403" cy="5160900"/>
          </a:xfrm>
        </p:grpSpPr>
        <p:grpSp>
          <p:nvGrpSpPr>
            <p:cNvPr id="223" name="Google Shape;223;p8"/>
            <p:cNvGrpSpPr/>
            <p:nvPr/>
          </p:nvGrpSpPr>
          <p:grpSpPr>
            <a:xfrm>
              <a:off x="537813" y="0"/>
              <a:ext cx="8068500" cy="5160900"/>
              <a:chOff x="529238" y="0"/>
              <a:chExt cx="8068500" cy="5160900"/>
            </a:xfrm>
          </p:grpSpPr>
          <p:cxnSp>
            <p:nvCxnSpPr>
              <p:cNvPr id="224" name="Google Shape;224;p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5" name="Google Shape;225;p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40" name="Google Shape;240;p8"/>
            <p:cNvGrpSpPr/>
            <p:nvPr/>
          </p:nvGrpSpPr>
          <p:grpSpPr>
            <a:xfrm>
              <a:off x="-126" y="389750"/>
              <a:ext cx="9144403" cy="4364000"/>
              <a:chOff x="-25975" y="537900"/>
              <a:chExt cx="9195900" cy="4364000"/>
            </a:xfrm>
          </p:grpSpPr>
          <p:cxnSp>
            <p:nvCxnSpPr>
              <p:cNvPr id="241" name="Google Shape;241;p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50" name="Google Shape;250;p8"/>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8"/>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8"/>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8"/>
          <p:cNvSpPr txBox="1">
            <a:spLocks noGrp="1"/>
          </p:cNvSpPr>
          <p:nvPr>
            <p:ph type="ctrTitle"/>
          </p:nvPr>
        </p:nvSpPr>
        <p:spPr>
          <a:xfrm>
            <a:off x="2821584" y="2121800"/>
            <a:ext cx="6548800" cy="261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4000"/>
              <a:buNone/>
              <a:defRPr sz="53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939722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4"/>
        <p:cNvGrpSpPr/>
        <p:nvPr/>
      </p:nvGrpSpPr>
      <p:grpSpPr>
        <a:xfrm>
          <a:off x="0" y="0"/>
          <a:ext cx="0" cy="0"/>
          <a:chOff x="0" y="0"/>
          <a:chExt cx="0" cy="0"/>
        </a:xfrm>
      </p:grpSpPr>
      <p:grpSp>
        <p:nvGrpSpPr>
          <p:cNvPr id="255" name="Google Shape;255;p9"/>
          <p:cNvGrpSpPr/>
          <p:nvPr/>
        </p:nvGrpSpPr>
        <p:grpSpPr>
          <a:xfrm>
            <a:off x="-167" y="0"/>
            <a:ext cx="12192537" cy="6881200"/>
            <a:chOff x="-126" y="0"/>
            <a:chExt cx="9144403" cy="5160900"/>
          </a:xfrm>
        </p:grpSpPr>
        <p:grpSp>
          <p:nvGrpSpPr>
            <p:cNvPr id="256" name="Google Shape;256;p9"/>
            <p:cNvGrpSpPr/>
            <p:nvPr/>
          </p:nvGrpSpPr>
          <p:grpSpPr>
            <a:xfrm>
              <a:off x="537813" y="0"/>
              <a:ext cx="8068500" cy="5160900"/>
              <a:chOff x="529238" y="0"/>
              <a:chExt cx="8068500" cy="5160900"/>
            </a:xfrm>
          </p:grpSpPr>
          <p:cxnSp>
            <p:nvCxnSpPr>
              <p:cNvPr id="257" name="Google Shape;257;p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2" name="Google Shape;272;p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3" name="Google Shape;273;p9"/>
            <p:cNvGrpSpPr/>
            <p:nvPr/>
          </p:nvGrpSpPr>
          <p:grpSpPr>
            <a:xfrm>
              <a:off x="-126" y="389750"/>
              <a:ext cx="9144403" cy="4364000"/>
              <a:chOff x="-25975" y="537900"/>
              <a:chExt cx="9195900" cy="4364000"/>
            </a:xfrm>
          </p:grpSpPr>
          <p:cxnSp>
            <p:nvCxnSpPr>
              <p:cNvPr id="274" name="Google Shape;274;p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5" name="Google Shape;275;p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6" name="Google Shape;276;p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7" name="Google Shape;277;p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8" name="Google Shape;278;p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9" name="Google Shape;279;p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0" name="Google Shape;280;p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1" name="Google Shape;281;p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2" name="Google Shape;282;p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83" name="Google Shape;283;p9"/>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9"/>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9"/>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9"/>
          <p:cNvSpPr txBox="1">
            <a:spLocks noGrp="1"/>
          </p:cNvSpPr>
          <p:nvPr>
            <p:ph type="title"/>
          </p:nvPr>
        </p:nvSpPr>
        <p:spPr>
          <a:xfrm>
            <a:off x="2847400" y="2358800"/>
            <a:ext cx="6497200" cy="19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9"/>
          <p:cNvSpPr txBox="1">
            <a:spLocks noGrp="1"/>
          </p:cNvSpPr>
          <p:nvPr>
            <p:ph type="subTitle" idx="1"/>
          </p:nvPr>
        </p:nvSpPr>
        <p:spPr>
          <a:xfrm>
            <a:off x="2847400" y="4204667"/>
            <a:ext cx="6497200" cy="8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1428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960000" y="5352600"/>
            <a:ext cx="10272000" cy="763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21999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F8FA-CB76-86E2-A63F-9C6869710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4FE5FC-4795-95BE-0B1D-C9384E38E2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32A2D-BD29-2D74-CD7C-7131B9680B9B}"/>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5" name="Footer Placeholder 4">
            <a:extLst>
              <a:ext uri="{FF2B5EF4-FFF2-40B4-BE49-F238E27FC236}">
                <a16:creationId xmlns:a16="http://schemas.microsoft.com/office/drawing/2014/main" id="{14D070B2-C745-B178-D818-9ED9C8E2B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E416F-C6A5-B713-3302-50025E8E229E}"/>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3465051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0"/>
        <p:cNvGrpSpPr/>
        <p:nvPr/>
      </p:nvGrpSpPr>
      <p:grpSpPr>
        <a:xfrm>
          <a:off x="0" y="0"/>
          <a:ext cx="0" cy="0"/>
          <a:chOff x="0" y="0"/>
          <a:chExt cx="0" cy="0"/>
        </a:xfrm>
      </p:grpSpPr>
      <p:grpSp>
        <p:nvGrpSpPr>
          <p:cNvPr id="291" name="Google Shape;291;p11"/>
          <p:cNvGrpSpPr/>
          <p:nvPr/>
        </p:nvGrpSpPr>
        <p:grpSpPr>
          <a:xfrm>
            <a:off x="-167" y="0"/>
            <a:ext cx="12192537" cy="6881200"/>
            <a:chOff x="-126" y="0"/>
            <a:chExt cx="9144403" cy="5160900"/>
          </a:xfrm>
        </p:grpSpPr>
        <p:grpSp>
          <p:nvGrpSpPr>
            <p:cNvPr id="292" name="Google Shape;292;p11"/>
            <p:cNvGrpSpPr/>
            <p:nvPr/>
          </p:nvGrpSpPr>
          <p:grpSpPr>
            <a:xfrm>
              <a:off x="537813" y="0"/>
              <a:ext cx="8068500" cy="5160900"/>
              <a:chOff x="529238" y="0"/>
              <a:chExt cx="8068500" cy="5160900"/>
            </a:xfrm>
          </p:grpSpPr>
          <p:cxnSp>
            <p:nvCxnSpPr>
              <p:cNvPr id="293" name="Google Shape;293;p1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4" name="Google Shape;294;p1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5" name="Google Shape;295;p1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6" name="Google Shape;296;p1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7" name="Google Shape;297;p1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8" name="Google Shape;298;p1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9" name="Google Shape;299;p1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0" name="Google Shape;300;p1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1" name="Google Shape;301;p1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1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1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1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1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1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1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1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09" name="Google Shape;309;p11"/>
            <p:cNvGrpSpPr/>
            <p:nvPr/>
          </p:nvGrpSpPr>
          <p:grpSpPr>
            <a:xfrm>
              <a:off x="-126" y="389750"/>
              <a:ext cx="9144403" cy="4364000"/>
              <a:chOff x="-25975" y="537900"/>
              <a:chExt cx="9195900" cy="4364000"/>
            </a:xfrm>
          </p:grpSpPr>
          <p:cxnSp>
            <p:nvCxnSpPr>
              <p:cNvPr id="310" name="Google Shape;310;p1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1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1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1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1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1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1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1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1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19" name="Google Shape;319;p11"/>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11"/>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11"/>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11"/>
          <p:cNvSpPr txBox="1">
            <a:spLocks noGrp="1"/>
          </p:cNvSpPr>
          <p:nvPr>
            <p:ph type="title" hasCustomPrompt="1"/>
          </p:nvPr>
        </p:nvSpPr>
        <p:spPr>
          <a:xfrm>
            <a:off x="1712000" y="1717667"/>
            <a:ext cx="8768000" cy="26276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r>
              <a:t>xx%</a:t>
            </a:r>
          </a:p>
        </p:txBody>
      </p:sp>
      <p:sp>
        <p:nvSpPr>
          <p:cNvPr id="323" name="Google Shape;323;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280989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4"/>
        <p:cNvGrpSpPr/>
        <p:nvPr/>
      </p:nvGrpSpPr>
      <p:grpSpPr>
        <a:xfrm>
          <a:off x="0" y="0"/>
          <a:ext cx="0" cy="0"/>
          <a:chOff x="0" y="0"/>
          <a:chExt cx="0" cy="0"/>
        </a:xfrm>
      </p:grpSpPr>
    </p:spTree>
    <p:extLst>
      <p:ext uri="{BB962C8B-B14F-4D97-AF65-F5344CB8AC3E}">
        <p14:creationId xmlns:p14="http://schemas.microsoft.com/office/powerpoint/2010/main" val="3793403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65"/>
        <p:cNvGrpSpPr/>
        <p:nvPr/>
      </p:nvGrpSpPr>
      <p:grpSpPr>
        <a:xfrm>
          <a:off x="0" y="0"/>
          <a:ext cx="0" cy="0"/>
          <a:chOff x="0" y="0"/>
          <a:chExt cx="0" cy="0"/>
        </a:xfrm>
      </p:grpSpPr>
      <p:grpSp>
        <p:nvGrpSpPr>
          <p:cNvPr id="366" name="Google Shape;366;p14"/>
          <p:cNvGrpSpPr/>
          <p:nvPr/>
        </p:nvGrpSpPr>
        <p:grpSpPr>
          <a:xfrm>
            <a:off x="-167" y="0"/>
            <a:ext cx="12192537" cy="6881200"/>
            <a:chOff x="-126" y="0"/>
            <a:chExt cx="9144403" cy="5160900"/>
          </a:xfrm>
        </p:grpSpPr>
        <p:grpSp>
          <p:nvGrpSpPr>
            <p:cNvPr id="367" name="Google Shape;367;p14"/>
            <p:cNvGrpSpPr/>
            <p:nvPr/>
          </p:nvGrpSpPr>
          <p:grpSpPr>
            <a:xfrm>
              <a:off x="537813" y="0"/>
              <a:ext cx="8068500" cy="5160900"/>
              <a:chOff x="529238" y="0"/>
              <a:chExt cx="8068500" cy="5160900"/>
            </a:xfrm>
          </p:grpSpPr>
          <p:cxnSp>
            <p:nvCxnSpPr>
              <p:cNvPr id="368" name="Google Shape;368;p1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69" name="Google Shape;369;p1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0" name="Google Shape;370;p1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1" name="Google Shape;371;p1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2" name="Google Shape;372;p1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3" name="Google Shape;373;p1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4" name="Google Shape;374;p1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5" name="Google Shape;375;p1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6" name="Google Shape;376;p1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7" name="Google Shape;377;p1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8" name="Google Shape;378;p1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9" name="Google Shape;379;p1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80" name="Google Shape;380;p1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81" name="Google Shape;381;p1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82" name="Google Shape;382;p1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83" name="Google Shape;383;p1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84" name="Google Shape;384;p14"/>
            <p:cNvGrpSpPr/>
            <p:nvPr/>
          </p:nvGrpSpPr>
          <p:grpSpPr>
            <a:xfrm>
              <a:off x="-126" y="389750"/>
              <a:ext cx="9144403" cy="4364000"/>
              <a:chOff x="-25975" y="537900"/>
              <a:chExt cx="9195900" cy="4364000"/>
            </a:xfrm>
          </p:grpSpPr>
          <p:cxnSp>
            <p:nvCxnSpPr>
              <p:cNvPr id="385" name="Google Shape;385;p1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86" name="Google Shape;386;p1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87" name="Google Shape;387;p1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88" name="Google Shape;388;p1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89" name="Google Shape;389;p1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90" name="Google Shape;390;p1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91" name="Google Shape;391;p1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92" name="Google Shape;392;p1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93" name="Google Shape;393;p1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94" name="Google Shape;394;p14"/>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14"/>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14"/>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14"/>
          <p:cNvSpPr txBox="1">
            <a:spLocks noGrp="1"/>
          </p:cNvSpPr>
          <p:nvPr>
            <p:ph type="title" hasCustomPrompt="1"/>
          </p:nvPr>
        </p:nvSpPr>
        <p:spPr>
          <a:xfrm rot="-1155">
            <a:off x="5500800" y="1644820"/>
            <a:ext cx="1190400" cy="954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98" name="Google Shape;398;p14"/>
          <p:cNvSpPr txBox="1">
            <a:spLocks noGrp="1"/>
          </p:cNvSpPr>
          <p:nvPr>
            <p:ph type="ctrTitle" idx="2"/>
          </p:nvPr>
        </p:nvSpPr>
        <p:spPr>
          <a:xfrm>
            <a:off x="3443967" y="3300500"/>
            <a:ext cx="5304000" cy="2275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6667"/>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532215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34"/>
        <p:cNvGrpSpPr/>
        <p:nvPr/>
      </p:nvGrpSpPr>
      <p:grpSpPr>
        <a:xfrm>
          <a:off x="0" y="0"/>
          <a:ext cx="0" cy="0"/>
          <a:chOff x="0" y="0"/>
          <a:chExt cx="0" cy="0"/>
        </a:xfrm>
      </p:grpSpPr>
      <p:grpSp>
        <p:nvGrpSpPr>
          <p:cNvPr id="435" name="Google Shape;435;p16"/>
          <p:cNvGrpSpPr/>
          <p:nvPr/>
        </p:nvGrpSpPr>
        <p:grpSpPr>
          <a:xfrm>
            <a:off x="-167" y="0"/>
            <a:ext cx="12192537" cy="6881200"/>
            <a:chOff x="-126" y="0"/>
            <a:chExt cx="9144403" cy="5160900"/>
          </a:xfrm>
        </p:grpSpPr>
        <p:grpSp>
          <p:nvGrpSpPr>
            <p:cNvPr id="436" name="Google Shape;436;p16"/>
            <p:cNvGrpSpPr/>
            <p:nvPr/>
          </p:nvGrpSpPr>
          <p:grpSpPr>
            <a:xfrm>
              <a:off x="537813" y="0"/>
              <a:ext cx="8068500" cy="5160900"/>
              <a:chOff x="529238" y="0"/>
              <a:chExt cx="8068500" cy="5160900"/>
            </a:xfrm>
          </p:grpSpPr>
          <p:cxnSp>
            <p:nvCxnSpPr>
              <p:cNvPr id="437" name="Google Shape;437;p16"/>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38" name="Google Shape;438;p16"/>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39" name="Google Shape;439;p16"/>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0" name="Google Shape;440;p16"/>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1" name="Google Shape;441;p16"/>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2" name="Google Shape;442;p16"/>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3" name="Google Shape;443;p16"/>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4" name="Google Shape;444;p16"/>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5" name="Google Shape;445;p16"/>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6" name="Google Shape;446;p16"/>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7" name="Google Shape;447;p16"/>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8" name="Google Shape;448;p16"/>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9" name="Google Shape;449;p16"/>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0" name="Google Shape;450;p16"/>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1" name="Google Shape;451;p16"/>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2" name="Google Shape;452;p16"/>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53" name="Google Shape;453;p16"/>
            <p:cNvGrpSpPr/>
            <p:nvPr/>
          </p:nvGrpSpPr>
          <p:grpSpPr>
            <a:xfrm>
              <a:off x="-126" y="389750"/>
              <a:ext cx="9144403" cy="4364000"/>
              <a:chOff x="-25975" y="537900"/>
              <a:chExt cx="9195900" cy="4364000"/>
            </a:xfrm>
          </p:grpSpPr>
          <p:cxnSp>
            <p:nvCxnSpPr>
              <p:cNvPr id="454" name="Google Shape;454;p16"/>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55" name="Google Shape;455;p16"/>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56" name="Google Shape;456;p16"/>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57" name="Google Shape;457;p16"/>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58" name="Google Shape;458;p16"/>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59" name="Google Shape;459;p16"/>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60" name="Google Shape;460;p16"/>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61" name="Google Shape;461;p16"/>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62" name="Google Shape;462;p16"/>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463" name="Google Shape;463;p16"/>
          <p:cNvGrpSpPr/>
          <p:nvPr/>
        </p:nvGrpSpPr>
        <p:grpSpPr>
          <a:xfrm>
            <a:off x="446867" y="447134"/>
            <a:ext cx="11501524" cy="6159924"/>
            <a:chOff x="335150" y="335350"/>
            <a:chExt cx="8626143" cy="4619943"/>
          </a:xfrm>
        </p:grpSpPr>
        <p:sp>
          <p:nvSpPr>
            <p:cNvPr id="464" name="Google Shape;464;p16"/>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6"/>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6"/>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7" name="Google Shape;467;p16"/>
          <p:cNvSpPr txBox="1">
            <a:spLocks noGrp="1"/>
          </p:cNvSpPr>
          <p:nvPr>
            <p:ph type="subTitle" idx="1"/>
          </p:nvPr>
        </p:nvSpPr>
        <p:spPr>
          <a:xfrm>
            <a:off x="950951" y="2844781"/>
            <a:ext cx="4937200" cy="2155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600">
                <a:solidFill>
                  <a:srgbClr val="0E2A47"/>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468" name="Google Shape;468;p16"/>
          <p:cNvSpPr txBox="1">
            <a:spLocks noGrp="1"/>
          </p:cNvSpPr>
          <p:nvPr>
            <p:ph type="ctrTitle"/>
          </p:nvPr>
        </p:nvSpPr>
        <p:spPr>
          <a:xfrm>
            <a:off x="951033" y="820933"/>
            <a:ext cx="10290000" cy="775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469" name="Google Shape;469;p16"/>
          <p:cNvSpPr/>
          <p:nvPr/>
        </p:nvSpPr>
        <p:spPr>
          <a:xfrm>
            <a:off x="306747" y="1508516"/>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16"/>
          <p:cNvSpPr/>
          <p:nvPr/>
        </p:nvSpPr>
        <p:spPr>
          <a:xfrm>
            <a:off x="11547760" y="4500916"/>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16"/>
          <p:cNvSpPr txBox="1">
            <a:spLocks noGrp="1"/>
          </p:cNvSpPr>
          <p:nvPr>
            <p:ph type="ctrTitle" idx="2"/>
          </p:nvPr>
        </p:nvSpPr>
        <p:spPr>
          <a:xfrm>
            <a:off x="951033" y="2300048"/>
            <a:ext cx="4937200" cy="634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91919"/>
              </a:buClr>
              <a:buSzPts val="2200"/>
              <a:buNone/>
              <a:defRPr sz="2933"/>
            </a:lvl1pPr>
            <a:lvl2pPr lvl="1" rtl="0">
              <a:spcBef>
                <a:spcPts val="0"/>
              </a:spcBef>
              <a:spcAft>
                <a:spcPts val="0"/>
              </a:spcAft>
              <a:buClr>
                <a:srgbClr val="191919"/>
              </a:buClr>
              <a:buSzPts val="2200"/>
              <a:buNone/>
              <a:defRPr sz="2933">
                <a:solidFill>
                  <a:srgbClr val="191919"/>
                </a:solidFill>
              </a:defRPr>
            </a:lvl2pPr>
            <a:lvl3pPr lvl="2" rtl="0">
              <a:spcBef>
                <a:spcPts val="0"/>
              </a:spcBef>
              <a:spcAft>
                <a:spcPts val="0"/>
              </a:spcAft>
              <a:buClr>
                <a:srgbClr val="191919"/>
              </a:buClr>
              <a:buSzPts val="2200"/>
              <a:buNone/>
              <a:defRPr sz="2933">
                <a:solidFill>
                  <a:srgbClr val="191919"/>
                </a:solidFill>
              </a:defRPr>
            </a:lvl3pPr>
            <a:lvl4pPr lvl="3" rtl="0">
              <a:spcBef>
                <a:spcPts val="0"/>
              </a:spcBef>
              <a:spcAft>
                <a:spcPts val="0"/>
              </a:spcAft>
              <a:buClr>
                <a:srgbClr val="191919"/>
              </a:buClr>
              <a:buSzPts val="2200"/>
              <a:buNone/>
              <a:defRPr sz="2933">
                <a:solidFill>
                  <a:srgbClr val="191919"/>
                </a:solidFill>
              </a:defRPr>
            </a:lvl4pPr>
            <a:lvl5pPr lvl="4" rtl="0">
              <a:spcBef>
                <a:spcPts val="0"/>
              </a:spcBef>
              <a:spcAft>
                <a:spcPts val="0"/>
              </a:spcAft>
              <a:buClr>
                <a:srgbClr val="191919"/>
              </a:buClr>
              <a:buSzPts val="2200"/>
              <a:buNone/>
              <a:defRPr sz="2933">
                <a:solidFill>
                  <a:srgbClr val="191919"/>
                </a:solidFill>
              </a:defRPr>
            </a:lvl5pPr>
            <a:lvl6pPr lvl="5" rtl="0">
              <a:spcBef>
                <a:spcPts val="0"/>
              </a:spcBef>
              <a:spcAft>
                <a:spcPts val="0"/>
              </a:spcAft>
              <a:buClr>
                <a:srgbClr val="191919"/>
              </a:buClr>
              <a:buSzPts val="2200"/>
              <a:buNone/>
              <a:defRPr sz="2933">
                <a:solidFill>
                  <a:srgbClr val="191919"/>
                </a:solidFill>
              </a:defRPr>
            </a:lvl6pPr>
            <a:lvl7pPr lvl="6" rtl="0">
              <a:spcBef>
                <a:spcPts val="0"/>
              </a:spcBef>
              <a:spcAft>
                <a:spcPts val="0"/>
              </a:spcAft>
              <a:buClr>
                <a:srgbClr val="191919"/>
              </a:buClr>
              <a:buSzPts val="2200"/>
              <a:buNone/>
              <a:defRPr sz="2933">
                <a:solidFill>
                  <a:srgbClr val="191919"/>
                </a:solidFill>
              </a:defRPr>
            </a:lvl7pPr>
            <a:lvl8pPr lvl="7" rtl="0">
              <a:spcBef>
                <a:spcPts val="0"/>
              </a:spcBef>
              <a:spcAft>
                <a:spcPts val="0"/>
              </a:spcAft>
              <a:buClr>
                <a:srgbClr val="191919"/>
              </a:buClr>
              <a:buSzPts val="2200"/>
              <a:buNone/>
              <a:defRPr sz="2933">
                <a:solidFill>
                  <a:srgbClr val="191919"/>
                </a:solidFill>
              </a:defRPr>
            </a:lvl8pPr>
            <a:lvl9pPr lvl="8" rtl="0">
              <a:spcBef>
                <a:spcPts val="0"/>
              </a:spcBef>
              <a:spcAft>
                <a:spcPts val="0"/>
              </a:spcAft>
              <a:buClr>
                <a:srgbClr val="191919"/>
              </a:buClr>
              <a:buSzPts val="2200"/>
              <a:buNone/>
              <a:defRPr sz="2933">
                <a:solidFill>
                  <a:srgbClr val="191919"/>
                </a:solidFill>
              </a:defRPr>
            </a:lvl9pPr>
          </a:lstStyle>
          <a:p>
            <a:endParaRPr/>
          </a:p>
        </p:txBody>
      </p:sp>
    </p:spTree>
    <p:extLst>
      <p:ext uri="{BB962C8B-B14F-4D97-AF65-F5344CB8AC3E}">
        <p14:creationId xmlns:p14="http://schemas.microsoft.com/office/powerpoint/2010/main" val="2395118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72"/>
        <p:cNvGrpSpPr/>
        <p:nvPr/>
      </p:nvGrpSpPr>
      <p:grpSpPr>
        <a:xfrm>
          <a:off x="0" y="0"/>
          <a:ext cx="0" cy="0"/>
          <a:chOff x="0" y="0"/>
          <a:chExt cx="0" cy="0"/>
        </a:xfrm>
      </p:grpSpPr>
      <p:grpSp>
        <p:nvGrpSpPr>
          <p:cNvPr id="473" name="Google Shape;473;p17"/>
          <p:cNvGrpSpPr/>
          <p:nvPr/>
        </p:nvGrpSpPr>
        <p:grpSpPr>
          <a:xfrm>
            <a:off x="-167" y="0"/>
            <a:ext cx="12192537" cy="6881200"/>
            <a:chOff x="-126" y="0"/>
            <a:chExt cx="9144403" cy="5160900"/>
          </a:xfrm>
        </p:grpSpPr>
        <p:grpSp>
          <p:nvGrpSpPr>
            <p:cNvPr id="474" name="Google Shape;474;p17"/>
            <p:cNvGrpSpPr/>
            <p:nvPr/>
          </p:nvGrpSpPr>
          <p:grpSpPr>
            <a:xfrm>
              <a:off x="537813" y="0"/>
              <a:ext cx="8068500" cy="5160900"/>
              <a:chOff x="529238" y="0"/>
              <a:chExt cx="8068500" cy="5160900"/>
            </a:xfrm>
          </p:grpSpPr>
          <p:cxnSp>
            <p:nvCxnSpPr>
              <p:cNvPr id="475" name="Google Shape;475;p1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1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1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1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1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1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1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1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3" name="Google Shape;483;p1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4" name="Google Shape;484;p1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1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1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1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1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1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1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91" name="Google Shape;491;p17"/>
            <p:cNvGrpSpPr/>
            <p:nvPr/>
          </p:nvGrpSpPr>
          <p:grpSpPr>
            <a:xfrm>
              <a:off x="-126" y="389750"/>
              <a:ext cx="9144403" cy="4364000"/>
              <a:chOff x="-25975" y="537900"/>
              <a:chExt cx="9195900" cy="4364000"/>
            </a:xfrm>
          </p:grpSpPr>
          <p:cxnSp>
            <p:nvCxnSpPr>
              <p:cNvPr id="492" name="Google Shape;492;p1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1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1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1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1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1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1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1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00" name="Google Shape;500;p1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01" name="Google Shape;501;p17"/>
          <p:cNvGrpSpPr/>
          <p:nvPr/>
        </p:nvGrpSpPr>
        <p:grpSpPr>
          <a:xfrm>
            <a:off x="446867" y="447134"/>
            <a:ext cx="11501524" cy="6159924"/>
            <a:chOff x="335150" y="335350"/>
            <a:chExt cx="8626143" cy="4619943"/>
          </a:xfrm>
        </p:grpSpPr>
        <p:sp>
          <p:nvSpPr>
            <p:cNvPr id="502" name="Google Shape;502;p1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5" name="Google Shape;505;p17"/>
          <p:cNvSpPr txBox="1">
            <a:spLocks noGrp="1"/>
          </p:cNvSpPr>
          <p:nvPr>
            <p:ph type="subTitle" idx="1"/>
          </p:nvPr>
        </p:nvSpPr>
        <p:spPr>
          <a:xfrm>
            <a:off x="6456299" y="3092700"/>
            <a:ext cx="4365200" cy="2084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600">
                <a:solidFill>
                  <a:srgbClr val="0E2A47"/>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506" name="Google Shape;506;p17"/>
          <p:cNvSpPr txBox="1">
            <a:spLocks noGrp="1"/>
          </p:cNvSpPr>
          <p:nvPr>
            <p:ph type="ctrTitle"/>
          </p:nvPr>
        </p:nvSpPr>
        <p:spPr>
          <a:xfrm>
            <a:off x="951033" y="820933"/>
            <a:ext cx="10290000" cy="92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07" name="Google Shape;507;p17"/>
          <p:cNvSpPr/>
          <p:nvPr/>
        </p:nvSpPr>
        <p:spPr>
          <a:xfrm>
            <a:off x="298977" y="2724233"/>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8" name="Google Shape;508;p17"/>
          <p:cNvSpPr txBox="1">
            <a:spLocks noGrp="1"/>
          </p:cNvSpPr>
          <p:nvPr>
            <p:ph type="ctrTitle" idx="2"/>
          </p:nvPr>
        </p:nvSpPr>
        <p:spPr>
          <a:xfrm>
            <a:off x="6456300" y="2116767"/>
            <a:ext cx="4365200" cy="106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191919"/>
              </a:buClr>
              <a:buSzPts val="2200"/>
              <a:buNone/>
              <a:defRPr sz="2933"/>
            </a:lvl1pPr>
            <a:lvl2pPr lvl="1" rtl="0">
              <a:lnSpc>
                <a:spcPct val="100000"/>
              </a:lnSpc>
              <a:spcBef>
                <a:spcPts val="0"/>
              </a:spcBef>
              <a:spcAft>
                <a:spcPts val="0"/>
              </a:spcAft>
              <a:buClr>
                <a:srgbClr val="191919"/>
              </a:buClr>
              <a:buSzPts val="2200"/>
              <a:buNone/>
              <a:defRPr sz="2933">
                <a:solidFill>
                  <a:srgbClr val="191919"/>
                </a:solidFill>
              </a:defRPr>
            </a:lvl2pPr>
            <a:lvl3pPr lvl="2" rtl="0">
              <a:lnSpc>
                <a:spcPct val="100000"/>
              </a:lnSpc>
              <a:spcBef>
                <a:spcPts val="0"/>
              </a:spcBef>
              <a:spcAft>
                <a:spcPts val="0"/>
              </a:spcAft>
              <a:buClr>
                <a:srgbClr val="191919"/>
              </a:buClr>
              <a:buSzPts val="2200"/>
              <a:buNone/>
              <a:defRPr sz="2933">
                <a:solidFill>
                  <a:srgbClr val="191919"/>
                </a:solidFill>
              </a:defRPr>
            </a:lvl3pPr>
            <a:lvl4pPr lvl="3" rtl="0">
              <a:lnSpc>
                <a:spcPct val="100000"/>
              </a:lnSpc>
              <a:spcBef>
                <a:spcPts val="0"/>
              </a:spcBef>
              <a:spcAft>
                <a:spcPts val="0"/>
              </a:spcAft>
              <a:buClr>
                <a:srgbClr val="191919"/>
              </a:buClr>
              <a:buSzPts val="2200"/>
              <a:buNone/>
              <a:defRPr sz="2933">
                <a:solidFill>
                  <a:srgbClr val="191919"/>
                </a:solidFill>
              </a:defRPr>
            </a:lvl4pPr>
            <a:lvl5pPr lvl="4" rtl="0">
              <a:lnSpc>
                <a:spcPct val="100000"/>
              </a:lnSpc>
              <a:spcBef>
                <a:spcPts val="0"/>
              </a:spcBef>
              <a:spcAft>
                <a:spcPts val="0"/>
              </a:spcAft>
              <a:buClr>
                <a:srgbClr val="191919"/>
              </a:buClr>
              <a:buSzPts val="2200"/>
              <a:buNone/>
              <a:defRPr sz="2933">
                <a:solidFill>
                  <a:srgbClr val="191919"/>
                </a:solidFill>
              </a:defRPr>
            </a:lvl5pPr>
            <a:lvl6pPr lvl="5" rtl="0">
              <a:lnSpc>
                <a:spcPct val="100000"/>
              </a:lnSpc>
              <a:spcBef>
                <a:spcPts val="0"/>
              </a:spcBef>
              <a:spcAft>
                <a:spcPts val="0"/>
              </a:spcAft>
              <a:buClr>
                <a:srgbClr val="191919"/>
              </a:buClr>
              <a:buSzPts val="2200"/>
              <a:buNone/>
              <a:defRPr sz="2933">
                <a:solidFill>
                  <a:srgbClr val="191919"/>
                </a:solidFill>
              </a:defRPr>
            </a:lvl6pPr>
            <a:lvl7pPr lvl="6" rtl="0">
              <a:lnSpc>
                <a:spcPct val="100000"/>
              </a:lnSpc>
              <a:spcBef>
                <a:spcPts val="0"/>
              </a:spcBef>
              <a:spcAft>
                <a:spcPts val="0"/>
              </a:spcAft>
              <a:buClr>
                <a:srgbClr val="191919"/>
              </a:buClr>
              <a:buSzPts val="2200"/>
              <a:buNone/>
              <a:defRPr sz="2933">
                <a:solidFill>
                  <a:srgbClr val="191919"/>
                </a:solidFill>
              </a:defRPr>
            </a:lvl7pPr>
            <a:lvl8pPr lvl="7" rtl="0">
              <a:lnSpc>
                <a:spcPct val="100000"/>
              </a:lnSpc>
              <a:spcBef>
                <a:spcPts val="0"/>
              </a:spcBef>
              <a:spcAft>
                <a:spcPts val="0"/>
              </a:spcAft>
              <a:buClr>
                <a:srgbClr val="191919"/>
              </a:buClr>
              <a:buSzPts val="2200"/>
              <a:buNone/>
              <a:defRPr sz="2933">
                <a:solidFill>
                  <a:srgbClr val="191919"/>
                </a:solidFill>
              </a:defRPr>
            </a:lvl8pPr>
            <a:lvl9pPr lvl="8" rtl="0">
              <a:lnSpc>
                <a:spcPct val="100000"/>
              </a:lnSpc>
              <a:spcBef>
                <a:spcPts val="0"/>
              </a:spcBef>
              <a:spcAft>
                <a:spcPts val="0"/>
              </a:spcAft>
              <a:buClr>
                <a:srgbClr val="191919"/>
              </a:buClr>
              <a:buSzPts val="2200"/>
              <a:buNone/>
              <a:defRPr sz="2933">
                <a:solidFill>
                  <a:srgbClr val="191919"/>
                </a:solidFill>
              </a:defRPr>
            </a:lvl9pPr>
          </a:lstStyle>
          <a:p>
            <a:endParaRPr/>
          </a:p>
        </p:txBody>
      </p:sp>
    </p:spTree>
    <p:extLst>
      <p:ext uri="{BB962C8B-B14F-4D97-AF65-F5344CB8AC3E}">
        <p14:creationId xmlns:p14="http://schemas.microsoft.com/office/powerpoint/2010/main" val="860178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09"/>
        <p:cNvGrpSpPr/>
        <p:nvPr/>
      </p:nvGrpSpPr>
      <p:grpSpPr>
        <a:xfrm>
          <a:off x="0" y="0"/>
          <a:ext cx="0" cy="0"/>
          <a:chOff x="0" y="0"/>
          <a:chExt cx="0" cy="0"/>
        </a:xfrm>
      </p:grpSpPr>
      <p:grpSp>
        <p:nvGrpSpPr>
          <p:cNvPr id="510" name="Google Shape;510;p18"/>
          <p:cNvGrpSpPr/>
          <p:nvPr/>
        </p:nvGrpSpPr>
        <p:grpSpPr>
          <a:xfrm>
            <a:off x="-167" y="0"/>
            <a:ext cx="12192537" cy="6881200"/>
            <a:chOff x="-126" y="0"/>
            <a:chExt cx="9144403" cy="5160900"/>
          </a:xfrm>
        </p:grpSpPr>
        <p:grpSp>
          <p:nvGrpSpPr>
            <p:cNvPr id="511" name="Google Shape;511;p18"/>
            <p:cNvGrpSpPr/>
            <p:nvPr/>
          </p:nvGrpSpPr>
          <p:grpSpPr>
            <a:xfrm>
              <a:off x="537813" y="0"/>
              <a:ext cx="8068500" cy="5160900"/>
              <a:chOff x="529238" y="0"/>
              <a:chExt cx="8068500" cy="5160900"/>
            </a:xfrm>
          </p:grpSpPr>
          <p:cxnSp>
            <p:nvCxnSpPr>
              <p:cNvPr id="512" name="Google Shape;512;p1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3" name="Google Shape;513;p1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4" name="Google Shape;514;p1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5" name="Google Shape;515;p1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6" name="Google Shape;516;p1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7" name="Google Shape;517;p1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8" name="Google Shape;518;p1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9" name="Google Shape;519;p1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0" name="Google Shape;520;p1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1" name="Google Shape;521;p1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2" name="Google Shape;522;p1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3" name="Google Shape;523;p1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4" name="Google Shape;524;p1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5" name="Google Shape;525;p1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6" name="Google Shape;526;p1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7" name="Google Shape;527;p1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28" name="Google Shape;528;p18"/>
            <p:cNvGrpSpPr/>
            <p:nvPr/>
          </p:nvGrpSpPr>
          <p:grpSpPr>
            <a:xfrm>
              <a:off x="-126" y="389750"/>
              <a:ext cx="9144403" cy="4364000"/>
              <a:chOff x="-25975" y="537900"/>
              <a:chExt cx="9195900" cy="4364000"/>
            </a:xfrm>
          </p:grpSpPr>
          <p:cxnSp>
            <p:nvCxnSpPr>
              <p:cNvPr id="529" name="Google Shape;529;p1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0" name="Google Shape;530;p1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1" name="Google Shape;531;p1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2" name="Google Shape;532;p1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3" name="Google Shape;533;p1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4" name="Google Shape;534;p1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1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1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1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38" name="Google Shape;538;p18"/>
          <p:cNvGrpSpPr/>
          <p:nvPr/>
        </p:nvGrpSpPr>
        <p:grpSpPr>
          <a:xfrm>
            <a:off x="446867" y="447134"/>
            <a:ext cx="11501524" cy="6159924"/>
            <a:chOff x="335150" y="335350"/>
            <a:chExt cx="8626143" cy="4619943"/>
          </a:xfrm>
        </p:grpSpPr>
        <p:sp>
          <p:nvSpPr>
            <p:cNvPr id="539" name="Google Shape;539;p18"/>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8"/>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2" name="Google Shape;542;p18"/>
          <p:cNvSpPr txBox="1">
            <a:spLocks noGrp="1"/>
          </p:cNvSpPr>
          <p:nvPr>
            <p:ph type="subTitle" idx="1"/>
          </p:nvPr>
        </p:nvSpPr>
        <p:spPr>
          <a:xfrm>
            <a:off x="1671000" y="2581456"/>
            <a:ext cx="4176000" cy="2142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600"/>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543" name="Google Shape;543;p18"/>
          <p:cNvSpPr txBox="1">
            <a:spLocks noGrp="1"/>
          </p:cNvSpPr>
          <p:nvPr>
            <p:ph type="ctrTitle"/>
          </p:nvPr>
        </p:nvSpPr>
        <p:spPr>
          <a:xfrm>
            <a:off x="951033" y="820933"/>
            <a:ext cx="10290000" cy="802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44" name="Google Shape;544;p18"/>
          <p:cNvSpPr/>
          <p:nvPr/>
        </p:nvSpPr>
        <p:spPr>
          <a:xfrm flipH="1">
            <a:off x="286511" y="4358783"/>
            <a:ext cx="332800" cy="333200"/>
          </a:xfrm>
          <a:prstGeom prst="diamond">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67588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45"/>
        <p:cNvGrpSpPr/>
        <p:nvPr/>
      </p:nvGrpSpPr>
      <p:grpSpPr>
        <a:xfrm>
          <a:off x="0" y="0"/>
          <a:ext cx="0" cy="0"/>
          <a:chOff x="0" y="0"/>
          <a:chExt cx="0" cy="0"/>
        </a:xfrm>
      </p:grpSpPr>
      <p:grpSp>
        <p:nvGrpSpPr>
          <p:cNvPr id="546" name="Google Shape;546;p19"/>
          <p:cNvGrpSpPr/>
          <p:nvPr/>
        </p:nvGrpSpPr>
        <p:grpSpPr>
          <a:xfrm>
            <a:off x="-167" y="0"/>
            <a:ext cx="12192537" cy="6881200"/>
            <a:chOff x="-126" y="0"/>
            <a:chExt cx="9144403" cy="5160900"/>
          </a:xfrm>
        </p:grpSpPr>
        <p:grpSp>
          <p:nvGrpSpPr>
            <p:cNvPr id="547" name="Google Shape;547;p19"/>
            <p:cNvGrpSpPr/>
            <p:nvPr/>
          </p:nvGrpSpPr>
          <p:grpSpPr>
            <a:xfrm>
              <a:off x="537813" y="0"/>
              <a:ext cx="8068500" cy="5160900"/>
              <a:chOff x="529238" y="0"/>
              <a:chExt cx="8068500" cy="5160900"/>
            </a:xfrm>
          </p:grpSpPr>
          <p:cxnSp>
            <p:nvCxnSpPr>
              <p:cNvPr id="548" name="Google Shape;548;p1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1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1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1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1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1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1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1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1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1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1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64" name="Google Shape;564;p19"/>
            <p:cNvGrpSpPr/>
            <p:nvPr/>
          </p:nvGrpSpPr>
          <p:grpSpPr>
            <a:xfrm>
              <a:off x="-126" y="389750"/>
              <a:ext cx="9144403" cy="4364000"/>
              <a:chOff x="-25975" y="537900"/>
              <a:chExt cx="9195900" cy="4364000"/>
            </a:xfrm>
          </p:grpSpPr>
          <p:cxnSp>
            <p:nvCxnSpPr>
              <p:cNvPr id="565" name="Google Shape;565;p1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1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1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1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1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0" name="Google Shape;570;p1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1" name="Google Shape;571;p1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1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1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74" name="Google Shape;574;p19"/>
          <p:cNvGrpSpPr/>
          <p:nvPr/>
        </p:nvGrpSpPr>
        <p:grpSpPr>
          <a:xfrm>
            <a:off x="446867" y="447134"/>
            <a:ext cx="11501524" cy="6159924"/>
            <a:chOff x="335150" y="335350"/>
            <a:chExt cx="8626143" cy="4619943"/>
          </a:xfrm>
        </p:grpSpPr>
        <p:sp>
          <p:nvSpPr>
            <p:cNvPr id="575" name="Google Shape;575;p19"/>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9"/>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9"/>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8" name="Google Shape;578;p19"/>
          <p:cNvSpPr txBox="1">
            <a:spLocks noGrp="1"/>
          </p:cNvSpPr>
          <p:nvPr>
            <p:ph type="subTitle" idx="1"/>
          </p:nvPr>
        </p:nvSpPr>
        <p:spPr>
          <a:xfrm>
            <a:off x="1778379" y="2704033"/>
            <a:ext cx="3985200" cy="2101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79" name="Google Shape;579;p19"/>
          <p:cNvSpPr txBox="1">
            <a:spLocks noGrp="1"/>
          </p:cNvSpPr>
          <p:nvPr>
            <p:ph type="subTitle" idx="2"/>
          </p:nvPr>
        </p:nvSpPr>
        <p:spPr>
          <a:xfrm>
            <a:off x="6428421" y="2704033"/>
            <a:ext cx="3985200" cy="2101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80" name="Google Shape;580;p19"/>
          <p:cNvSpPr txBox="1">
            <a:spLocks noGrp="1"/>
          </p:cNvSpPr>
          <p:nvPr>
            <p:ph type="ctrTitle"/>
          </p:nvPr>
        </p:nvSpPr>
        <p:spPr>
          <a:xfrm>
            <a:off x="951033" y="820933"/>
            <a:ext cx="10290000" cy="92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81" name="Google Shape;581;p19"/>
          <p:cNvSpPr/>
          <p:nvPr/>
        </p:nvSpPr>
        <p:spPr>
          <a:xfrm flipH="1">
            <a:off x="289113" y="5045583"/>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35851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82"/>
        <p:cNvGrpSpPr/>
        <p:nvPr/>
      </p:nvGrpSpPr>
      <p:grpSpPr>
        <a:xfrm>
          <a:off x="0" y="0"/>
          <a:ext cx="0" cy="0"/>
          <a:chOff x="0" y="0"/>
          <a:chExt cx="0" cy="0"/>
        </a:xfrm>
      </p:grpSpPr>
      <p:grpSp>
        <p:nvGrpSpPr>
          <p:cNvPr id="583" name="Google Shape;583;p20"/>
          <p:cNvGrpSpPr/>
          <p:nvPr/>
        </p:nvGrpSpPr>
        <p:grpSpPr>
          <a:xfrm>
            <a:off x="-167" y="0"/>
            <a:ext cx="12192537" cy="6881200"/>
            <a:chOff x="-126" y="0"/>
            <a:chExt cx="9144403" cy="5160900"/>
          </a:xfrm>
        </p:grpSpPr>
        <p:grpSp>
          <p:nvGrpSpPr>
            <p:cNvPr id="584" name="Google Shape;584;p20"/>
            <p:cNvGrpSpPr/>
            <p:nvPr/>
          </p:nvGrpSpPr>
          <p:grpSpPr>
            <a:xfrm>
              <a:off x="537813" y="0"/>
              <a:ext cx="8068500" cy="5160900"/>
              <a:chOff x="529238" y="0"/>
              <a:chExt cx="8068500" cy="5160900"/>
            </a:xfrm>
          </p:grpSpPr>
          <p:cxnSp>
            <p:nvCxnSpPr>
              <p:cNvPr id="585" name="Google Shape;585;p20"/>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6" name="Google Shape;586;p20"/>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7" name="Google Shape;587;p20"/>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8" name="Google Shape;588;p20"/>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9" name="Google Shape;589;p20"/>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0" name="Google Shape;590;p20"/>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1" name="Google Shape;591;p20"/>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2" name="Google Shape;592;p20"/>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3" name="Google Shape;593;p20"/>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4" name="Google Shape;594;p20"/>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5" name="Google Shape;595;p20"/>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6" name="Google Shape;596;p20"/>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7" name="Google Shape;597;p20"/>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8" name="Google Shape;598;p20"/>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9" name="Google Shape;599;p20"/>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00" name="Google Shape;600;p20"/>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1" name="Google Shape;601;p20"/>
            <p:cNvGrpSpPr/>
            <p:nvPr/>
          </p:nvGrpSpPr>
          <p:grpSpPr>
            <a:xfrm>
              <a:off x="-126" y="389750"/>
              <a:ext cx="9144403" cy="4364000"/>
              <a:chOff x="-25975" y="537900"/>
              <a:chExt cx="9195900" cy="4364000"/>
            </a:xfrm>
          </p:grpSpPr>
          <p:cxnSp>
            <p:nvCxnSpPr>
              <p:cNvPr id="602" name="Google Shape;602;p20"/>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3" name="Google Shape;603;p20"/>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4" name="Google Shape;604;p20"/>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5" name="Google Shape;605;p20"/>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6" name="Google Shape;606;p20"/>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7" name="Google Shape;607;p20"/>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8" name="Google Shape;608;p20"/>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9" name="Google Shape;609;p20"/>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10" name="Google Shape;610;p20"/>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11" name="Google Shape;611;p20"/>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20"/>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20"/>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20"/>
          <p:cNvSpPr txBox="1">
            <a:spLocks noGrp="1"/>
          </p:cNvSpPr>
          <p:nvPr>
            <p:ph type="ctrTitle"/>
          </p:nvPr>
        </p:nvSpPr>
        <p:spPr>
          <a:xfrm>
            <a:off x="2852033" y="1392867"/>
            <a:ext cx="6488000" cy="12368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8000">
                <a:solidFill>
                  <a:schemeClr val="accent1"/>
                </a:solidFill>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615" name="Google Shape;615;p20"/>
          <p:cNvSpPr txBox="1">
            <a:spLocks noGrp="1"/>
          </p:cNvSpPr>
          <p:nvPr>
            <p:ph type="subTitle" idx="1"/>
          </p:nvPr>
        </p:nvSpPr>
        <p:spPr>
          <a:xfrm>
            <a:off x="2852067" y="2514119"/>
            <a:ext cx="6488000" cy="17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chemeClr val="dk1"/>
                </a:solidFill>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616" name="Google Shape;616;p20"/>
          <p:cNvSpPr txBox="1"/>
          <p:nvPr/>
        </p:nvSpPr>
        <p:spPr>
          <a:xfrm>
            <a:off x="1670800" y="4407700"/>
            <a:ext cx="8850400" cy="741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1"/>
                </a:solidFill>
                <a:latin typeface="Montserrat Medium"/>
                <a:ea typeface="Montserrat Medium"/>
                <a:cs typeface="Montserrat Medium"/>
                <a:sym typeface="Montserrat Medium"/>
              </a:rPr>
              <a:t>CREDITS: This presentation template was created by </a:t>
            </a:r>
            <a:r>
              <a:rPr lang="en" sz="1600" b="1" u="sng">
                <a:solidFill>
                  <a:schemeClr val="hlink"/>
                </a:solidFill>
                <a:latin typeface="Montserrat"/>
                <a:ea typeface="Montserrat"/>
                <a:cs typeface="Montserrat"/>
                <a:sym typeface="Montserrat"/>
                <a:hlinkClick r:id="rId2"/>
              </a:rPr>
              <a:t>Slidesgo</a:t>
            </a:r>
            <a:r>
              <a:rPr lang="en" sz="1600">
                <a:solidFill>
                  <a:schemeClr val="dk1"/>
                </a:solidFill>
                <a:latin typeface="Montserrat Medium"/>
                <a:ea typeface="Montserrat Medium"/>
                <a:cs typeface="Montserrat Medium"/>
                <a:sym typeface="Montserrat Medium"/>
              </a:rPr>
              <a:t>, and includes icons by </a:t>
            </a:r>
            <a:r>
              <a:rPr lang="en" sz="1600" b="1" u="sng">
                <a:solidFill>
                  <a:schemeClr val="dk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600">
                <a:solidFill>
                  <a:schemeClr val="dk1"/>
                </a:solidFill>
                <a:latin typeface="Montserrat Medium"/>
                <a:ea typeface="Montserrat Medium"/>
                <a:cs typeface="Montserrat Medium"/>
                <a:sym typeface="Montserrat Medium"/>
              </a:rPr>
              <a:t>, infographics &amp; images by </a:t>
            </a:r>
            <a:r>
              <a:rPr lang="en" sz="1600" b="1" u="sng">
                <a:solidFill>
                  <a:schemeClr val="dk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600" b="1">
                <a:solidFill>
                  <a:schemeClr val="dk1"/>
                </a:solidFill>
                <a:latin typeface="Montserrat"/>
                <a:ea typeface="Montserrat"/>
                <a:cs typeface="Montserrat"/>
                <a:sym typeface="Montserrat"/>
              </a:rPr>
              <a:t> </a:t>
            </a:r>
            <a:r>
              <a:rPr lang="en" sz="1600">
                <a:solidFill>
                  <a:schemeClr val="dk1"/>
                </a:solidFill>
                <a:latin typeface="Montserrat Medium"/>
                <a:ea typeface="Montserrat Medium"/>
                <a:cs typeface="Montserrat Medium"/>
                <a:sym typeface="Montserrat Medium"/>
              </a:rPr>
              <a:t>and content by </a:t>
            </a:r>
            <a:r>
              <a:rPr lang="en" sz="1600" b="1">
                <a:solidFill>
                  <a:schemeClr val="dk1"/>
                </a:solidFill>
                <a:latin typeface="Montserrat"/>
                <a:ea typeface="Montserrat"/>
                <a:cs typeface="Montserrat"/>
                <a:sym typeface="Montserrat"/>
              </a:rPr>
              <a:t>Swetha Tandri</a:t>
            </a:r>
            <a:r>
              <a:rPr lang="en" sz="1600" b="1" u="sng">
                <a:solidFill>
                  <a:schemeClr val="dk1"/>
                </a:solidFill>
                <a:latin typeface="Montserrat"/>
                <a:ea typeface="Montserrat"/>
                <a:cs typeface="Montserrat"/>
                <a:sym typeface="Montserrat"/>
              </a:rPr>
              <a:t> </a:t>
            </a:r>
            <a:endParaRPr sz="1600" b="1" u="sng">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1741814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7"/>
        <p:cNvGrpSpPr/>
        <p:nvPr/>
      </p:nvGrpSpPr>
      <p:grpSpPr>
        <a:xfrm>
          <a:off x="0" y="0"/>
          <a:ext cx="0" cy="0"/>
          <a:chOff x="0" y="0"/>
          <a:chExt cx="0" cy="0"/>
        </a:xfrm>
      </p:grpSpPr>
      <p:grpSp>
        <p:nvGrpSpPr>
          <p:cNvPr id="618" name="Google Shape;618;p21"/>
          <p:cNvGrpSpPr/>
          <p:nvPr/>
        </p:nvGrpSpPr>
        <p:grpSpPr>
          <a:xfrm>
            <a:off x="-167" y="0"/>
            <a:ext cx="12192537" cy="6881200"/>
            <a:chOff x="-126" y="0"/>
            <a:chExt cx="9144403" cy="5160900"/>
          </a:xfrm>
        </p:grpSpPr>
        <p:grpSp>
          <p:nvGrpSpPr>
            <p:cNvPr id="619" name="Google Shape;619;p21"/>
            <p:cNvGrpSpPr/>
            <p:nvPr/>
          </p:nvGrpSpPr>
          <p:grpSpPr>
            <a:xfrm>
              <a:off x="537813" y="0"/>
              <a:ext cx="8068500" cy="5160900"/>
              <a:chOff x="529238" y="0"/>
              <a:chExt cx="8068500" cy="5160900"/>
            </a:xfrm>
          </p:grpSpPr>
          <p:cxnSp>
            <p:nvCxnSpPr>
              <p:cNvPr id="620" name="Google Shape;620;p2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1" name="Google Shape;621;p2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2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2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2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5" name="Google Shape;625;p2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6" name="Google Shape;626;p2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7" name="Google Shape;627;p2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2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9" name="Google Shape;629;p2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0" name="Google Shape;630;p2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1" name="Google Shape;631;p2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2" name="Google Shape;632;p2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3" name="Google Shape;633;p2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4" name="Google Shape;634;p2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5" name="Google Shape;635;p2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36" name="Google Shape;636;p21"/>
            <p:cNvGrpSpPr/>
            <p:nvPr/>
          </p:nvGrpSpPr>
          <p:grpSpPr>
            <a:xfrm>
              <a:off x="-126" y="389750"/>
              <a:ext cx="9144403" cy="4364000"/>
              <a:chOff x="-25975" y="537900"/>
              <a:chExt cx="9195900" cy="4364000"/>
            </a:xfrm>
          </p:grpSpPr>
          <p:cxnSp>
            <p:nvCxnSpPr>
              <p:cNvPr id="637" name="Google Shape;637;p2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8" name="Google Shape;638;p2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9" name="Google Shape;639;p2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0" name="Google Shape;640;p2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2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2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2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2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2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46" name="Google Shape;646;p21"/>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1"/>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1"/>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45796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49"/>
        <p:cNvGrpSpPr/>
        <p:nvPr/>
      </p:nvGrpSpPr>
      <p:grpSpPr>
        <a:xfrm>
          <a:off x="0" y="0"/>
          <a:ext cx="0" cy="0"/>
          <a:chOff x="0" y="0"/>
          <a:chExt cx="0" cy="0"/>
        </a:xfrm>
      </p:grpSpPr>
      <p:grpSp>
        <p:nvGrpSpPr>
          <p:cNvPr id="650" name="Google Shape;650;p22"/>
          <p:cNvGrpSpPr/>
          <p:nvPr/>
        </p:nvGrpSpPr>
        <p:grpSpPr>
          <a:xfrm>
            <a:off x="-167" y="0"/>
            <a:ext cx="12192537" cy="6881200"/>
            <a:chOff x="-126" y="0"/>
            <a:chExt cx="9144403" cy="5160900"/>
          </a:xfrm>
        </p:grpSpPr>
        <p:grpSp>
          <p:nvGrpSpPr>
            <p:cNvPr id="651" name="Google Shape;651;p22"/>
            <p:cNvGrpSpPr/>
            <p:nvPr/>
          </p:nvGrpSpPr>
          <p:grpSpPr>
            <a:xfrm>
              <a:off x="537813" y="0"/>
              <a:ext cx="8068500" cy="5160900"/>
              <a:chOff x="529238" y="0"/>
              <a:chExt cx="8068500" cy="5160900"/>
            </a:xfrm>
          </p:grpSpPr>
          <p:cxnSp>
            <p:nvCxnSpPr>
              <p:cNvPr id="652" name="Google Shape;652;p2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2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2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2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2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2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2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2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2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2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2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2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2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2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2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2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68" name="Google Shape;668;p22"/>
            <p:cNvGrpSpPr/>
            <p:nvPr/>
          </p:nvGrpSpPr>
          <p:grpSpPr>
            <a:xfrm>
              <a:off x="-126" y="389750"/>
              <a:ext cx="9144403" cy="4364000"/>
              <a:chOff x="-25975" y="537900"/>
              <a:chExt cx="9195900" cy="4364000"/>
            </a:xfrm>
          </p:grpSpPr>
          <p:cxnSp>
            <p:nvCxnSpPr>
              <p:cNvPr id="669" name="Google Shape;669;p2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0" name="Google Shape;670;p2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1" name="Google Shape;671;p2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2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2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2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2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2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2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678" name="Google Shape;678;p22"/>
          <p:cNvGrpSpPr/>
          <p:nvPr/>
        </p:nvGrpSpPr>
        <p:grpSpPr>
          <a:xfrm>
            <a:off x="446867" y="447134"/>
            <a:ext cx="11501524" cy="6159924"/>
            <a:chOff x="335150" y="335350"/>
            <a:chExt cx="8626143" cy="4619943"/>
          </a:xfrm>
        </p:grpSpPr>
        <p:sp>
          <p:nvSpPr>
            <p:cNvPr id="679" name="Google Shape;679;p22"/>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2"/>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2"/>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362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26FD5-625A-F10F-AD5D-00D2FE426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51C1C9-E879-273F-6CBA-747810CF09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FACE71-BF78-A73D-AB65-2F2BF38CC5F7}"/>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5" name="Footer Placeholder 4">
            <a:extLst>
              <a:ext uri="{FF2B5EF4-FFF2-40B4-BE49-F238E27FC236}">
                <a16:creationId xmlns:a16="http://schemas.microsoft.com/office/drawing/2014/main" id="{5D34FF98-1E1C-55E2-F49C-062016DC4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B80FC-D439-EEB9-17D6-F24A00153951}"/>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1329071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67" y="0"/>
            <a:ext cx="12192537" cy="6881200"/>
            <a:chOff x="-126" y="0"/>
            <a:chExt cx="9144403" cy="5160900"/>
          </a:xfrm>
        </p:grpSpPr>
        <p:grpSp>
          <p:nvGrpSpPr>
            <p:cNvPr id="10" name="Google Shape;10;p2"/>
            <p:cNvGrpSpPr/>
            <p:nvPr/>
          </p:nvGrpSpPr>
          <p:grpSpPr>
            <a:xfrm>
              <a:off x="537813" y="0"/>
              <a:ext cx="8068500" cy="5160900"/>
              <a:chOff x="529238" y="0"/>
              <a:chExt cx="8068500" cy="5160900"/>
            </a:xfrm>
          </p:grpSpPr>
          <p:cxnSp>
            <p:nvCxnSpPr>
              <p:cNvPr id="11" name="Google Shape;11;p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 name="Google Shape;27;p2"/>
            <p:cNvGrpSpPr/>
            <p:nvPr/>
          </p:nvGrpSpPr>
          <p:grpSpPr>
            <a:xfrm>
              <a:off x="-126" y="389750"/>
              <a:ext cx="9144403" cy="4364000"/>
              <a:chOff x="-25975" y="537900"/>
              <a:chExt cx="9195900" cy="4364000"/>
            </a:xfrm>
          </p:grpSpPr>
          <p:cxnSp>
            <p:nvCxnSpPr>
              <p:cNvPr id="28" name="Google Shape;28;p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7" name="Google Shape;37;p2"/>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8" name="Google Shape;38;p2"/>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9" name="Google Shape;39;p2"/>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40" name="Google Shape;40;p2"/>
          <p:cNvSpPr txBox="1">
            <a:spLocks noGrp="1"/>
          </p:cNvSpPr>
          <p:nvPr>
            <p:ph type="ctrTitle"/>
          </p:nvPr>
        </p:nvSpPr>
        <p:spPr>
          <a:xfrm>
            <a:off x="2946567" y="2089600"/>
            <a:ext cx="6298800" cy="267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000"/>
              <a:buNone/>
              <a:defRPr sz="6667"/>
            </a:lvl1pPr>
            <a:lvl2pPr lvl="1" algn="ctr">
              <a:spcBef>
                <a:spcPts val="0"/>
              </a:spcBef>
              <a:spcAft>
                <a:spcPts val="0"/>
              </a:spcAft>
              <a:buClr>
                <a:srgbClr val="191919"/>
              </a:buClr>
              <a:buSzPts val="5000"/>
              <a:buNone/>
              <a:defRPr sz="6667">
                <a:solidFill>
                  <a:srgbClr val="191919"/>
                </a:solidFill>
              </a:defRPr>
            </a:lvl2pPr>
            <a:lvl3pPr lvl="2" algn="ctr">
              <a:spcBef>
                <a:spcPts val="0"/>
              </a:spcBef>
              <a:spcAft>
                <a:spcPts val="0"/>
              </a:spcAft>
              <a:buClr>
                <a:srgbClr val="191919"/>
              </a:buClr>
              <a:buSzPts val="5000"/>
              <a:buNone/>
              <a:defRPr sz="6667">
                <a:solidFill>
                  <a:srgbClr val="191919"/>
                </a:solidFill>
              </a:defRPr>
            </a:lvl3pPr>
            <a:lvl4pPr lvl="3" algn="ctr">
              <a:spcBef>
                <a:spcPts val="0"/>
              </a:spcBef>
              <a:spcAft>
                <a:spcPts val="0"/>
              </a:spcAft>
              <a:buClr>
                <a:srgbClr val="191919"/>
              </a:buClr>
              <a:buSzPts val="5000"/>
              <a:buNone/>
              <a:defRPr sz="6667">
                <a:solidFill>
                  <a:srgbClr val="191919"/>
                </a:solidFill>
              </a:defRPr>
            </a:lvl4pPr>
            <a:lvl5pPr lvl="4" algn="ctr">
              <a:spcBef>
                <a:spcPts val="0"/>
              </a:spcBef>
              <a:spcAft>
                <a:spcPts val="0"/>
              </a:spcAft>
              <a:buClr>
                <a:srgbClr val="191919"/>
              </a:buClr>
              <a:buSzPts val="5000"/>
              <a:buNone/>
              <a:defRPr sz="6667">
                <a:solidFill>
                  <a:srgbClr val="191919"/>
                </a:solidFill>
              </a:defRPr>
            </a:lvl5pPr>
            <a:lvl6pPr lvl="5" algn="ctr">
              <a:spcBef>
                <a:spcPts val="0"/>
              </a:spcBef>
              <a:spcAft>
                <a:spcPts val="0"/>
              </a:spcAft>
              <a:buClr>
                <a:srgbClr val="191919"/>
              </a:buClr>
              <a:buSzPts val="5000"/>
              <a:buNone/>
              <a:defRPr sz="6667">
                <a:solidFill>
                  <a:srgbClr val="191919"/>
                </a:solidFill>
              </a:defRPr>
            </a:lvl6pPr>
            <a:lvl7pPr lvl="6" algn="ctr">
              <a:spcBef>
                <a:spcPts val="0"/>
              </a:spcBef>
              <a:spcAft>
                <a:spcPts val="0"/>
              </a:spcAft>
              <a:buClr>
                <a:srgbClr val="191919"/>
              </a:buClr>
              <a:buSzPts val="5000"/>
              <a:buNone/>
              <a:defRPr sz="6667">
                <a:solidFill>
                  <a:srgbClr val="191919"/>
                </a:solidFill>
              </a:defRPr>
            </a:lvl7pPr>
            <a:lvl8pPr lvl="7" algn="ctr">
              <a:spcBef>
                <a:spcPts val="0"/>
              </a:spcBef>
              <a:spcAft>
                <a:spcPts val="0"/>
              </a:spcAft>
              <a:buClr>
                <a:srgbClr val="191919"/>
              </a:buClr>
              <a:buSzPts val="5000"/>
              <a:buNone/>
              <a:defRPr sz="6667">
                <a:solidFill>
                  <a:srgbClr val="191919"/>
                </a:solidFill>
              </a:defRPr>
            </a:lvl8pPr>
            <a:lvl9pPr lvl="8" algn="ctr">
              <a:spcBef>
                <a:spcPts val="0"/>
              </a:spcBef>
              <a:spcAft>
                <a:spcPts val="0"/>
              </a:spcAft>
              <a:buClr>
                <a:srgbClr val="191919"/>
              </a:buClr>
              <a:buSzPts val="5000"/>
              <a:buNone/>
              <a:defRPr sz="6667">
                <a:solidFill>
                  <a:srgbClr val="191919"/>
                </a:solidFill>
              </a:defRPr>
            </a:lvl9pPr>
          </a:lstStyle>
          <a:p>
            <a:endParaRPr/>
          </a:p>
        </p:txBody>
      </p:sp>
    </p:spTree>
    <p:extLst>
      <p:ext uri="{BB962C8B-B14F-4D97-AF65-F5344CB8AC3E}">
        <p14:creationId xmlns:p14="http://schemas.microsoft.com/office/powerpoint/2010/main" val="4174048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grpSp>
        <p:nvGrpSpPr>
          <p:cNvPr id="42" name="Google Shape;42;p3"/>
          <p:cNvGrpSpPr/>
          <p:nvPr/>
        </p:nvGrpSpPr>
        <p:grpSpPr>
          <a:xfrm>
            <a:off x="-167" y="0"/>
            <a:ext cx="12192537" cy="68812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71" name="Google Shape;71;p3"/>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72" name="Google Shape;72;p3"/>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73" name="Google Shape;73;p3"/>
          <p:cNvSpPr txBox="1">
            <a:spLocks noGrp="1"/>
          </p:cNvSpPr>
          <p:nvPr>
            <p:ph type="ctrTitle"/>
          </p:nvPr>
        </p:nvSpPr>
        <p:spPr>
          <a:xfrm>
            <a:off x="2835200" y="3300500"/>
            <a:ext cx="6521600" cy="2290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6667"/>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74" name="Google Shape;74;p3"/>
          <p:cNvSpPr txBox="1">
            <a:spLocks noGrp="1"/>
          </p:cNvSpPr>
          <p:nvPr>
            <p:ph type="title" idx="2" hasCustomPrompt="1"/>
          </p:nvPr>
        </p:nvSpPr>
        <p:spPr>
          <a:xfrm rot="-2310">
            <a:off x="5500800" y="1752952"/>
            <a:ext cx="1190400" cy="740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Tree>
    <p:extLst>
      <p:ext uri="{BB962C8B-B14F-4D97-AF65-F5344CB8AC3E}">
        <p14:creationId xmlns:p14="http://schemas.microsoft.com/office/powerpoint/2010/main" val="2498719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grpSp>
        <p:nvGrpSpPr>
          <p:cNvPr id="76" name="Google Shape;76;p4"/>
          <p:cNvGrpSpPr/>
          <p:nvPr/>
        </p:nvGrpSpPr>
        <p:grpSpPr>
          <a:xfrm>
            <a:off x="-167" y="0"/>
            <a:ext cx="12192537" cy="6881200"/>
            <a:chOff x="-126" y="0"/>
            <a:chExt cx="9144403" cy="5160900"/>
          </a:xfrm>
        </p:grpSpPr>
        <p:grpSp>
          <p:nvGrpSpPr>
            <p:cNvPr id="77" name="Google Shape;77;p4"/>
            <p:cNvGrpSpPr/>
            <p:nvPr/>
          </p:nvGrpSpPr>
          <p:grpSpPr>
            <a:xfrm>
              <a:off x="537813" y="0"/>
              <a:ext cx="8068500" cy="5160900"/>
              <a:chOff x="529238" y="0"/>
              <a:chExt cx="8068500" cy="5160900"/>
            </a:xfrm>
          </p:grpSpPr>
          <p:cxnSp>
            <p:nvCxnSpPr>
              <p:cNvPr id="78" name="Google Shape;78;p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79" name="Google Shape;79;p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80;p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81;p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2" name="Google Shape;82;p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3" name="Google Shape;83;p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4" name="Google Shape;84;p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5" name="Google Shape;85;p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6" name="Google Shape;86;p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7" name="Google Shape;87;p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8" name="Google Shape;88;p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94" name="Google Shape;94;p4"/>
            <p:cNvGrpSpPr/>
            <p:nvPr/>
          </p:nvGrpSpPr>
          <p:grpSpPr>
            <a:xfrm>
              <a:off x="-126" y="389750"/>
              <a:ext cx="9144403" cy="4364000"/>
              <a:chOff x="-25975" y="537900"/>
              <a:chExt cx="9195900" cy="4364000"/>
            </a:xfrm>
          </p:grpSpPr>
          <p:cxnSp>
            <p:nvCxnSpPr>
              <p:cNvPr id="95" name="Google Shape;95;p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04" name="Google Shape;104;p4"/>
          <p:cNvGrpSpPr/>
          <p:nvPr/>
        </p:nvGrpSpPr>
        <p:grpSpPr>
          <a:xfrm>
            <a:off x="446867" y="447134"/>
            <a:ext cx="11501524" cy="6159924"/>
            <a:chOff x="335150" y="335350"/>
            <a:chExt cx="8626143" cy="4619943"/>
          </a:xfrm>
        </p:grpSpPr>
        <p:sp>
          <p:nvSpPr>
            <p:cNvPr id="105" name="Google Shape;105;p4"/>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106" name="Google Shape;106;p4"/>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107" name="Google Shape;107;p4"/>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108" name="Google Shape;108;p4"/>
          <p:cNvSpPr txBox="1">
            <a:spLocks noGrp="1"/>
          </p:cNvSpPr>
          <p:nvPr>
            <p:ph type="body" idx="1"/>
          </p:nvPr>
        </p:nvSpPr>
        <p:spPr>
          <a:xfrm>
            <a:off x="2467933" y="2002633"/>
            <a:ext cx="7256400" cy="3924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Font typeface="Nunito Light"/>
              <a:buChar char="●"/>
              <a:defRPr/>
            </a:lvl1pPr>
            <a:lvl2pPr marL="1219170" lvl="1" indent="-423323" rtl="0">
              <a:lnSpc>
                <a:spcPct val="100000"/>
              </a:lnSpc>
              <a:spcBef>
                <a:spcPts val="0"/>
              </a:spcBef>
              <a:spcAft>
                <a:spcPts val="0"/>
              </a:spcAft>
              <a:buSzPts val="1400"/>
              <a:buFont typeface="Nunito Light"/>
              <a:buChar char="○"/>
              <a:defRPr/>
            </a:lvl2pPr>
            <a:lvl3pPr marL="1828754" lvl="2" indent="-423323" rtl="0">
              <a:lnSpc>
                <a:spcPct val="100000"/>
              </a:lnSpc>
              <a:spcBef>
                <a:spcPts val="0"/>
              </a:spcBef>
              <a:spcAft>
                <a:spcPts val="0"/>
              </a:spcAft>
              <a:buSzPts val="1400"/>
              <a:buFont typeface="Nunito Light"/>
              <a:buChar char="■"/>
              <a:defRPr/>
            </a:lvl3pPr>
            <a:lvl4pPr marL="2438339" lvl="3" indent="-423323" rtl="0">
              <a:lnSpc>
                <a:spcPct val="100000"/>
              </a:lnSpc>
              <a:spcBef>
                <a:spcPts val="0"/>
              </a:spcBef>
              <a:spcAft>
                <a:spcPts val="0"/>
              </a:spcAft>
              <a:buSzPts val="14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23323" rtl="0">
              <a:lnSpc>
                <a:spcPct val="100000"/>
              </a:lnSpc>
              <a:spcBef>
                <a:spcPts val="0"/>
              </a:spcBef>
              <a:spcAft>
                <a:spcPts val="0"/>
              </a:spcAft>
              <a:buSzPts val="1400"/>
              <a:buFont typeface="Nunito Light"/>
              <a:buChar char="●"/>
              <a:defRPr/>
            </a:lvl7pPr>
            <a:lvl8pPr marL="4876678" lvl="7" indent="-423323" rtl="0">
              <a:lnSpc>
                <a:spcPct val="100000"/>
              </a:lnSpc>
              <a:spcBef>
                <a:spcPts val="0"/>
              </a:spcBef>
              <a:spcAft>
                <a:spcPts val="0"/>
              </a:spcAft>
              <a:buSzPts val="14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sp>
        <p:nvSpPr>
          <p:cNvPr id="109" name="Google Shape;109;p4"/>
          <p:cNvSpPr txBox="1">
            <a:spLocks noGrp="1"/>
          </p:cNvSpPr>
          <p:nvPr>
            <p:ph type="ctrTitle"/>
          </p:nvPr>
        </p:nvSpPr>
        <p:spPr>
          <a:xfrm>
            <a:off x="951033" y="820933"/>
            <a:ext cx="10290000" cy="694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10" name="Google Shape;110;p4"/>
          <p:cNvSpPr/>
          <p:nvPr/>
        </p:nvSpPr>
        <p:spPr>
          <a:xfrm flipH="1">
            <a:off x="289113" y="5417116"/>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Tree>
    <p:extLst>
      <p:ext uri="{BB962C8B-B14F-4D97-AF65-F5344CB8AC3E}">
        <p14:creationId xmlns:p14="http://schemas.microsoft.com/office/powerpoint/2010/main" val="1729957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1"/>
        <p:cNvGrpSpPr/>
        <p:nvPr/>
      </p:nvGrpSpPr>
      <p:grpSpPr>
        <a:xfrm>
          <a:off x="0" y="0"/>
          <a:ext cx="0" cy="0"/>
          <a:chOff x="0" y="0"/>
          <a:chExt cx="0" cy="0"/>
        </a:xfrm>
      </p:grpSpPr>
      <p:grpSp>
        <p:nvGrpSpPr>
          <p:cNvPr id="112" name="Google Shape;112;p5"/>
          <p:cNvGrpSpPr/>
          <p:nvPr/>
        </p:nvGrpSpPr>
        <p:grpSpPr>
          <a:xfrm>
            <a:off x="-167" y="0"/>
            <a:ext cx="12192537" cy="6881200"/>
            <a:chOff x="-126" y="0"/>
            <a:chExt cx="9144403" cy="5160900"/>
          </a:xfrm>
        </p:grpSpPr>
        <p:grpSp>
          <p:nvGrpSpPr>
            <p:cNvPr id="113" name="Google Shape;113;p5"/>
            <p:cNvGrpSpPr/>
            <p:nvPr/>
          </p:nvGrpSpPr>
          <p:grpSpPr>
            <a:xfrm>
              <a:off x="537813" y="0"/>
              <a:ext cx="8068500" cy="5160900"/>
              <a:chOff x="529238" y="0"/>
              <a:chExt cx="8068500" cy="5160900"/>
            </a:xfrm>
          </p:grpSpPr>
          <p:cxnSp>
            <p:nvCxnSpPr>
              <p:cNvPr id="114" name="Google Shape;114;p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130" name="Google Shape;130;p5"/>
            <p:cNvGrpSpPr/>
            <p:nvPr/>
          </p:nvGrpSpPr>
          <p:grpSpPr>
            <a:xfrm>
              <a:off x="-126" y="389750"/>
              <a:ext cx="9144403" cy="4364000"/>
              <a:chOff x="-25975" y="537900"/>
              <a:chExt cx="9195900" cy="4364000"/>
            </a:xfrm>
          </p:grpSpPr>
          <p:cxnSp>
            <p:nvCxnSpPr>
              <p:cNvPr id="131" name="Google Shape;131;p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5" name="Google Shape;135;p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6" name="Google Shape;136;p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8" name="Google Shape;138;p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9" name="Google Shape;139;p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40" name="Google Shape;140;p5"/>
          <p:cNvGrpSpPr/>
          <p:nvPr/>
        </p:nvGrpSpPr>
        <p:grpSpPr>
          <a:xfrm>
            <a:off x="446867" y="447134"/>
            <a:ext cx="11501524" cy="6159924"/>
            <a:chOff x="335150" y="335350"/>
            <a:chExt cx="8626143" cy="4619943"/>
          </a:xfrm>
        </p:grpSpPr>
        <p:sp>
          <p:nvSpPr>
            <p:cNvPr id="141" name="Google Shape;141;p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142" name="Google Shape;142;p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143" name="Google Shape;143;p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144" name="Google Shape;144;p5"/>
          <p:cNvSpPr txBox="1">
            <a:spLocks noGrp="1"/>
          </p:cNvSpPr>
          <p:nvPr>
            <p:ph type="subTitle" idx="1"/>
          </p:nvPr>
        </p:nvSpPr>
        <p:spPr>
          <a:xfrm>
            <a:off x="6740379" y="4811665"/>
            <a:ext cx="3340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5" name="Google Shape;145;p5"/>
          <p:cNvSpPr txBox="1">
            <a:spLocks noGrp="1"/>
          </p:cNvSpPr>
          <p:nvPr>
            <p:ph type="subTitle" idx="2"/>
          </p:nvPr>
        </p:nvSpPr>
        <p:spPr>
          <a:xfrm>
            <a:off x="2111067" y="4811665"/>
            <a:ext cx="3340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6" name="Google Shape;146;p5"/>
          <p:cNvSpPr txBox="1">
            <a:spLocks noGrp="1"/>
          </p:cNvSpPr>
          <p:nvPr>
            <p:ph type="subTitle" idx="3"/>
          </p:nvPr>
        </p:nvSpPr>
        <p:spPr>
          <a:xfrm>
            <a:off x="6740367" y="4400967"/>
            <a:ext cx="3340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933">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9pPr>
          </a:lstStyle>
          <a:p>
            <a:endParaRPr/>
          </a:p>
        </p:txBody>
      </p:sp>
      <p:sp>
        <p:nvSpPr>
          <p:cNvPr id="147" name="Google Shape;147;p5"/>
          <p:cNvSpPr txBox="1">
            <a:spLocks noGrp="1"/>
          </p:cNvSpPr>
          <p:nvPr>
            <p:ph type="subTitle" idx="4"/>
          </p:nvPr>
        </p:nvSpPr>
        <p:spPr>
          <a:xfrm>
            <a:off x="2111067" y="4400967"/>
            <a:ext cx="3340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933">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9pPr>
          </a:lstStyle>
          <a:p>
            <a:endParaRPr/>
          </a:p>
        </p:txBody>
      </p:sp>
      <p:sp>
        <p:nvSpPr>
          <p:cNvPr id="148" name="Google Shape;148;p5"/>
          <p:cNvSpPr txBox="1">
            <a:spLocks noGrp="1"/>
          </p:cNvSpPr>
          <p:nvPr>
            <p:ph type="ctrTitle"/>
          </p:nvPr>
        </p:nvSpPr>
        <p:spPr>
          <a:xfrm>
            <a:off x="951033" y="820933"/>
            <a:ext cx="10290000" cy="92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8502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9"/>
        <p:cNvGrpSpPr/>
        <p:nvPr/>
      </p:nvGrpSpPr>
      <p:grpSpPr>
        <a:xfrm>
          <a:off x="0" y="0"/>
          <a:ext cx="0" cy="0"/>
          <a:chOff x="0" y="0"/>
          <a:chExt cx="0" cy="0"/>
        </a:xfrm>
      </p:grpSpPr>
      <p:grpSp>
        <p:nvGrpSpPr>
          <p:cNvPr id="150" name="Google Shape;150;p6"/>
          <p:cNvGrpSpPr/>
          <p:nvPr/>
        </p:nvGrpSpPr>
        <p:grpSpPr>
          <a:xfrm>
            <a:off x="-167" y="0"/>
            <a:ext cx="12192537" cy="6881200"/>
            <a:chOff x="-126" y="0"/>
            <a:chExt cx="9144403" cy="5160900"/>
          </a:xfrm>
        </p:grpSpPr>
        <p:grpSp>
          <p:nvGrpSpPr>
            <p:cNvPr id="151" name="Google Shape;151;p6"/>
            <p:cNvGrpSpPr/>
            <p:nvPr/>
          </p:nvGrpSpPr>
          <p:grpSpPr>
            <a:xfrm>
              <a:off x="537813" y="0"/>
              <a:ext cx="8068500" cy="5160900"/>
              <a:chOff x="529238" y="0"/>
              <a:chExt cx="8068500" cy="5160900"/>
            </a:xfrm>
          </p:grpSpPr>
          <p:cxnSp>
            <p:nvCxnSpPr>
              <p:cNvPr id="152" name="Google Shape;152;p6"/>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3" name="Google Shape;153;p6"/>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4" name="Google Shape;154;p6"/>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5" name="Google Shape;155;p6"/>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6" name="Google Shape;156;p6"/>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7" name="Google Shape;157;p6"/>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8" name="Google Shape;158;p6"/>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9" name="Google Shape;159;p6"/>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0" name="Google Shape;160;p6"/>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1" name="Google Shape;161;p6"/>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2" name="Google Shape;162;p6"/>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3" name="Google Shape;163;p6"/>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4" name="Google Shape;164;p6"/>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5" name="Google Shape;165;p6"/>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6" name="Google Shape;166;p6"/>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7" name="Google Shape;167;p6"/>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168" name="Google Shape;168;p6"/>
            <p:cNvGrpSpPr/>
            <p:nvPr/>
          </p:nvGrpSpPr>
          <p:grpSpPr>
            <a:xfrm>
              <a:off x="-126" y="389750"/>
              <a:ext cx="9144403" cy="4364000"/>
              <a:chOff x="-25975" y="537900"/>
              <a:chExt cx="9195900" cy="4364000"/>
            </a:xfrm>
          </p:grpSpPr>
          <p:cxnSp>
            <p:nvCxnSpPr>
              <p:cNvPr id="169" name="Google Shape;169;p6"/>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70" name="Google Shape;170;p6"/>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71" name="Google Shape;171;p6"/>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72" name="Google Shape;172;p6"/>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73" name="Google Shape;173;p6"/>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74" name="Google Shape;174;p6"/>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75" name="Google Shape;175;p6"/>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76" name="Google Shape;176;p6"/>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77" name="Google Shape;177;p6"/>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78" name="Google Shape;178;p6"/>
          <p:cNvGrpSpPr/>
          <p:nvPr/>
        </p:nvGrpSpPr>
        <p:grpSpPr>
          <a:xfrm>
            <a:off x="446867" y="447134"/>
            <a:ext cx="11501524" cy="6159924"/>
            <a:chOff x="335150" y="335350"/>
            <a:chExt cx="8626143" cy="4619943"/>
          </a:xfrm>
        </p:grpSpPr>
        <p:sp>
          <p:nvSpPr>
            <p:cNvPr id="179" name="Google Shape;179;p6"/>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180" name="Google Shape;180;p6"/>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181" name="Google Shape;181;p6"/>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182" name="Google Shape;182;p6"/>
          <p:cNvSpPr txBox="1">
            <a:spLocks noGrp="1"/>
          </p:cNvSpPr>
          <p:nvPr>
            <p:ph type="ctrTitle"/>
          </p:nvPr>
        </p:nvSpPr>
        <p:spPr>
          <a:xfrm>
            <a:off x="951033" y="820933"/>
            <a:ext cx="10290000" cy="802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83" name="Google Shape;183;p6"/>
          <p:cNvSpPr/>
          <p:nvPr/>
        </p:nvSpPr>
        <p:spPr>
          <a:xfrm>
            <a:off x="311444" y="1776867"/>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Tree>
    <p:extLst>
      <p:ext uri="{BB962C8B-B14F-4D97-AF65-F5344CB8AC3E}">
        <p14:creationId xmlns:p14="http://schemas.microsoft.com/office/powerpoint/2010/main" val="2484329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grpSp>
        <p:nvGrpSpPr>
          <p:cNvPr id="185" name="Google Shape;185;p7"/>
          <p:cNvGrpSpPr/>
          <p:nvPr/>
        </p:nvGrpSpPr>
        <p:grpSpPr>
          <a:xfrm>
            <a:off x="-167" y="0"/>
            <a:ext cx="12192537" cy="6881200"/>
            <a:chOff x="-126" y="0"/>
            <a:chExt cx="9144403" cy="5160900"/>
          </a:xfrm>
        </p:grpSpPr>
        <p:grpSp>
          <p:nvGrpSpPr>
            <p:cNvPr id="186" name="Google Shape;186;p7"/>
            <p:cNvGrpSpPr/>
            <p:nvPr/>
          </p:nvGrpSpPr>
          <p:grpSpPr>
            <a:xfrm>
              <a:off x="537813" y="0"/>
              <a:ext cx="8068500" cy="5160900"/>
              <a:chOff x="529238" y="0"/>
              <a:chExt cx="8068500" cy="5160900"/>
            </a:xfrm>
          </p:grpSpPr>
          <p:cxnSp>
            <p:nvCxnSpPr>
              <p:cNvPr id="187" name="Google Shape;187;p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03" name="Google Shape;203;p7"/>
            <p:cNvGrpSpPr/>
            <p:nvPr/>
          </p:nvGrpSpPr>
          <p:grpSpPr>
            <a:xfrm>
              <a:off x="-126" y="389750"/>
              <a:ext cx="9144403" cy="4364000"/>
              <a:chOff x="-25975" y="537900"/>
              <a:chExt cx="9195900" cy="4364000"/>
            </a:xfrm>
          </p:grpSpPr>
          <p:cxnSp>
            <p:nvCxnSpPr>
              <p:cNvPr id="204" name="Google Shape;204;p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213" name="Google Shape;213;p7"/>
          <p:cNvGrpSpPr/>
          <p:nvPr/>
        </p:nvGrpSpPr>
        <p:grpSpPr>
          <a:xfrm>
            <a:off x="446867" y="447134"/>
            <a:ext cx="11501524" cy="6159924"/>
            <a:chOff x="335150" y="335350"/>
            <a:chExt cx="8626143" cy="4619943"/>
          </a:xfrm>
        </p:grpSpPr>
        <p:sp>
          <p:nvSpPr>
            <p:cNvPr id="214" name="Google Shape;214;p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15" name="Google Shape;215;p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16" name="Google Shape;216;p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217" name="Google Shape;217;p7"/>
          <p:cNvSpPr txBox="1">
            <a:spLocks noGrp="1"/>
          </p:cNvSpPr>
          <p:nvPr>
            <p:ph type="subTitle" idx="1"/>
          </p:nvPr>
        </p:nvSpPr>
        <p:spPr>
          <a:xfrm>
            <a:off x="1943967" y="3519633"/>
            <a:ext cx="8304000" cy="2114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None/>
              <a:defRPr sz="1600">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218" name="Google Shape;218;p7"/>
          <p:cNvSpPr txBox="1">
            <a:spLocks noGrp="1"/>
          </p:cNvSpPr>
          <p:nvPr>
            <p:ph type="ctrTitle"/>
          </p:nvPr>
        </p:nvSpPr>
        <p:spPr>
          <a:xfrm>
            <a:off x="951033" y="820933"/>
            <a:ext cx="10290000" cy="773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219" name="Google Shape;219;p7"/>
          <p:cNvSpPr/>
          <p:nvPr/>
        </p:nvSpPr>
        <p:spPr>
          <a:xfrm>
            <a:off x="311444" y="2930416"/>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20" name="Google Shape;220;p7"/>
          <p:cNvSpPr txBox="1">
            <a:spLocks noGrp="1"/>
          </p:cNvSpPr>
          <p:nvPr>
            <p:ph type="ctrTitle" idx="2"/>
          </p:nvPr>
        </p:nvSpPr>
        <p:spPr>
          <a:xfrm>
            <a:off x="1944033" y="2974900"/>
            <a:ext cx="8304000" cy="63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2200"/>
              <a:buNone/>
              <a:defRPr sz="2933"/>
            </a:lvl1pPr>
            <a:lvl2pPr lvl="1" algn="ctr" rtl="0">
              <a:spcBef>
                <a:spcPts val="0"/>
              </a:spcBef>
              <a:spcAft>
                <a:spcPts val="0"/>
              </a:spcAft>
              <a:buClr>
                <a:srgbClr val="191919"/>
              </a:buClr>
              <a:buSzPts val="2200"/>
              <a:buNone/>
              <a:defRPr sz="2933">
                <a:solidFill>
                  <a:srgbClr val="191919"/>
                </a:solidFill>
              </a:defRPr>
            </a:lvl2pPr>
            <a:lvl3pPr lvl="2" algn="ctr" rtl="0">
              <a:spcBef>
                <a:spcPts val="0"/>
              </a:spcBef>
              <a:spcAft>
                <a:spcPts val="0"/>
              </a:spcAft>
              <a:buClr>
                <a:srgbClr val="191919"/>
              </a:buClr>
              <a:buSzPts val="2200"/>
              <a:buNone/>
              <a:defRPr sz="2933">
                <a:solidFill>
                  <a:srgbClr val="191919"/>
                </a:solidFill>
              </a:defRPr>
            </a:lvl3pPr>
            <a:lvl4pPr lvl="3" algn="ctr" rtl="0">
              <a:spcBef>
                <a:spcPts val="0"/>
              </a:spcBef>
              <a:spcAft>
                <a:spcPts val="0"/>
              </a:spcAft>
              <a:buClr>
                <a:srgbClr val="191919"/>
              </a:buClr>
              <a:buSzPts val="2200"/>
              <a:buNone/>
              <a:defRPr sz="2933">
                <a:solidFill>
                  <a:srgbClr val="191919"/>
                </a:solidFill>
              </a:defRPr>
            </a:lvl4pPr>
            <a:lvl5pPr lvl="4" algn="ctr" rtl="0">
              <a:spcBef>
                <a:spcPts val="0"/>
              </a:spcBef>
              <a:spcAft>
                <a:spcPts val="0"/>
              </a:spcAft>
              <a:buClr>
                <a:srgbClr val="191919"/>
              </a:buClr>
              <a:buSzPts val="2200"/>
              <a:buNone/>
              <a:defRPr sz="2933">
                <a:solidFill>
                  <a:srgbClr val="191919"/>
                </a:solidFill>
              </a:defRPr>
            </a:lvl5pPr>
            <a:lvl6pPr lvl="5" algn="ctr" rtl="0">
              <a:spcBef>
                <a:spcPts val="0"/>
              </a:spcBef>
              <a:spcAft>
                <a:spcPts val="0"/>
              </a:spcAft>
              <a:buClr>
                <a:srgbClr val="191919"/>
              </a:buClr>
              <a:buSzPts val="2200"/>
              <a:buNone/>
              <a:defRPr sz="2933">
                <a:solidFill>
                  <a:srgbClr val="191919"/>
                </a:solidFill>
              </a:defRPr>
            </a:lvl6pPr>
            <a:lvl7pPr lvl="6" algn="ctr" rtl="0">
              <a:spcBef>
                <a:spcPts val="0"/>
              </a:spcBef>
              <a:spcAft>
                <a:spcPts val="0"/>
              </a:spcAft>
              <a:buClr>
                <a:srgbClr val="191919"/>
              </a:buClr>
              <a:buSzPts val="2200"/>
              <a:buNone/>
              <a:defRPr sz="2933">
                <a:solidFill>
                  <a:srgbClr val="191919"/>
                </a:solidFill>
              </a:defRPr>
            </a:lvl7pPr>
            <a:lvl8pPr lvl="7" algn="ctr" rtl="0">
              <a:spcBef>
                <a:spcPts val="0"/>
              </a:spcBef>
              <a:spcAft>
                <a:spcPts val="0"/>
              </a:spcAft>
              <a:buClr>
                <a:srgbClr val="191919"/>
              </a:buClr>
              <a:buSzPts val="2200"/>
              <a:buNone/>
              <a:defRPr sz="2933">
                <a:solidFill>
                  <a:srgbClr val="191919"/>
                </a:solidFill>
              </a:defRPr>
            </a:lvl8pPr>
            <a:lvl9pPr lvl="8" algn="ctr" rtl="0">
              <a:spcBef>
                <a:spcPts val="0"/>
              </a:spcBef>
              <a:spcAft>
                <a:spcPts val="0"/>
              </a:spcAft>
              <a:buClr>
                <a:srgbClr val="191919"/>
              </a:buClr>
              <a:buSzPts val="2200"/>
              <a:buNone/>
              <a:defRPr sz="2933">
                <a:solidFill>
                  <a:srgbClr val="191919"/>
                </a:solidFill>
              </a:defRPr>
            </a:lvl9pPr>
          </a:lstStyle>
          <a:p>
            <a:endParaRPr/>
          </a:p>
        </p:txBody>
      </p:sp>
    </p:spTree>
    <p:extLst>
      <p:ext uri="{BB962C8B-B14F-4D97-AF65-F5344CB8AC3E}">
        <p14:creationId xmlns:p14="http://schemas.microsoft.com/office/powerpoint/2010/main" val="3134040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1"/>
        <p:cNvGrpSpPr/>
        <p:nvPr/>
      </p:nvGrpSpPr>
      <p:grpSpPr>
        <a:xfrm>
          <a:off x="0" y="0"/>
          <a:ext cx="0" cy="0"/>
          <a:chOff x="0" y="0"/>
          <a:chExt cx="0" cy="0"/>
        </a:xfrm>
      </p:grpSpPr>
      <p:grpSp>
        <p:nvGrpSpPr>
          <p:cNvPr id="222" name="Google Shape;222;p8"/>
          <p:cNvGrpSpPr/>
          <p:nvPr/>
        </p:nvGrpSpPr>
        <p:grpSpPr>
          <a:xfrm>
            <a:off x="-167" y="0"/>
            <a:ext cx="12192537" cy="6881200"/>
            <a:chOff x="-126" y="0"/>
            <a:chExt cx="9144403" cy="5160900"/>
          </a:xfrm>
        </p:grpSpPr>
        <p:grpSp>
          <p:nvGrpSpPr>
            <p:cNvPr id="223" name="Google Shape;223;p8"/>
            <p:cNvGrpSpPr/>
            <p:nvPr/>
          </p:nvGrpSpPr>
          <p:grpSpPr>
            <a:xfrm>
              <a:off x="537813" y="0"/>
              <a:ext cx="8068500" cy="5160900"/>
              <a:chOff x="529238" y="0"/>
              <a:chExt cx="8068500" cy="5160900"/>
            </a:xfrm>
          </p:grpSpPr>
          <p:cxnSp>
            <p:nvCxnSpPr>
              <p:cNvPr id="224" name="Google Shape;224;p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5" name="Google Shape;225;p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40" name="Google Shape;240;p8"/>
            <p:cNvGrpSpPr/>
            <p:nvPr/>
          </p:nvGrpSpPr>
          <p:grpSpPr>
            <a:xfrm>
              <a:off x="-126" y="389750"/>
              <a:ext cx="9144403" cy="4364000"/>
              <a:chOff x="-25975" y="537900"/>
              <a:chExt cx="9195900" cy="4364000"/>
            </a:xfrm>
          </p:grpSpPr>
          <p:cxnSp>
            <p:nvCxnSpPr>
              <p:cNvPr id="241" name="Google Shape;241;p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50" name="Google Shape;250;p8"/>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51" name="Google Shape;251;p8"/>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52" name="Google Shape;252;p8"/>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53" name="Google Shape;253;p8"/>
          <p:cNvSpPr txBox="1">
            <a:spLocks noGrp="1"/>
          </p:cNvSpPr>
          <p:nvPr>
            <p:ph type="ctrTitle"/>
          </p:nvPr>
        </p:nvSpPr>
        <p:spPr>
          <a:xfrm>
            <a:off x="2821584" y="2121800"/>
            <a:ext cx="6548800" cy="261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4000"/>
              <a:buNone/>
              <a:defRPr sz="53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404148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4"/>
        <p:cNvGrpSpPr/>
        <p:nvPr/>
      </p:nvGrpSpPr>
      <p:grpSpPr>
        <a:xfrm>
          <a:off x="0" y="0"/>
          <a:ext cx="0" cy="0"/>
          <a:chOff x="0" y="0"/>
          <a:chExt cx="0" cy="0"/>
        </a:xfrm>
      </p:grpSpPr>
      <p:grpSp>
        <p:nvGrpSpPr>
          <p:cNvPr id="255" name="Google Shape;255;p9"/>
          <p:cNvGrpSpPr/>
          <p:nvPr/>
        </p:nvGrpSpPr>
        <p:grpSpPr>
          <a:xfrm>
            <a:off x="-167" y="0"/>
            <a:ext cx="12192537" cy="6881200"/>
            <a:chOff x="-126" y="0"/>
            <a:chExt cx="9144403" cy="5160900"/>
          </a:xfrm>
        </p:grpSpPr>
        <p:grpSp>
          <p:nvGrpSpPr>
            <p:cNvPr id="256" name="Google Shape;256;p9"/>
            <p:cNvGrpSpPr/>
            <p:nvPr/>
          </p:nvGrpSpPr>
          <p:grpSpPr>
            <a:xfrm>
              <a:off x="537813" y="0"/>
              <a:ext cx="8068500" cy="5160900"/>
              <a:chOff x="529238" y="0"/>
              <a:chExt cx="8068500" cy="5160900"/>
            </a:xfrm>
          </p:grpSpPr>
          <p:cxnSp>
            <p:nvCxnSpPr>
              <p:cNvPr id="257" name="Google Shape;257;p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2" name="Google Shape;272;p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3" name="Google Shape;273;p9"/>
            <p:cNvGrpSpPr/>
            <p:nvPr/>
          </p:nvGrpSpPr>
          <p:grpSpPr>
            <a:xfrm>
              <a:off x="-126" y="389750"/>
              <a:ext cx="9144403" cy="4364000"/>
              <a:chOff x="-25975" y="537900"/>
              <a:chExt cx="9195900" cy="4364000"/>
            </a:xfrm>
          </p:grpSpPr>
          <p:cxnSp>
            <p:nvCxnSpPr>
              <p:cNvPr id="274" name="Google Shape;274;p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5" name="Google Shape;275;p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6" name="Google Shape;276;p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7" name="Google Shape;277;p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8" name="Google Shape;278;p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9" name="Google Shape;279;p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0" name="Google Shape;280;p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1" name="Google Shape;281;p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2" name="Google Shape;282;p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83" name="Google Shape;283;p9"/>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84" name="Google Shape;284;p9"/>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85" name="Google Shape;285;p9"/>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86" name="Google Shape;286;p9"/>
          <p:cNvSpPr txBox="1">
            <a:spLocks noGrp="1"/>
          </p:cNvSpPr>
          <p:nvPr>
            <p:ph type="title"/>
          </p:nvPr>
        </p:nvSpPr>
        <p:spPr>
          <a:xfrm>
            <a:off x="2847400" y="2358800"/>
            <a:ext cx="6497200" cy="19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9"/>
          <p:cNvSpPr txBox="1">
            <a:spLocks noGrp="1"/>
          </p:cNvSpPr>
          <p:nvPr>
            <p:ph type="subTitle" idx="1"/>
          </p:nvPr>
        </p:nvSpPr>
        <p:spPr>
          <a:xfrm>
            <a:off x="2847400" y="4204667"/>
            <a:ext cx="6497200" cy="8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03700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960000" y="5352600"/>
            <a:ext cx="10272000" cy="763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442079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0"/>
        <p:cNvGrpSpPr/>
        <p:nvPr/>
      </p:nvGrpSpPr>
      <p:grpSpPr>
        <a:xfrm>
          <a:off x="0" y="0"/>
          <a:ext cx="0" cy="0"/>
          <a:chOff x="0" y="0"/>
          <a:chExt cx="0" cy="0"/>
        </a:xfrm>
      </p:grpSpPr>
      <p:grpSp>
        <p:nvGrpSpPr>
          <p:cNvPr id="291" name="Google Shape;291;p11"/>
          <p:cNvGrpSpPr/>
          <p:nvPr/>
        </p:nvGrpSpPr>
        <p:grpSpPr>
          <a:xfrm>
            <a:off x="-167" y="0"/>
            <a:ext cx="12192537" cy="6881200"/>
            <a:chOff x="-126" y="0"/>
            <a:chExt cx="9144403" cy="5160900"/>
          </a:xfrm>
        </p:grpSpPr>
        <p:grpSp>
          <p:nvGrpSpPr>
            <p:cNvPr id="292" name="Google Shape;292;p11"/>
            <p:cNvGrpSpPr/>
            <p:nvPr/>
          </p:nvGrpSpPr>
          <p:grpSpPr>
            <a:xfrm>
              <a:off x="537813" y="0"/>
              <a:ext cx="8068500" cy="5160900"/>
              <a:chOff x="529238" y="0"/>
              <a:chExt cx="8068500" cy="5160900"/>
            </a:xfrm>
          </p:grpSpPr>
          <p:cxnSp>
            <p:nvCxnSpPr>
              <p:cNvPr id="293" name="Google Shape;293;p1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4" name="Google Shape;294;p1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5" name="Google Shape;295;p1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6" name="Google Shape;296;p1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7" name="Google Shape;297;p1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8" name="Google Shape;298;p1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9" name="Google Shape;299;p1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0" name="Google Shape;300;p1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1" name="Google Shape;301;p1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1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1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1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1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1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1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1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09" name="Google Shape;309;p11"/>
            <p:cNvGrpSpPr/>
            <p:nvPr/>
          </p:nvGrpSpPr>
          <p:grpSpPr>
            <a:xfrm>
              <a:off x="-126" y="389750"/>
              <a:ext cx="9144403" cy="4364000"/>
              <a:chOff x="-25975" y="537900"/>
              <a:chExt cx="9195900" cy="4364000"/>
            </a:xfrm>
          </p:grpSpPr>
          <p:cxnSp>
            <p:nvCxnSpPr>
              <p:cNvPr id="310" name="Google Shape;310;p1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1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1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1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1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1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1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1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1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19" name="Google Shape;319;p11"/>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20" name="Google Shape;320;p11"/>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21" name="Google Shape;321;p11"/>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22" name="Google Shape;322;p11"/>
          <p:cNvSpPr txBox="1">
            <a:spLocks noGrp="1"/>
          </p:cNvSpPr>
          <p:nvPr>
            <p:ph type="title" hasCustomPrompt="1"/>
          </p:nvPr>
        </p:nvSpPr>
        <p:spPr>
          <a:xfrm>
            <a:off x="1712000" y="1717667"/>
            <a:ext cx="8768000" cy="26276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r>
              <a:t>xx%</a:t>
            </a:r>
          </a:p>
        </p:txBody>
      </p:sp>
      <p:sp>
        <p:nvSpPr>
          <p:cNvPr id="323" name="Google Shape;323;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317089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CD6D-D975-12C0-393B-59DAAF1D54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7B9132-C958-7938-2095-DA645C9EDC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D8F735-8A3B-9CFB-C877-C098661798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4E7BDA-5C0D-3C16-4825-378AE8315535}"/>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6" name="Footer Placeholder 5">
            <a:extLst>
              <a:ext uri="{FF2B5EF4-FFF2-40B4-BE49-F238E27FC236}">
                <a16:creationId xmlns:a16="http://schemas.microsoft.com/office/drawing/2014/main" id="{4A4A574A-3183-322E-CC00-19A19DDDE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120E4-7001-7C9C-AD3B-D248F50E23C4}"/>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33004344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4"/>
        <p:cNvGrpSpPr/>
        <p:nvPr/>
      </p:nvGrpSpPr>
      <p:grpSpPr>
        <a:xfrm>
          <a:off x="0" y="0"/>
          <a:ext cx="0" cy="0"/>
          <a:chOff x="0" y="0"/>
          <a:chExt cx="0" cy="0"/>
        </a:xfrm>
      </p:grpSpPr>
    </p:spTree>
    <p:extLst>
      <p:ext uri="{BB962C8B-B14F-4D97-AF65-F5344CB8AC3E}">
        <p14:creationId xmlns:p14="http://schemas.microsoft.com/office/powerpoint/2010/main" val="1380961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25"/>
        <p:cNvGrpSpPr/>
        <p:nvPr/>
      </p:nvGrpSpPr>
      <p:grpSpPr>
        <a:xfrm>
          <a:off x="0" y="0"/>
          <a:ext cx="0" cy="0"/>
          <a:chOff x="0" y="0"/>
          <a:chExt cx="0" cy="0"/>
        </a:xfrm>
      </p:grpSpPr>
      <p:grpSp>
        <p:nvGrpSpPr>
          <p:cNvPr id="326" name="Google Shape;326;p13"/>
          <p:cNvGrpSpPr/>
          <p:nvPr/>
        </p:nvGrpSpPr>
        <p:grpSpPr>
          <a:xfrm>
            <a:off x="-167" y="0"/>
            <a:ext cx="12192537" cy="6881200"/>
            <a:chOff x="-126" y="0"/>
            <a:chExt cx="9144403" cy="5160900"/>
          </a:xfrm>
        </p:grpSpPr>
        <p:grpSp>
          <p:nvGrpSpPr>
            <p:cNvPr id="327" name="Google Shape;327;p13"/>
            <p:cNvGrpSpPr/>
            <p:nvPr/>
          </p:nvGrpSpPr>
          <p:grpSpPr>
            <a:xfrm>
              <a:off x="537813" y="0"/>
              <a:ext cx="8068500" cy="5160900"/>
              <a:chOff x="529238" y="0"/>
              <a:chExt cx="8068500" cy="5160900"/>
            </a:xfrm>
          </p:grpSpPr>
          <p:cxnSp>
            <p:nvCxnSpPr>
              <p:cNvPr id="328" name="Google Shape;328;p1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1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1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1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1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1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1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9" name="Google Shape;339;p1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0" name="Google Shape;340;p1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1" name="Google Shape;341;p1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1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3" name="Google Shape;343;p1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44" name="Google Shape;344;p13"/>
            <p:cNvGrpSpPr/>
            <p:nvPr/>
          </p:nvGrpSpPr>
          <p:grpSpPr>
            <a:xfrm>
              <a:off x="-126" y="389750"/>
              <a:ext cx="9144403" cy="4364000"/>
              <a:chOff x="-25975" y="537900"/>
              <a:chExt cx="9195900" cy="4364000"/>
            </a:xfrm>
          </p:grpSpPr>
          <p:cxnSp>
            <p:nvCxnSpPr>
              <p:cNvPr id="345" name="Google Shape;345;p1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1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7" name="Google Shape;347;p1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8" name="Google Shape;348;p1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9" name="Google Shape;349;p1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0" name="Google Shape;350;p1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1" name="Google Shape;351;p1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2" name="Google Shape;352;p1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3" name="Google Shape;353;p1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354" name="Google Shape;354;p13"/>
          <p:cNvGrpSpPr/>
          <p:nvPr/>
        </p:nvGrpSpPr>
        <p:grpSpPr>
          <a:xfrm>
            <a:off x="426367" y="426634"/>
            <a:ext cx="11501524" cy="6159924"/>
            <a:chOff x="335150" y="335350"/>
            <a:chExt cx="8626143" cy="4619943"/>
          </a:xfrm>
        </p:grpSpPr>
        <p:sp>
          <p:nvSpPr>
            <p:cNvPr id="355" name="Google Shape;355;p13"/>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56" name="Google Shape;356;p13"/>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57" name="Google Shape;357;p13"/>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358" name="Google Shape;358;p13"/>
          <p:cNvSpPr txBox="1">
            <a:spLocks noGrp="1"/>
          </p:cNvSpPr>
          <p:nvPr>
            <p:ph type="title" hasCustomPrompt="1"/>
          </p:nvPr>
        </p:nvSpPr>
        <p:spPr>
          <a:xfrm>
            <a:off x="3741167" y="2608872"/>
            <a:ext cx="979600" cy="758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59" name="Google Shape;359;p13"/>
          <p:cNvSpPr txBox="1">
            <a:spLocks noGrp="1"/>
          </p:cNvSpPr>
          <p:nvPr>
            <p:ph type="ctrTitle" idx="2"/>
          </p:nvPr>
        </p:nvSpPr>
        <p:spPr>
          <a:xfrm>
            <a:off x="951033" y="820933"/>
            <a:ext cx="10290000" cy="92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60" name="Google Shape;360;p13"/>
          <p:cNvSpPr txBox="1">
            <a:spLocks noGrp="1"/>
          </p:cNvSpPr>
          <p:nvPr>
            <p:ph type="title" idx="3" hasCustomPrompt="1"/>
          </p:nvPr>
        </p:nvSpPr>
        <p:spPr>
          <a:xfrm>
            <a:off x="3741167" y="4373325"/>
            <a:ext cx="979600" cy="758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61" name="Google Shape;361;p13"/>
          <p:cNvSpPr/>
          <p:nvPr/>
        </p:nvSpPr>
        <p:spPr>
          <a:xfrm>
            <a:off x="626377" y="1409200"/>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62" name="Google Shape;362;p13"/>
          <p:cNvSpPr/>
          <p:nvPr/>
        </p:nvSpPr>
        <p:spPr>
          <a:xfrm>
            <a:off x="293577" y="954000"/>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63" name="Google Shape;363;p13"/>
          <p:cNvSpPr txBox="1">
            <a:spLocks noGrp="1"/>
          </p:cNvSpPr>
          <p:nvPr>
            <p:ph type="ctrTitle" idx="4"/>
          </p:nvPr>
        </p:nvSpPr>
        <p:spPr>
          <a:xfrm>
            <a:off x="5367433" y="2436872"/>
            <a:ext cx="3332400" cy="1102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933"/>
            </a:lvl1pPr>
            <a:lvl2pPr lvl="1" rtl="0">
              <a:spcBef>
                <a:spcPts val="0"/>
              </a:spcBef>
              <a:spcAft>
                <a:spcPts val="0"/>
              </a:spcAft>
              <a:buClr>
                <a:srgbClr val="191919"/>
              </a:buClr>
              <a:buSzPts val="2200"/>
              <a:buNone/>
              <a:defRPr sz="2933">
                <a:solidFill>
                  <a:srgbClr val="191919"/>
                </a:solidFill>
              </a:defRPr>
            </a:lvl2pPr>
            <a:lvl3pPr lvl="2" rtl="0">
              <a:spcBef>
                <a:spcPts val="0"/>
              </a:spcBef>
              <a:spcAft>
                <a:spcPts val="0"/>
              </a:spcAft>
              <a:buClr>
                <a:srgbClr val="191919"/>
              </a:buClr>
              <a:buSzPts val="2200"/>
              <a:buNone/>
              <a:defRPr sz="2933">
                <a:solidFill>
                  <a:srgbClr val="191919"/>
                </a:solidFill>
              </a:defRPr>
            </a:lvl3pPr>
            <a:lvl4pPr lvl="3" rtl="0">
              <a:spcBef>
                <a:spcPts val="0"/>
              </a:spcBef>
              <a:spcAft>
                <a:spcPts val="0"/>
              </a:spcAft>
              <a:buClr>
                <a:srgbClr val="191919"/>
              </a:buClr>
              <a:buSzPts val="2200"/>
              <a:buNone/>
              <a:defRPr sz="2933">
                <a:solidFill>
                  <a:srgbClr val="191919"/>
                </a:solidFill>
              </a:defRPr>
            </a:lvl4pPr>
            <a:lvl5pPr lvl="4" rtl="0">
              <a:spcBef>
                <a:spcPts val="0"/>
              </a:spcBef>
              <a:spcAft>
                <a:spcPts val="0"/>
              </a:spcAft>
              <a:buClr>
                <a:srgbClr val="191919"/>
              </a:buClr>
              <a:buSzPts val="2200"/>
              <a:buNone/>
              <a:defRPr sz="2933">
                <a:solidFill>
                  <a:srgbClr val="191919"/>
                </a:solidFill>
              </a:defRPr>
            </a:lvl5pPr>
            <a:lvl6pPr lvl="5" rtl="0">
              <a:spcBef>
                <a:spcPts val="0"/>
              </a:spcBef>
              <a:spcAft>
                <a:spcPts val="0"/>
              </a:spcAft>
              <a:buClr>
                <a:srgbClr val="191919"/>
              </a:buClr>
              <a:buSzPts val="2200"/>
              <a:buNone/>
              <a:defRPr sz="2933">
                <a:solidFill>
                  <a:srgbClr val="191919"/>
                </a:solidFill>
              </a:defRPr>
            </a:lvl6pPr>
            <a:lvl7pPr lvl="6" rtl="0">
              <a:spcBef>
                <a:spcPts val="0"/>
              </a:spcBef>
              <a:spcAft>
                <a:spcPts val="0"/>
              </a:spcAft>
              <a:buClr>
                <a:srgbClr val="191919"/>
              </a:buClr>
              <a:buSzPts val="2200"/>
              <a:buNone/>
              <a:defRPr sz="2933">
                <a:solidFill>
                  <a:srgbClr val="191919"/>
                </a:solidFill>
              </a:defRPr>
            </a:lvl7pPr>
            <a:lvl8pPr lvl="7" rtl="0">
              <a:spcBef>
                <a:spcPts val="0"/>
              </a:spcBef>
              <a:spcAft>
                <a:spcPts val="0"/>
              </a:spcAft>
              <a:buClr>
                <a:srgbClr val="191919"/>
              </a:buClr>
              <a:buSzPts val="2200"/>
              <a:buNone/>
              <a:defRPr sz="2933">
                <a:solidFill>
                  <a:srgbClr val="191919"/>
                </a:solidFill>
              </a:defRPr>
            </a:lvl8pPr>
            <a:lvl9pPr lvl="8" rtl="0">
              <a:spcBef>
                <a:spcPts val="0"/>
              </a:spcBef>
              <a:spcAft>
                <a:spcPts val="0"/>
              </a:spcAft>
              <a:buClr>
                <a:srgbClr val="191919"/>
              </a:buClr>
              <a:buSzPts val="2200"/>
              <a:buNone/>
              <a:defRPr sz="2933">
                <a:solidFill>
                  <a:srgbClr val="191919"/>
                </a:solidFill>
              </a:defRPr>
            </a:lvl9pPr>
          </a:lstStyle>
          <a:p>
            <a:endParaRPr/>
          </a:p>
        </p:txBody>
      </p:sp>
      <p:sp>
        <p:nvSpPr>
          <p:cNvPr id="364" name="Google Shape;364;p13"/>
          <p:cNvSpPr txBox="1">
            <a:spLocks noGrp="1"/>
          </p:cNvSpPr>
          <p:nvPr>
            <p:ph type="ctrTitle" idx="5"/>
          </p:nvPr>
        </p:nvSpPr>
        <p:spPr>
          <a:xfrm>
            <a:off x="5367433" y="4201339"/>
            <a:ext cx="3332400" cy="1102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933"/>
            </a:lvl1pPr>
            <a:lvl2pPr lvl="1" rtl="0">
              <a:spcBef>
                <a:spcPts val="0"/>
              </a:spcBef>
              <a:spcAft>
                <a:spcPts val="0"/>
              </a:spcAft>
              <a:buClr>
                <a:srgbClr val="191919"/>
              </a:buClr>
              <a:buSzPts val="2200"/>
              <a:buNone/>
              <a:defRPr sz="2933">
                <a:solidFill>
                  <a:srgbClr val="191919"/>
                </a:solidFill>
              </a:defRPr>
            </a:lvl2pPr>
            <a:lvl3pPr lvl="2" rtl="0">
              <a:spcBef>
                <a:spcPts val="0"/>
              </a:spcBef>
              <a:spcAft>
                <a:spcPts val="0"/>
              </a:spcAft>
              <a:buClr>
                <a:srgbClr val="191919"/>
              </a:buClr>
              <a:buSzPts val="2200"/>
              <a:buNone/>
              <a:defRPr sz="2933">
                <a:solidFill>
                  <a:srgbClr val="191919"/>
                </a:solidFill>
              </a:defRPr>
            </a:lvl3pPr>
            <a:lvl4pPr lvl="3" rtl="0">
              <a:spcBef>
                <a:spcPts val="0"/>
              </a:spcBef>
              <a:spcAft>
                <a:spcPts val="0"/>
              </a:spcAft>
              <a:buClr>
                <a:srgbClr val="191919"/>
              </a:buClr>
              <a:buSzPts val="2200"/>
              <a:buNone/>
              <a:defRPr sz="2933">
                <a:solidFill>
                  <a:srgbClr val="191919"/>
                </a:solidFill>
              </a:defRPr>
            </a:lvl4pPr>
            <a:lvl5pPr lvl="4" rtl="0">
              <a:spcBef>
                <a:spcPts val="0"/>
              </a:spcBef>
              <a:spcAft>
                <a:spcPts val="0"/>
              </a:spcAft>
              <a:buClr>
                <a:srgbClr val="191919"/>
              </a:buClr>
              <a:buSzPts val="2200"/>
              <a:buNone/>
              <a:defRPr sz="2933">
                <a:solidFill>
                  <a:srgbClr val="191919"/>
                </a:solidFill>
              </a:defRPr>
            </a:lvl5pPr>
            <a:lvl6pPr lvl="5" rtl="0">
              <a:spcBef>
                <a:spcPts val="0"/>
              </a:spcBef>
              <a:spcAft>
                <a:spcPts val="0"/>
              </a:spcAft>
              <a:buClr>
                <a:srgbClr val="191919"/>
              </a:buClr>
              <a:buSzPts val="2200"/>
              <a:buNone/>
              <a:defRPr sz="2933">
                <a:solidFill>
                  <a:srgbClr val="191919"/>
                </a:solidFill>
              </a:defRPr>
            </a:lvl6pPr>
            <a:lvl7pPr lvl="6" rtl="0">
              <a:spcBef>
                <a:spcPts val="0"/>
              </a:spcBef>
              <a:spcAft>
                <a:spcPts val="0"/>
              </a:spcAft>
              <a:buClr>
                <a:srgbClr val="191919"/>
              </a:buClr>
              <a:buSzPts val="2200"/>
              <a:buNone/>
              <a:defRPr sz="2933">
                <a:solidFill>
                  <a:srgbClr val="191919"/>
                </a:solidFill>
              </a:defRPr>
            </a:lvl7pPr>
            <a:lvl8pPr lvl="7" rtl="0">
              <a:spcBef>
                <a:spcPts val="0"/>
              </a:spcBef>
              <a:spcAft>
                <a:spcPts val="0"/>
              </a:spcAft>
              <a:buClr>
                <a:srgbClr val="191919"/>
              </a:buClr>
              <a:buSzPts val="2200"/>
              <a:buNone/>
              <a:defRPr sz="2933">
                <a:solidFill>
                  <a:srgbClr val="191919"/>
                </a:solidFill>
              </a:defRPr>
            </a:lvl8pPr>
            <a:lvl9pPr lvl="8" rtl="0">
              <a:spcBef>
                <a:spcPts val="0"/>
              </a:spcBef>
              <a:spcAft>
                <a:spcPts val="0"/>
              </a:spcAft>
              <a:buClr>
                <a:srgbClr val="191919"/>
              </a:buClr>
              <a:buSzPts val="2200"/>
              <a:buNone/>
              <a:defRPr sz="2933">
                <a:solidFill>
                  <a:srgbClr val="191919"/>
                </a:solidFill>
              </a:defRPr>
            </a:lvl9pPr>
          </a:lstStyle>
          <a:p>
            <a:endParaRPr/>
          </a:p>
        </p:txBody>
      </p:sp>
    </p:spTree>
    <p:extLst>
      <p:ext uri="{BB962C8B-B14F-4D97-AF65-F5344CB8AC3E}">
        <p14:creationId xmlns:p14="http://schemas.microsoft.com/office/powerpoint/2010/main" val="3935293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65"/>
        <p:cNvGrpSpPr/>
        <p:nvPr/>
      </p:nvGrpSpPr>
      <p:grpSpPr>
        <a:xfrm>
          <a:off x="0" y="0"/>
          <a:ext cx="0" cy="0"/>
          <a:chOff x="0" y="0"/>
          <a:chExt cx="0" cy="0"/>
        </a:xfrm>
      </p:grpSpPr>
      <p:grpSp>
        <p:nvGrpSpPr>
          <p:cNvPr id="366" name="Google Shape;366;p14"/>
          <p:cNvGrpSpPr/>
          <p:nvPr/>
        </p:nvGrpSpPr>
        <p:grpSpPr>
          <a:xfrm>
            <a:off x="-167" y="0"/>
            <a:ext cx="12192537" cy="6881200"/>
            <a:chOff x="-126" y="0"/>
            <a:chExt cx="9144403" cy="5160900"/>
          </a:xfrm>
        </p:grpSpPr>
        <p:grpSp>
          <p:nvGrpSpPr>
            <p:cNvPr id="367" name="Google Shape;367;p14"/>
            <p:cNvGrpSpPr/>
            <p:nvPr/>
          </p:nvGrpSpPr>
          <p:grpSpPr>
            <a:xfrm>
              <a:off x="537813" y="0"/>
              <a:ext cx="8068500" cy="5160900"/>
              <a:chOff x="529238" y="0"/>
              <a:chExt cx="8068500" cy="5160900"/>
            </a:xfrm>
          </p:grpSpPr>
          <p:cxnSp>
            <p:nvCxnSpPr>
              <p:cNvPr id="368" name="Google Shape;368;p1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69" name="Google Shape;369;p1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0" name="Google Shape;370;p1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1" name="Google Shape;371;p1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2" name="Google Shape;372;p1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3" name="Google Shape;373;p1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4" name="Google Shape;374;p1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5" name="Google Shape;375;p1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6" name="Google Shape;376;p1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7" name="Google Shape;377;p1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8" name="Google Shape;378;p1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9" name="Google Shape;379;p1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80" name="Google Shape;380;p1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81" name="Google Shape;381;p1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82" name="Google Shape;382;p1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83" name="Google Shape;383;p1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84" name="Google Shape;384;p14"/>
            <p:cNvGrpSpPr/>
            <p:nvPr/>
          </p:nvGrpSpPr>
          <p:grpSpPr>
            <a:xfrm>
              <a:off x="-126" y="389750"/>
              <a:ext cx="9144403" cy="4364000"/>
              <a:chOff x="-25975" y="537900"/>
              <a:chExt cx="9195900" cy="4364000"/>
            </a:xfrm>
          </p:grpSpPr>
          <p:cxnSp>
            <p:nvCxnSpPr>
              <p:cNvPr id="385" name="Google Shape;385;p1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86" name="Google Shape;386;p1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87" name="Google Shape;387;p1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88" name="Google Shape;388;p1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89" name="Google Shape;389;p1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90" name="Google Shape;390;p1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91" name="Google Shape;391;p1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92" name="Google Shape;392;p1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93" name="Google Shape;393;p1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94" name="Google Shape;394;p14"/>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95" name="Google Shape;395;p14"/>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96" name="Google Shape;396;p14"/>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97" name="Google Shape;397;p14"/>
          <p:cNvSpPr txBox="1">
            <a:spLocks noGrp="1"/>
          </p:cNvSpPr>
          <p:nvPr>
            <p:ph type="title" hasCustomPrompt="1"/>
          </p:nvPr>
        </p:nvSpPr>
        <p:spPr>
          <a:xfrm rot="-1155">
            <a:off x="5500800" y="1644820"/>
            <a:ext cx="1190400" cy="954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98" name="Google Shape;398;p14"/>
          <p:cNvSpPr txBox="1">
            <a:spLocks noGrp="1"/>
          </p:cNvSpPr>
          <p:nvPr>
            <p:ph type="ctrTitle" idx="2"/>
          </p:nvPr>
        </p:nvSpPr>
        <p:spPr>
          <a:xfrm>
            <a:off x="3443967" y="3300500"/>
            <a:ext cx="5304000" cy="2275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6667"/>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4255529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34"/>
        <p:cNvGrpSpPr/>
        <p:nvPr/>
      </p:nvGrpSpPr>
      <p:grpSpPr>
        <a:xfrm>
          <a:off x="0" y="0"/>
          <a:ext cx="0" cy="0"/>
          <a:chOff x="0" y="0"/>
          <a:chExt cx="0" cy="0"/>
        </a:xfrm>
      </p:grpSpPr>
      <p:grpSp>
        <p:nvGrpSpPr>
          <p:cNvPr id="435" name="Google Shape;435;p16"/>
          <p:cNvGrpSpPr/>
          <p:nvPr/>
        </p:nvGrpSpPr>
        <p:grpSpPr>
          <a:xfrm>
            <a:off x="-167" y="0"/>
            <a:ext cx="12192537" cy="6881200"/>
            <a:chOff x="-126" y="0"/>
            <a:chExt cx="9144403" cy="5160900"/>
          </a:xfrm>
        </p:grpSpPr>
        <p:grpSp>
          <p:nvGrpSpPr>
            <p:cNvPr id="436" name="Google Shape;436;p16"/>
            <p:cNvGrpSpPr/>
            <p:nvPr/>
          </p:nvGrpSpPr>
          <p:grpSpPr>
            <a:xfrm>
              <a:off x="537813" y="0"/>
              <a:ext cx="8068500" cy="5160900"/>
              <a:chOff x="529238" y="0"/>
              <a:chExt cx="8068500" cy="5160900"/>
            </a:xfrm>
          </p:grpSpPr>
          <p:cxnSp>
            <p:nvCxnSpPr>
              <p:cNvPr id="437" name="Google Shape;437;p16"/>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38" name="Google Shape;438;p16"/>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39" name="Google Shape;439;p16"/>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0" name="Google Shape;440;p16"/>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1" name="Google Shape;441;p16"/>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2" name="Google Shape;442;p16"/>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3" name="Google Shape;443;p16"/>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4" name="Google Shape;444;p16"/>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5" name="Google Shape;445;p16"/>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6" name="Google Shape;446;p16"/>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7" name="Google Shape;447;p16"/>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8" name="Google Shape;448;p16"/>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9" name="Google Shape;449;p16"/>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0" name="Google Shape;450;p16"/>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1" name="Google Shape;451;p16"/>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2" name="Google Shape;452;p16"/>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53" name="Google Shape;453;p16"/>
            <p:cNvGrpSpPr/>
            <p:nvPr/>
          </p:nvGrpSpPr>
          <p:grpSpPr>
            <a:xfrm>
              <a:off x="-126" y="389750"/>
              <a:ext cx="9144403" cy="4364000"/>
              <a:chOff x="-25975" y="537900"/>
              <a:chExt cx="9195900" cy="4364000"/>
            </a:xfrm>
          </p:grpSpPr>
          <p:cxnSp>
            <p:nvCxnSpPr>
              <p:cNvPr id="454" name="Google Shape;454;p16"/>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55" name="Google Shape;455;p16"/>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56" name="Google Shape;456;p16"/>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57" name="Google Shape;457;p16"/>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58" name="Google Shape;458;p16"/>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59" name="Google Shape;459;p16"/>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60" name="Google Shape;460;p16"/>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61" name="Google Shape;461;p16"/>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62" name="Google Shape;462;p16"/>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463" name="Google Shape;463;p16"/>
          <p:cNvGrpSpPr/>
          <p:nvPr/>
        </p:nvGrpSpPr>
        <p:grpSpPr>
          <a:xfrm>
            <a:off x="446867" y="447134"/>
            <a:ext cx="11501524" cy="6159924"/>
            <a:chOff x="335150" y="335350"/>
            <a:chExt cx="8626143" cy="4619943"/>
          </a:xfrm>
        </p:grpSpPr>
        <p:sp>
          <p:nvSpPr>
            <p:cNvPr id="464" name="Google Shape;464;p16"/>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465" name="Google Shape;465;p16"/>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466" name="Google Shape;466;p16"/>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467" name="Google Shape;467;p16"/>
          <p:cNvSpPr txBox="1">
            <a:spLocks noGrp="1"/>
          </p:cNvSpPr>
          <p:nvPr>
            <p:ph type="subTitle" idx="1"/>
          </p:nvPr>
        </p:nvSpPr>
        <p:spPr>
          <a:xfrm>
            <a:off x="950951" y="2844781"/>
            <a:ext cx="4937200" cy="2155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600">
                <a:solidFill>
                  <a:srgbClr val="0E2A47"/>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468" name="Google Shape;468;p16"/>
          <p:cNvSpPr txBox="1">
            <a:spLocks noGrp="1"/>
          </p:cNvSpPr>
          <p:nvPr>
            <p:ph type="ctrTitle"/>
          </p:nvPr>
        </p:nvSpPr>
        <p:spPr>
          <a:xfrm>
            <a:off x="951033" y="820933"/>
            <a:ext cx="10290000" cy="775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469" name="Google Shape;469;p16"/>
          <p:cNvSpPr/>
          <p:nvPr/>
        </p:nvSpPr>
        <p:spPr>
          <a:xfrm>
            <a:off x="306747" y="1508516"/>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470" name="Google Shape;470;p16"/>
          <p:cNvSpPr/>
          <p:nvPr/>
        </p:nvSpPr>
        <p:spPr>
          <a:xfrm>
            <a:off x="11547760" y="4500916"/>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471" name="Google Shape;471;p16"/>
          <p:cNvSpPr txBox="1">
            <a:spLocks noGrp="1"/>
          </p:cNvSpPr>
          <p:nvPr>
            <p:ph type="ctrTitle" idx="2"/>
          </p:nvPr>
        </p:nvSpPr>
        <p:spPr>
          <a:xfrm>
            <a:off x="951033" y="2300048"/>
            <a:ext cx="4937200" cy="634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91919"/>
              </a:buClr>
              <a:buSzPts val="2200"/>
              <a:buNone/>
              <a:defRPr sz="2933"/>
            </a:lvl1pPr>
            <a:lvl2pPr lvl="1" rtl="0">
              <a:spcBef>
                <a:spcPts val="0"/>
              </a:spcBef>
              <a:spcAft>
                <a:spcPts val="0"/>
              </a:spcAft>
              <a:buClr>
                <a:srgbClr val="191919"/>
              </a:buClr>
              <a:buSzPts val="2200"/>
              <a:buNone/>
              <a:defRPr sz="2933">
                <a:solidFill>
                  <a:srgbClr val="191919"/>
                </a:solidFill>
              </a:defRPr>
            </a:lvl2pPr>
            <a:lvl3pPr lvl="2" rtl="0">
              <a:spcBef>
                <a:spcPts val="0"/>
              </a:spcBef>
              <a:spcAft>
                <a:spcPts val="0"/>
              </a:spcAft>
              <a:buClr>
                <a:srgbClr val="191919"/>
              </a:buClr>
              <a:buSzPts val="2200"/>
              <a:buNone/>
              <a:defRPr sz="2933">
                <a:solidFill>
                  <a:srgbClr val="191919"/>
                </a:solidFill>
              </a:defRPr>
            </a:lvl3pPr>
            <a:lvl4pPr lvl="3" rtl="0">
              <a:spcBef>
                <a:spcPts val="0"/>
              </a:spcBef>
              <a:spcAft>
                <a:spcPts val="0"/>
              </a:spcAft>
              <a:buClr>
                <a:srgbClr val="191919"/>
              </a:buClr>
              <a:buSzPts val="2200"/>
              <a:buNone/>
              <a:defRPr sz="2933">
                <a:solidFill>
                  <a:srgbClr val="191919"/>
                </a:solidFill>
              </a:defRPr>
            </a:lvl4pPr>
            <a:lvl5pPr lvl="4" rtl="0">
              <a:spcBef>
                <a:spcPts val="0"/>
              </a:spcBef>
              <a:spcAft>
                <a:spcPts val="0"/>
              </a:spcAft>
              <a:buClr>
                <a:srgbClr val="191919"/>
              </a:buClr>
              <a:buSzPts val="2200"/>
              <a:buNone/>
              <a:defRPr sz="2933">
                <a:solidFill>
                  <a:srgbClr val="191919"/>
                </a:solidFill>
              </a:defRPr>
            </a:lvl5pPr>
            <a:lvl6pPr lvl="5" rtl="0">
              <a:spcBef>
                <a:spcPts val="0"/>
              </a:spcBef>
              <a:spcAft>
                <a:spcPts val="0"/>
              </a:spcAft>
              <a:buClr>
                <a:srgbClr val="191919"/>
              </a:buClr>
              <a:buSzPts val="2200"/>
              <a:buNone/>
              <a:defRPr sz="2933">
                <a:solidFill>
                  <a:srgbClr val="191919"/>
                </a:solidFill>
              </a:defRPr>
            </a:lvl6pPr>
            <a:lvl7pPr lvl="6" rtl="0">
              <a:spcBef>
                <a:spcPts val="0"/>
              </a:spcBef>
              <a:spcAft>
                <a:spcPts val="0"/>
              </a:spcAft>
              <a:buClr>
                <a:srgbClr val="191919"/>
              </a:buClr>
              <a:buSzPts val="2200"/>
              <a:buNone/>
              <a:defRPr sz="2933">
                <a:solidFill>
                  <a:srgbClr val="191919"/>
                </a:solidFill>
              </a:defRPr>
            </a:lvl7pPr>
            <a:lvl8pPr lvl="7" rtl="0">
              <a:spcBef>
                <a:spcPts val="0"/>
              </a:spcBef>
              <a:spcAft>
                <a:spcPts val="0"/>
              </a:spcAft>
              <a:buClr>
                <a:srgbClr val="191919"/>
              </a:buClr>
              <a:buSzPts val="2200"/>
              <a:buNone/>
              <a:defRPr sz="2933">
                <a:solidFill>
                  <a:srgbClr val="191919"/>
                </a:solidFill>
              </a:defRPr>
            </a:lvl8pPr>
            <a:lvl9pPr lvl="8" rtl="0">
              <a:spcBef>
                <a:spcPts val="0"/>
              </a:spcBef>
              <a:spcAft>
                <a:spcPts val="0"/>
              </a:spcAft>
              <a:buClr>
                <a:srgbClr val="191919"/>
              </a:buClr>
              <a:buSzPts val="2200"/>
              <a:buNone/>
              <a:defRPr sz="2933">
                <a:solidFill>
                  <a:srgbClr val="191919"/>
                </a:solidFill>
              </a:defRPr>
            </a:lvl9pPr>
          </a:lstStyle>
          <a:p>
            <a:endParaRPr/>
          </a:p>
        </p:txBody>
      </p:sp>
    </p:spTree>
    <p:extLst>
      <p:ext uri="{BB962C8B-B14F-4D97-AF65-F5344CB8AC3E}">
        <p14:creationId xmlns:p14="http://schemas.microsoft.com/office/powerpoint/2010/main" val="8449391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72"/>
        <p:cNvGrpSpPr/>
        <p:nvPr/>
      </p:nvGrpSpPr>
      <p:grpSpPr>
        <a:xfrm>
          <a:off x="0" y="0"/>
          <a:ext cx="0" cy="0"/>
          <a:chOff x="0" y="0"/>
          <a:chExt cx="0" cy="0"/>
        </a:xfrm>
      </p:grpSpPr>
      <p:grpSp>
        <p:nvGrpSpPr>
          <p:cNvPr id="473" name="Google Shape;473;p17"/>
          <p:cNvGrpSpPr/>
          <p:nvPr/>
        </p:nvGrpSpPr>
        <p:grpSpPr>
          <a:xfrm>
            <a:off x="-167" y="0"/>
            <a:ext cx="12192537" cy="6881200"/>
            <a:chOff x="-126" y="0"/>
            <a:chExt cx="9144403" cy="5160900"/>
          </a:xfrm>
        </p:grpSpPr>
        <p:grpSp>
          <p:nvGrpSpPr>
            <p:cNvPr id="474" name="Google Shape;474;p17"/>
            <p:cNvGrpSpPr/>
            <p:nvPr/>
          </p:nvGrpSpPr>
          <p:grpSpPr>
            <a:xfrm>
              <a:off x="537813" y="0"/>
              <a:ext cx="8068500" cy="5160900"/>
              <a:chOff x="529238" y="0"/>
              <a:chExt cx="8068500" cy="5160900"/>
            </a:xfrm>
          </p:grpSpPr>
          <p:cxnSp>
            <p:nvCxnSpPr>
              <p:cNvPr id="475" name="Google Shape;475;p1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1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1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1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1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1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1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1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3" name="Google Shape;483;p1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4" name="Google Shape;484;p1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1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1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1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1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1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1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91" name="Google Shape;491;p17"/>
            <p:cNvGrpSpPr/>
            <p:nvPr/>
          </p:nvGrpSpPr>
          <p:grpSpPr>
            <a:xfrm>
              <a:off x="-126" y="389750"/>
              <a:ext cx="9144403" cy="4364000"/>
              <a:chOff x="-25975" y="537900"/>
              <a:chExt cx="9195900" cy="4364000"/>
            </a:xfrm>
          </p:grpSpPr>
          <p:cxnSp>
            <p:nvCxnSpPr>
              <p:cNvPr id="492" name="Google Shape;492;p1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1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1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1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1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1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1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1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00" name="Google Shape;500;p1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01" name="Google Shape;501;p17"/>
          <p:cNvGrpSpPr/>
          <p:nvPr/>
        </p:nvGrpSpPr>
        <p:grpSpPr>
          <a:xfrm>
            <a:off x="446867" y="447134"/>
            <a:ext cx="11501524" cy="6159924"/>
            <a:chOff x="335150" y="335350"/>
            <a:chExt cx="8626143" cy="4619943"/>
          </a:xfrm>
        </p:grpSpPr>
        <p:sp>
          <p:nvSpPr>
            <p:cNvPr id="502" name="Google Shape;502;p1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503" name="Google Shape;503;p1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504" name="Google Shape;504;p1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505" name="Google Shape;505;p17"/>
          <p:cNvSpPr txBox="1">
            <a:spLocks noGrp="1"/>
          </p:cNvSpPr>
          <p:nvPr>
            <p:ph type="subTitle" idx="1"/>
          </p:nvPr>
        </p:nvSpPr>
        <p:spPr>
          <a:xfrm>
            <a:off x="6456299" y="3092700"/>
            <a:ext cx="4365200" cy="2084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600">
                <a:solidFill>
                  <a:srgbClr val="0E2A47"/>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506" name="Google Shape;506;p17"/>
          <p:cNvSpPr txBox="1">
            <a:spLocks noGrp="1"/>
          </p:cNvSpPr>
          <p:nvPr>
            <p:ph type="ctrTitle"/>
          </p:nvPr>
        </p:nvSpPr>
        <p:spPr>
          <a:xfrm>
            <a:off x="951033" y="820933"/>
            <a:ext cx="10290000" cy="92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07" name="Google Shape;507;p17"/>
          <p:cNvSpPr/>
          <p:nvPr/>
        </p:nvSpPr>
        <p:spPr>
          <a:xfrm>
            <a:off x="298977" y="2724233"/>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508" name="Google Shape;508;p17"/>
          <p:cNvSpPr txBox="1">
            <a:spLocks noGrp="1"/>
          </p:cNvSpPr>
          <p:nvPr>
            <p:ph type="ctrTitle" idx="2"/>
          </p:nvPr>
        </p:nvSpPr>
        <p:spPr>
          <a:xfrm>
            <a:off x="6456300" y="2116767"/>
            <a:ext cx="4365200" cy="106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191919"/>
              </a:buClr>
              <a:buSzPts val="2200"/>
              <a:buNone/>
              <a:defRPr sz="2933"/>
            </a:lvl1pPr>
            <a:lvl2pPr lvl="1" rtl="0">
              <a:lnSpc>
                <a:spcPct val="100000"/>
              </a:lnSpc>
              <a:spcBef>
                <a:spcPts val="0"/>
              </a:spcBef>
              <a:spcAft>
                <a:spcPts val="0"/>
              </a:spcAft>
              <a:buClr>
                <a:srgbClr val="191919"/>
              </a:buClr>
              <a:buSzPts val="2200"/>
              <a:buNone/>
              <a:defRPr sz="2933">
                <a:solidFill>
                  <a:srgbClr val="191919"/>
                </a:solidFill>
              </a:defRPr>
            </a:lvl2pPr>
            <a:lvl3pPr lvl="2" rtl="0">
              <a:lnSpc>
                <a:spcPct val="100000"/>
              </a:lnSpc>
              <a:spcBef>
                <a:spcPts val="0"/>
              </a:spcBef>
              <a:spcAft>
                <a:spcPts val="0"/>
              </a:spcAft>
              <a:buClr>
                <a:srgbClr val="191919"/>
              </a:buClr>
              <a:buSzPts val="2200"/>
              <a:buNone/>
              <a:defRPr sz="2933">
                <a:solidFill>
                  <a:srgbClr val="191919"/>
                </a:solidFill>
              </a:defRPr>
            </a:lvl3pPr>
            <a:lvl4pPr lvl="3" rtl="0">
              <a:lnSpc>
                <a:spcPct val="100000"/>
              </a:lnSpc>
              <a:spcBef>
                <a:spcPts val="0"/>
              </a:spcBef>
              <a:spcAft>
                <a:spcPts val="0"/>
              </a:spcAft>
              <a:buClr>
                <a:srgbClr val="191919"/>
              </a:buClr>
              <a:buSzPts val="2200"/>
              <a:buNone/>
              <a:defRPr sz="2933">
                <a:solidFill>
                  <a:srgbClr val="191919"/>
                </a:solidFill>
              </a:defRPr>
            </a:lvl4pPr>
            <a:lvl5pPr lvl="4" rtl="0">
              <a:lnSpc>
                <a:spcPct val="100000"/>
              </a:lnSpc>
              <a:spcBef>
                <a:spcPts val="0"/>
              </a:spcBef>
              <a:spcAft>
                <a:spcPts val="0"/>
              </a:spcAft>
              <a:buClr>
                <a:srgbClr val="191919"/>
              </a:buClr>
              <a:buSzPts val="2200"/>
              <a:buNone/>
              <a:defRPr sz="2933">
                <a:solidFill>
                  <a:srgbClr val="191919"/>
                </a:solidFill>
              </a:defRPr>
            </a:lvl5pPr>
            <a:lvl6pPr lvl="5" rtl="0">
              <a:lnSpc>
                <a:spcPct val="100000"/>
              </a:lnSpc>
              <a:spcBef>
                <a:spcPts val="0"/>
              </a:spcBef>
              <a:spcAft>
                <a:spcPts val="0"/>
              </a:spcAft>
              <a:buClr>
                <a:srgbClr val="191919"/>
              </a:buClr>
              <a:buSzPts val="2200"/>
              <a:buNone/>
              <a:defRPr sz="2933">
                <a:solidFill>
                  <a:srgbClr val="191919"/>
                </a:solidFill>
              </a:defRPr>
            </a:lvl6pPr>
            <a:lvl7pPr lvl="6" rtl="0">
              <a:lnSpc>
                <a:spcPct val="100000"/>
              </a:lnSpc>
              <a:spcBef>
                <a:spcPts val="0"/>
              </a:spcBef>
              <a:spcAft>
                <a:spcPts val="0"/>
              </a:spcAft>
              <a:buClr>
                <a:srgbClr val="191919"/>
              </a:buClr>
              <a:buSzPts val="2200"/>
              <a:buNone/>
              <a:defRPr sz="2933">
                <a:solidFill>
                  <a:srgbClr val="191919"/>
                </a:solidFill>
              </a:defRPr>
            </a:lvl7pPr>
            <a:lvl8pPr lvl="7" rtl="0">
              <a:lnSpc>
                <a:spcPct val="100000"/>
              </a:lnSpc>
              <a:spcBef>
                <a:spcPts val="0"/>
              </a:spcBef>
              <a:spcAft>
                <a:spcPts val="0"/>
              </a:spcAft>
              <a:buClr>
                <a:srgbClr val="191919"/>
              </a:buClr>
              <a:buSzPts val="2200"/>
              <a:buNone/>
              <a:defRPr sz="2933">
                <a:solidFill>
                  <a:srgbClr val="191919"/>
                </a:solidFill>
              </a:defRPr>
            </a:lvl8pPr>
            <a:lvl9pPr lvl="8" rtl="0">
              <a:lnSpc>
                <a:spcPct val="100000"/>
              </a:lnSpc>
              <a:spcBef>
                <a:spcPts val="0"/>
              </a:spcBef>
              <a:spcAft>
                <a:spcPts val="0"/>
              </a:spcAft>
              <a:buClr>
                <a:srgbClr val="191919"/>
              </a:buClr>
              <a:buSzPts val="2200"/>
              <a:buNone/>
              <a:defRPr sz="2933">
                <a:solidFill>
                  <a:srgbClr val="191919"/>
                </a:solidFill>
              </a:defRPr>
            </a:lvl9pPr>
          </a:lstStyle>
          <a:p>
            <a:endParaRPr/>
          </a:p>
        </p:txBody>
      </p:sp>
    </p:spTree>
    <p:extLst>
      <p:ext uri="{BB962C8B-B14F-4D97-AF65-F5344CB8AC3E}">
        <p14:creationId xmlns:p14="http://schemas.microsoft.com/office/powerpoint/2010/main" val="1880297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09"/>
        <p:cNvGrpSpPr/>
        <p:nvPr/>
      </p:nvGrpSpPr>
      <p:grpSpPr>
        <a:xfrm>
          <a:off x="0" y="0"/>
          <a:ext cx="0" cy="0"/>
          <a:chOff x="0" y="0"/>
          <a:chExt cx="0" cy="0"/>
        </a:xfrm>
      </p:grpSpPr>
      <p:grpSp>
        <p:nvGrpSpPr>
          <p:cNvPr id="510" name="Google Shape;510;p18"/>
          <p:cNvGrpSpPr/>
          <p:nvPr/>
        </p:nvGrpSpPr>
        <p:grpSpPr>
          <a:xfrm>
            <a:off x="-167" y="0"/>
            <a:ext cx="12192537" cy="6881200"/>
            <a:chOff x="-126" y="0"/>
            <a:chExt cx="9144403" cy="5160900"/>
          </a:xfrm>
        </p:grpSpPr>
        <p:grpSp>
          <p:nvGrpSpPr>
            <p:cNvPr id="511" name="Google Shape;511;p18"/>
            <p:cNvGrpSpPr/>
            <p:nvPr/>
          </p:nvGrpSpPr>
          <p:grpSpPr>
            <a:xfrm>
              <a:off x="537813" y="0"/>
              <a:ext cx="8068500" cy="5160900"/>
              <a:chOff x="529238" y="0"/>
              <a:chExt cx="8068500" cy="5160900"/>
            </a:xfrm>
          </p:grpSpPr>
          <p:cxnSp>
            <p:nvCxnSpPr>
              <p:cNvPr id="512" name="Google Shape;512;p1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3" name="Google Shape;513;p1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4" name="Google Shape;514;p1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5" name="Google Shape;515;p1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6" name="Google Shape;516;p1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7" name="Google Shape;517;p1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8" name="Google Shape;518;p1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9" name="Google Shape;519;p1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0" name="Google Shape;520;p1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1" name="Google Shape;521;p1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2" name="Google Shape;522;p1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3" name="Google Shape;523;p1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4" name="Google Shape;524;p1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5" name="Google Shape;525;p1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6" name="Google Shape;526;p1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7" name="Google Shape;527;p1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28" name="Google Shape;528;p18"/>
            <p:cNvGrpSpPr/>
            <p:nvPr/>
          </p:nvGrpSpPr>
          <p:grpSpPr>
            <a:xfrm>
              <a:off x="-126" y="389750"/>
              <a:ext cx="9144403" cy="4364000"/>
              <a:chOff x="-25975" y="537900"/>
              <a:chExt cx="9195900" cy="4364000"/>
            </a:xfrm>
          </p:grpSpPr>
          <p:cxnSp>
            <p:nvCxnSpPr>
              <p:cNvPr id="529" name="Google Shape;529;p1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0" name="Google Shape;530;p1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1" name="Google Shape;531;p1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2" name="Google Shape;532;p1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3" name="Google Shape;533;p1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4" name="Google Shape;534;p1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1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1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1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38" name="Google Shape;538;p18"/>
          <p:cNvGrpSpPr/>
          <p:nvPr/>
        </p:nvGrpSpPr>
        <p:grpSpPr>
          <a:xfrm>
            <a:off x="446867" y="447134"/>
            <a:ext cx="11501524" cy="6159924"/>
            <a:chOff x="335150" y="335350"/>
            <a:chExt cx="8626143" cy="4619943"/>
          </a:xfrm>
        </p:grpSpPr>
        <p:sp>
          <p:nvSpPr>
            <p:cNvPr id="539" name="Google Shape;539;p18"/>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540" name="Google Shape;540;p18"/>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541" name="Google Shape;541;p18"/>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542" name="Google Shape;542;p18"/>
          <p:cNvSpPr txBox="1">
            <a:spLocks noGrp="1"/>
          </p:cNvSpPr>
          <p:nvPr>
            <p:ph type="subTitle" idx="1"/>
          </p:nvPr>
        </p:nvSpPr>
        <p:spPr>
          <a:xfrm>
            <a:off x="1671000" y="2581456"/>
            <a:ext cx="4176000" cy="2142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600"/>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543" name="Google Shape;543;p18"/>
          <p:cNvSpPr txBox="1">
            <a:spLocks noGrp="1"/>
          </p:cNvSpPr>
          <p:nvPr>
            <p:ph type="ctrTitle"/>
          </p:nvPr>
        </p:nvSpPr>
        <p:spPr>
          <a:xfrm>
            <a:off x="951033" y="820933"/>
            <a:ext cx="10290000" cy="802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44" name="Google Shape;544;p18"/>
          <p:cNvSpPr/>
          <p:nvPr/>
        </p:nvSpPr>
        <p:spPr>
          <a:xfrm flipH="1">
            <a:off x="286511" y="4358783"/>
            <a:ext cx="332800" cy="333200"/>
          </a:xfrm>
          <a:prstGeom prst="diamond">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Tree>
    <p:extLst>
      <p:ext uri="{BB962C8B-B14F-4D97-AF65-F5344CB8AC3E}">
        <p14:creationId xmlns:p14="http://schemas.microsoft.com/office/powerpoint/2010/main" val="21833607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45"/>
        <p:cNvGrpSpPr/>
        <p:nvPr/>
      </p:nvGrpSpPr>
      <p:grpSpPr>
        <a:xfrm>
          <a:off x="0" y="0"/>
          <a:ext cx="0" cy="0"/>
          <a:chOff x="0" y="0"/>
          <a:chExt cx="0" cy="0"/>
        </a:xfrm>
      </p:grpSpPr>
      <p:grpSp>
        <p:nvGrpSpPr>
          <p:cNvPr id="546" name="Google Shape;546;p19"/>
          <p:cNvGrpSpPr/>
          <p:nvPr/>
        </p:nvGrpSpPr>
        <p:grpSpPr>
          <a:xfrm>
            <a:off x="-167" y="0"/>
            <a:ext cx="12192537" cy="6881200"/>
            <a:chOff x="-126" y="0"/>
            <a:chExt cx="9144403" cy="5160900"/>
          </a:xfrm>
        </p:grpSpPr>
        <p:grpSp>
          <p:nvGrpSpPr>
            <p:cNvPr id="547" name="Google Shape;547;p19"/>
            <p:cNvGrpSpPr/>
            <p:nvPr/>
          </p:nvGrpSpPr>
          <p:grpSpPr>
            <a:xfrm>
              <a:off x="537813" y="0"/>
              <a:ext cx="8068500" cy="5160900"/>
              <a:chOff x="529238" y="0"/>
              <a:chExt cx="8068500" cy="5160900"/>
            </a:xfrm>
          </p:grpSpPr>
          <p:cxnSp>
            <p:nvCxnSpPr>
              <p:cNvPr id="548" name="Google Shape;548;p1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1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1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1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1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1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1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1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1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1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1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64" name="Google Shape;564;p19"/>
            <p:cNvGrpSpPr/>
            <p:nvPr/>
          </p:nvGrpSpPr>
          <p:grpSpPr>
            <a:xfrm>
              <a:off x="-126" y="389750"/>
              <a:ext cx="9144403" cy="4364000"/>
              <a:chOff x="-25975" y="537900"/>
              <a:chExt cx="9195900" cy="4364000"/>
            </a:xfrm>
          </p:grpSpPr>
          <p:cxnSp>
            <p:nvCxnSpPr>
              <p:cNvPr id="565" name="Google Shape;565;p1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1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1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1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1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0" name="Google Shape;570;p1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1" name="Google Shape;571;p1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1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1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74" name="Google Shape;574;p19"/>
          <p:cNvGrpSpPr/>
          <p:nvPr/>
        </p:nvGrpSpPr>
        <p:grpSpPr>
          <a:xfrm>
            <a:off x="446867" y="447134"/>
            <a:ext cx="11501524" cy="6159924"/>
            <a:chOff x="335150" y="335350"/>
            <a:chExt cx="8626143" cy="4619943"/>
          </a:xfrm>
        </p:grpSpPr>
        <p:sp>
          <p:nvSpPr>
            <p:cNvPr id="575" name="Google Shape;575;p19"/>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576" name="Google Shape;576;p19"/>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577" name="Google Shape;577;p19"/>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578" name="Google Shape;578;p19"/>
          <p:cNvSpPr txBox="1">
            <a:spLocks noGrp="1"/>
          </p:cNvSpPr>
          <p:nvPr>
            <p:ph type="subTitle" idx="1"/>
          </p:nvPr>
        </p:nvSpPr>
        <p:spPr>
          <a:xfrm>
            <a:off x="1778379" y="2704033"/>
            <a:ext cx="3985200" cy="2101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79" name="Google Shape;579;p19"/>
          <p:cNvSpPr txBox="1">
            <a:spLocks noGrp="1"/>
          </p:cNvSpPr>
          <p:nvPr>
            <p:ph type="subTitle" idx="2"/>
          </p:nvPr>
        </p:nvSpPr>
        <p:spPr>
          <a:xfrm>
            <a:off x="6428421" y="2704033"/>
            <a:ext cx="3985200" cy="2101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80" name="Google Shape;580;p19"/>
          <p:cNvSpPr txBox="1">
            <a:spLocks noGrp="1"/>
          </p:cNvSpPr>
          <p:nvPr>
            <p:ph type="ctrTitle"/>
          </p:nvPr>
        </p:nvSpPr>
        <p:spPr>
          <a:xfrm>
            <a:off x="951033" y="820933"/>
            <a:ext cx="10290000" cy="92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81" name="Google Shape;581;p19"/>
          <p:cNvSpPr/>
          <p:nvPr/>
        </p:nvSpPr>
        <p:spPr>
          <a:xfrm flipH="1">
            <a:off x="289113" y="5045583"/>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Tree>
    <p:extLst>
      <p:ext uri="{BB962C8B-B14F-4D97-AF65-F5344CB8AC3E}">
        <p14:creationId xmlns:p14="http://schemas.microsoft.com/office/powerpoint/2010/main" val="2303876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82"/>
        <p:cNvGrpSpPr/>
        <p:nvPr/>
      </p:nvGrpSpPr>
      <p:grpSpPr>
        <a:xfrm>
          <a:off x="0" y="0"/>
          <a:ext cx="0" cy="0"/>
          <a:chOff x="0" y="0"/>
          <a:chExt cx="0" cy="0"/>
        </a:xfrm>
      </p:grpSpPr>
      <p:grpSp>
        <p:nvGrpSpPr>
          <p:cNvPr id="583" name="Google Shape;583;p20"/>
          <p:cNvGrpSpPr/>
          <p:nvPr/>
        </p:nvGrpSpPr>
        <p:grpSpPr>
          <a:xfrm>
            <a:off x="-167" y="0"/>
            <a:ext cx="12192537" cy="6881200"/>
            <a:chOff x="-126" y="0"/>
            <a:chExt cx="9144403" cy="5160900"/>
          </a:xfrm>
        </p:grpSpPr>
        <p:grpSp>
          <p:nvGrpSpPr>
            <p:cNvPr id="584" name="Google Shape;584;p20"/>
            <p:cNvGrpSpPr/>
            <p:nvPr/>
          </p:nvGrpSpPr>
          <p:grpSpPr>
            <a:xfrm>
              <a:off x="537813" y="0"/>
              <a:ext cx="8068500" cy="5160900"/>
              <a:chOff x="529238" y="0"/>
              <a:chExt cx="8068500" cy="5160900"/>
            </a:xfrm>
          </p:grpSpPr>
          <p:cxnSp>
            <p:nvCxnSpPr>
              <p:cNvPr id="585" name="Google Shape;585;p20"/>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6" name="Google Shape;586;p20"/>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7" name="Google Shape;587;p20"/>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8" name="Google Shape;588;p20"/>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9" name="Google Shape;589;p20"/>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0" name="Google Shape;590;p20"/>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1" name="Google Shape;591;p20"/>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2" name="Google Shape;592;p20"/>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3" name="Google Shape;593;p20"/>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4" name="Google Shape;594;p20"/>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5" name="Google Shape;595;p20"/>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6" name="Google Shape;596;p20"/>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7" name="Google Shape;597;p20"/>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8" name="Google Shape;598;p20"/>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9" name="Google Shape;599;p20"/>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00" name="Google Shape;600;p20"/>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1" name="Google Shape;601;p20"/>
            <p:cNvGrpSpPr/>
            <p:nvPr/>
          </p:nvGrpSpPr>
          <p:grpSpPr>
            <a:xfrm>
              <a:off x="-126" y="389750"/>
              <a:ext cx="9144403" cy="4364000"/>
              <a:chOff x="-25975" y="537900"/>
              <a:chExt cx="9195900" cy="4364000"/>
            </a:xfrm>
          </p:grpSpPr>
          <p:cxnSp>
            <p:nvCxnSpPr>
              <p:cNvPr id="602" name="Google Shape;602;p20"/>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3" name="Google Shape;603;p20"/>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4" name="Google Shape;604;p20"/>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5" name="Google Shape;605;p20"/>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6" name="Google Shape;606;p20"/>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7" name="Google Shape;607;p20"/>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8" name="Google Shape;608;p20"/>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9" name="Google Shape;609;p20"/>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10" name="Google Shape;610;p20"/>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11" name="Google Shape;611;p20"/>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612" name="Google Shape;612;p20"/>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613" name="Google Shape;613;p20"/>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614" name="Google Shape;614;p20"/>
          <p:cNvSpPr txBox="1">
            <a:spLocks noGrp="1"/>
          </p:cNvSpPr>
          <p:nvPr>
            <p:ph type="ctrTitle"/>
          </p:nvPr>
        </p:nvSpPr>
        <p:spPr>
          <a:xfrm>
            <a:off x="2852033" y="1392867"/>
            <a:ext cx="6488000" cy="12368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8000">
                <a:solidFill>
                  <a:schemeClr val="accent1"/>
                </a:solidFill>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615" name="Google Shape;615;p20"/>
          <p:cNvSpPr txBox="1">
            <a:spLocks noGrp="1"/>
          </p:cNvSpPr>
          <p:nvPr>
            <p:ph type="subTitle" idx="1"/>
          </p:nvPr>
        </p:nvSpPr>
        <p:spPr>
          <a:xfrm>
            <a:off x="2852067" y="2514119"/>
            <a:ext cx="6488000" cy="17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chemeClr val="dk1"/>
                </a:solidFill>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616" name="Google Shape;616;p20"/>
          <p:cNvSpPr txBox="1"/>
          <p:nvPr/>
        </p:nvSpPr>
        <p:spPr>
          <a:xfrm>
            <a:off x="1670800" y="4407700"/>
            <a:ext cx="8850400" cy="741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1"/>
                </a:solidFill>
                <a:latin typeface="Montserrat Medium"/>
                <a:ea typeface="Montserrat Medium"/>
                <a:cs typeface="Montserrat Medium"/>
                <a:sym typeface="Montserrat Medium"/>
              </a:rPr>
              <a:t>CREDITS: This presentation template was created by </a:t>
            </a:r>
            <a:r>
              <a:rPr lang="en" sz="1600" b="1" u="sng">
                <a:solidFill>
                  <a:schemeClr val="hlink"/>
                </a:solidFill>
                <a:latin typeface="Montserrat"/>
                <a:ea typeface="Montserrat"/>
                <a:cs typeface="Montserrat"/>
                <a:sym typeface="Montserrat"/>
                <a:hlinkClick r:id="rId2"/>
              </a:rPr>
              <a:t>Slidesgo</a:t>
            </a:r>
            <a:r>
              <a:rPr lang="en" sz="1600">
                <a:solidFill>
                  <a:schemeClr val="dk1"/>
                </a:solidFill>
                <a:latin typeface="Montserrat Medium"/>
                <a:ea typeface="Montserrat Medium"/>
                <a:cs typeface="Montserrat Medium"/>
                <a:sym typeface="Montserrat Medium"/>
              </a:rPr>
              <a:t>, and includes icons by </a:t>
            </a:r>
            <a:r>
              <a:rPr lang="en" sz="1600" b="1" u="sng">
                <a:solidFill>
                  <a:schemeClr val="dk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600">
                <a:solidFill>
                  <a:schemeClr val="dk1"/>
                </a:solidFill>
                <a:latin typeface="Montserrat Medium"/>
                <a:ea typeface="Montserrat Medium"/>
                <a:cs typeface="Montserrat Medium"/>
                <a:sym typeface="Montserrat Medium"/>
              </a:rPr>
              <a:t>, infographics &amp; images by </a:t>
            </a:r>
            <a:r>
              <a:rPr lang="en" sz="1600" b="1" u="sng">
                <a:solidFill>
                  <a:schemeClr val="dk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600" b="1">
                <a:solidFill>
                  <a:schemeClr val="dk1"/>
                </a:solidFill>
                <a:latin typeface="Montserrat"/>
                <a:ea typeface="Montserrat"/>
                <a:cs typeface="Montserrat"/>
                <a:sym typeface="Montserrat"/>
              </a:rPr>
              <a:t> </a:t>
            </a:r>
            <a:r>
              <a:rPr lang="en" sz="1600">
                <a:solidFill>
                  <a:schemeClr val="dk1"/>
                </a:solidFill>
                <a:latin typeface="Montserrat Medium"/>
                <a:ea typeface="Montserrat Medium"/>
                <a:cs typeface="Montserrat Medium"/>
                <a:sym typeface="Montserrat Medium"/>
              </a:rPr>
              <a:t>and content by </a:t>
            </a:r>
            <a:r>
              <a:rPr lang="en" sz="1600" b="1">
                <a:solidFill>
                  <a:schemeClr val="dk1"/>
                </a:solidFill>
                <a:latin typeface="Montserrat"/>
                <a:ea typeface="Montserrat"/>
                <a:cs typeface="Montserrat"/>
                <a:sym typeface="Montserrat"/>
              </a:rPr>
              <a:t>Swetha Tandri</a:t>
            </a:r>
            <a:r>
              <a:rPr lang="en" sz="1600" b="1" u="sng">
                <a:solidFill>
                  <a:schemeClr val="dk1"/>
                </a:solidFill>
                <a:latin typeface="Montserrat"/>
                <a:ea typeface="Montserrat"/>
                <a:cs typeface="Montserrat"/>
                <a:sym typeface="Montserrat"/>
              </a:rPr>
              <a:t> </a:t>
            </a:r>
            <a:endParaRPr sz="1600" b="1" u="sng">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38594152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7"/>
        <p:cNvGrpSpPr/>
        <p:nvPr/>
      </p:nvGrpSpPr>
      <p:grpSpPr>
        <a:xfrm>
          <a:off x="0" y="0"/>
          <a:ext cx="0" cy="0"/>
          <a:chOff x="0" y="0"/>
          <a:chExt cx="0" cy="0"/>
        </a:xfrm>
      </p:grpSpPr>
      <p:grpSp>
        <p:nvGrpSpPr>
          <p:cNvPr id="618" name="Google Shape;618;p21"/>
          <p:cNvGrpSpPr/>
          <p:nvPr/>
        </p:nvGrpSpPr>
        <p:grpSpPr>
          <a:xfrm>
            <a:off x="-167" y="0"/>
            <a:ext cx="12192537" cy="6881200"/>
            <a:chOff x="-126" y="0"/>
            <a:chExt cx="9144403" cy="5160900"/>
          </a:xfrm>
        </p:grpSpPr>
        <p:grpSp>
          <p:nvGrpSpPr>
            <p:cNvPr id="619" name="Google Shape;619;p21"/>
            <p:cNvGrpSpPr/>
            <p:nvPr/>
          </p:nvGrpSpPr>
          <p:grpSpPr>
            <a:xfrm>
              <a:off x="537813" y="0"/>
              <a:ext cx="8068500" cy="5160900"/>
              <a:chOff x="529238" y="0"/>
              <a:chExt cx="8068500" cy="5160900"/>
            </a:xfrm>
          </p:grpSpPr>
          <p:cxnSp>
            <p:nvCxnSpPr>
              <p:cNvPr id="620" name="Google Shape;620;p2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1" name="Google Shape;621;p2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2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2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2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5" name="Google Shape;625;p2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6" name="Google Shape;626;p2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7" name="Google Shape;627;p2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2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9" name="Google Shape;629;p2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0" name="Google Shape;630;p2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1" name="Google Shape;631;p2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2" name="Google Shape;632;p2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3" name="Google Shape;633;p2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4" name="Google Shape;634;p2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5" name="Google Shape;635;p2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36" name="Google Shape;636;p21"/>
            <p:cNvGrpSpPr/>
            <p:nvPr/>
          </p:nvGrpSpPr>
          <p:grpSpPr>
            <a:xfrm>
              <a:off x="-126" y="389750"/>
              <a:ext cx="9144403" cy="4364000"/>
              <a:chOff x="-25975" y="537900"/>
              <a:chExt cx="9195900" cy="4364000"/>
            </a:xfrm>
          </p:grpSpPr>
          <p:cxnSp>
            <p:nvCxnSpPr>
              <p:cNvPr id="637" name="Google Shape;637;p2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8" name="Google Shape;638;p2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9" name="Google Shape;639;p2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0" name="Google Shape;640;p2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2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2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2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2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2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46" name="Google Shape;646;p21"/>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647" name="Google Shape;647;p21"/>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648" name="Google Shape;648;p21"/>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Tree>
    <p:extLst>
      <p:ext uri="{BB962C8B-B14F-4D97-AF65-F5344CB8AC3E}">
        <p14:creationId xmlns:p14="http://schemas.microsoft.com/office/powerpoint/2010/main" val="4184386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49"/>
        <p:cNvGrpSpPr/>
        <p:nvPr/>
      </p:nvGrpSpPr>
      <p:grpSpPr>
        <a:xfrm>
          <a:off x="0" y="0"/>
          <a:ext cx="0" cy="0"/>
          <a:chOff x="0" y="0"/>
          <a:chExt cx="0" cy="0"/>
        </a:xfrm>
      </p:grpSpPr>
      <p:grpSp>
        <p:nvGrpSpPr>
          <p:cNvPr id="650" name="Google Shape;650;p22"/>
          <p:cNvGrpSpPr/>
          <p:nvPr/>
        </p:nvGrpSpPr>
        <p:grpSpPr>
          <a:xfrm>
            <a:off x="-167" y="0"/>
            <a:ext cx="12192537" cy="6881200"/>
            <a:chOff x="-126" y="0"/>
            <a:chExt cx="9144403" cy="5160900"/>
          </a:xfrm>
        </p:grpSpPr>
        <p:grpSp>
          <p:nvGrpSpPr>
            <p:cNvPr id="651" name="Google Shape;651;p22"/>
            <p:cNvGrpSpPr/>
            <p:nvPr/>
          </p:nvGrpSpPr>
          <p:grpSpPr>
            <a:xfrm>
              <a:off x="537813" y="0"/>
              <a:ext cx="8068500" cy="5160900"/>
              <a:chOff x="529238" y="0"/>
              <a:chExt cx="8068500" cy="5160900"/>
            </a:xfrm>
          </p:grpSpPr>
          <p:cxnSp>
            <p:nvCxnSpPr>
              <p:cNvPr id="652" name="Google Shape;652;p2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2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2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2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2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2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2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2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2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2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2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2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2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2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2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2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68" name="Google Shape;668;p22"/>
            <p:cNvGrpSpPr/>
            <p:nvPr/>
          </p:nvGrpSpPr>
          <p:grpSpPr>
            <a:xfrm>
              <a:off x="-126" y="389750"/>
              <a:ext cx="9144403" cy="4364000"/>
              <a:chOff x="-25975" y="537900"/>
              <a:chExt cx="9195900" cy="4364000"/>
            </a:xfrm>
          </p:grpSpPr>
          <p:cxnSp>
            <p:nvCxnSpPr>
              <p:cNvPr id="669" name="Google Shape;669;p2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0" name="Google Shape;670;p2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1" name="Google Shape;671;p2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2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2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2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2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2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2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678" name="Google Shape;678;p22"/>
          <p:cNvGrpSpPr/>
          <p:nvPr/>
        </p:nvGrpSpPr>
        <p:grpSpPr>
          <a:xfrm>
            <a:off x="446867" y="447134"/>
            <a:ext cx="11501524" cy="6159924"/>
            <a:chOff x="335150" y="335350"/>
            <a:chExt cx="8626143" cy="4619943"/>
          </a:xfrm>
        </p:grpSpPr>
        <p:sp>
          <p:nvSpPr>
            <p:cNvPr id="679" name="Google Shape;679;p22"/>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680" name="Google Shape;680;p22"/>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681" name="Google Shape;681;p22"/>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Tree>
    <p:extLst>
      <p:ext uri="{BB962C8B-B14F-4D97-AF65-F5344CB8AC3E}">
        <p14:creationId xmlns:p14="http://schemas.microsoft.com/office/powerpoint/2010/main" val="38274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B424-73B6-2989-2A54-7F6FE4C711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20A61E-E818-D570-B9D5-4C6BE01C9F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BD7472-B693-ED34-96E1-E798C51136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0AECC8-3C4F-955A-A3D2-22A78EF94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312CE7-A5F8-E51B-4E73-1D520A722F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31F4CA-20E2-E90A-01B6-EB782685F663}"/>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8" name="Footer Placeholder 7">
            <a:extLst>
              <a:ext uri="{FF2B5EF4-FFF2-40B4-BE49-F238E27FC236}">
                <a16:creationId xmlns:a16="http://schemas.microsoft.com/office/drawing/2014/main" id="{9D89A417-CFE9-CECA-C836-FB32E9DF60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84F1B6-080E-9081-750D-3F1DE6056F72}"/>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306001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661A-CDB6-B7C5-4A97-8F48B48A6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FAA4CE-4198-3F3A-23AE-43C3C751D6C3}"/>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4" name="Footer Placeholder 3">
            <a:extLst>
              <a:ext uri="{FF2B5EF4-FFF2-40B4-BE49-F238E27FC236}">
                <a16:creationId xmlns:a16="http://schemas.microsoft.com/office/drawing/2014/main" id="{AE570BA1-14D8-E044-1A23-1CD1211715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443624-AAD6-AC50-DCAA-7219A2503772}"/>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261989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1C82D-2B6E-E2DE-7DB0-7C24313CB7EA}"/>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3" name="Footer Placeholder 2">
            <a:extLst>
              <a:ext uri="{FF2B5EF4-FFF2-40B4-BE49-F238E27FC236}">
                <a16:creationId xmlns:a16="http://schemas.microsoft.com/office/drawing/2014/main" id="{3D8C72E5-F626-97F4-B2A4-82251AD022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20D3AA-0B5F-E5E3-EFB3-4711CC14AC07}"/>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26108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6631-68F0-C5DE-8D7C-15752B312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9EEF8E-D3B5-F8F4-2702-8E0D46D63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AD11C2-9B47-16F6-0BFE-0575EAA55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B87DD1-D731-21B1-7C0E-223686C581E6}"/>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6" name="Footer Placeholder 5">
            <a:extLst>
              <a:ext uri="{FF2B5EF4-FFF2-40B4-BE49-F238E27FC236}">
                <a16:creationId xmlns:a16="http://schemas.microsoft.com/office/drawing/2014/main" id="{F2F6A09A-9F2C-A71A-BAD2-CD816E743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FA061-E7F8-EF3F-F587-05255E19B87F}"/>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214617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4C4C-509E-7938-060D-3B3E2F0C2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59A4C5-50E0-80D3-AD58-773CFB181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AC4AEB-9840-D479-FF48-E6E5E4F55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7A26C-94EE-4A21-3130-FD3A5D0C3169}"/>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6" name="Footer Placeholder 5">
            <a:extLst>
              <a:ext uri="{FF2B5EF4-FFF2-40B4-BE49-F238E27FC236}">
                <a16:creationId xmlns:a16="http://schemas.microsoft.com/office/drawing/2014/main" id="{3958096D-E8F1-F0D4-E61A-45960D083C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D30010-A3B1-ACD1-E76F-12838D605447}"/>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73982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heme" Target="../theme/theme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C7C8BD-B960-FC3E-C35B-CBD962C556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8759F9-538B-6AF0-C71C-83EA65458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8E0C3-5FC5-FA32-09EB-BED048AE5A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E9684-B323-4031-8C19-71AF031AB35B}" type="datetimeFigureOut">
              <a:rPr lang="en-US" smtClean="0"/>
              <a:t>11/10/2025</a:t>
            </a:fld>
            <a:endParaRPr lang="en-US"/>
          </a:p>
        </p:txBody>
      </p:sp>
      <p:sp>
        <p:nvSpPr>
          <p:cNvPr id="5" name="Footer Placeholder 4">
            <a:extLst>
              <a:ext uri="{FF2B5EF4-FFF2-40B4-BE49-F238E27FC236}">
                <a16:creationId xmlns:a16="http://schemas.microsoft.com/office/drawing/2014/main" id="{72F450EC-D8B1-0246-D187-DAA5FD36E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53CEB7-65ED-8A29-5426-9667E2A01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D237A-235C-4581-B73F-4360818B89A8}" type="slidenum">
              <a:rPr lang="en-US" smtClean="0"/>
              <a:t>‹#›</a:t>
            </a:fld>
            <a:endParaRPr lang="en-US"/>
          </a:p>
        </p:txBody>
      </p:sp>
    </p:spTree>
    <p:extLst>
      <p:ext uri="{BB962C8B-B14F-4D97-AF65-F5344CB8AC3E}">
        <p14:creationId xmlns:p14="http://schemas.microsoft.com/office/powerpoint/2010/main" val="107124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12393859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 id="2147483673" r:id="rId11"/>
    <p:sldLayoutId id="2147483675" r:id="rId12"/>
    <p:sldLayoutId id="2147483676" r:id="rId13"/>
    <p:sldLayoutId id="2147483677" r:id="rId14"/>
    <p:sldLayoutId id="2147483678" r:id="rId15"/>
    <p:sldLayoutId id="2147483679" r:id="rId16"/>
    <p:sldLayoutId id="2147483680" r:id="rId17"/>
    <p:sldLayoutId id="2147483681"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2792744299"/>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tags" Target="../tags/tag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5.wdp"/><Relationship Id="rId3" Type="http://schemas.openxmlformats.org/officeDocument/2006/relationships/notesSlide" Target="../notesSlides/notesSlide12.xml"/><Relationship Id="rId7" Type="http://schemas.microsoft.com/office/2007/relationships/hdphoto" Target="../media/hdphoto2.wdp"/><Relationship Id="rId12"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2.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4.png"/><Relationship Id="rId4" Type="http://schemas.openxmlformats.org/officeDocument/2006/relationships/image" Target="../media/image1.png"/><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1.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5.wdp"/><Relationship Id="rId3" Type="http://schemas.openxmlformats.org/officeDocument/2006/relationships/notesSlide" Target="../notesSlides/notesSlide2.xml"/><Relationship Id="rId7" Type="http://schemas.microsoft.com/office/2007/relationships/hdphoto" Target="../media/hdphoto2.wdp"/><Relationship Id="rId12"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4.png"/><Relationship Id="rId4" Type="http://schemas.openxmlformats.org/officeDocument/2006/relationships/image" Target="../media/image1.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3.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ags" Target="../tags/tag4.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tags" Target="../tags/tag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tags" Target="../tags/tag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tags" Target="../tags/tag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pSp>
        <p:nvGrpSpPr>
          <p:cNvPr id="693" name="Google Shape;693;p26"/>
          <p:cNvGrpSpPr/>
          <p:nvPr/>
        </p:nvGrpSpPr>
        <p:grpSpPr>
          <a:xfrm rot="613802">
            <a:off x="10189167" y="265791"/>
            <a:ext cx="1367381" cy="1367381"/>
            <a:chOff x="5898139" y="1013319"/>
            <a:chExt cx="1196700" cy="1196700"/>
          </a:xfrm>
        </p:grpSpPr>
        <p:sp>
          <p:nvSpPr>
            <p:cNvPr id="694" name="Google Shape;694;p26"/>
            <p:cNvSpPr/>
            <p:nvPr/>
          </p:nvSpPr>
          <p:spPr>
            <a:xfrm>
              <a:off x="5898139" y="1013319"/>
              <a:ext cx="1196700" cy="1196700"/>
            </a:xfrm>
            <a:prstGeom prst="roundRect">
              <a:avLst>
                <a:gd name="adj" fmla="val 17861"/>
              </a:avLst>
            </a:prstGeom>
            <a:solidFill>
              <a:schemeClr val="lt1"/>
            </a:solidFill>
            <a:ln w="19050" cap="flat" cmpd="sng">
              <a:solidFill>
                <a:schemeClr val="dk1"/>
              </a:solidFill>
              <a:prstDash val="solid"/>
              <a:round/>
              <a:headEnd type="none" w="sm" len="sm"/>
              <a:tailEnd type="none" w="sm" len="sm"/>
            </a:ln>
            <a:effectLst>
              <a:outerShdw dist="76200" dir="7380000" algn="bl" rotWithShape="0">
                <a:schemeClr val="dk1">
                  <a:alpha val="30000"/>
                </a:scheme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695" name="Google Shape;695;p26"/>
            <p:cNvSpPr/>
            <p:nvPr/>
          </p:nvSpPr>
          <p:spPr>
            <a:xfrm>
              <a:off x="5957549" y="1072726"/>
              <a:ext cx="1077600" cy="1077600"/>
            </a:xfrm>
            <a:prstGeom prst="roundRect">
              <a:avLst>
                <a:gd name="adj" fmla="val 17861"/>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grpSp>
        <p:nvGrpSpPr>
          <p:cNvPr id="711" name="Google Shape;711;p26"/>
          <p:cNvGrpSpPr/>
          <p:nvPr/>
        </p:nvGrpSpPr>
        <p:grpSpPr>
          <a:xfrm rot="-761177">
            <a:off x="10289754" y="1069023"/>
            <a:ext cx="1782900" cy="1782900"/>
            <a:chOff x="2005688" y="3510288"/>
            <a:chExt cx="1344600" cy="1344600"/>
          </a:xfrm>
        </p:grpSpPr>
        <p:sp>
          <p:nvSpPr>
            <p:cNvPr id="712" name="Google Shape;712;p26"/>
            <p:cNvSpPr/>
            <p:nvPr/>
          </p:nvSpPr>
          <p:spPr>
            <a:xfrm>
              <a:off x="2005688" y="3510288"/>
              <a:ext cx="1344600" cy="1344600"/>
            </a:xfrm>
            <a:prstGeom prst="ellipse">
              <a:avLst/>
            </a:prstGeom>
            <a:solidFill>
              <a:schemeClr val="accent2"/>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3" name="Google Shape;713;p26"/>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4" name="Google Shape;714;p26"/>
            <p:cNvSpPr/>
            <p:nvPr/>
          </p:nvSpPr>
          <p:spPr>
            <a:xfrm>
              <a:off x="2182800" y="3687400"/>
              <a:ext cx="990300" cy="9903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grpSp>
        <p:nvGrpSpPr>
          <p:cNvPr id="715" name="Google Shape;715;p26"/>
          <p:cNvGrpSpPr/>
          <p:nvPr/>
        </p:nvGrpSpPr>
        <p:grpSpPr>
          <a:xfrm rot="732494">
            <a:off x="388236" y="3410717"/>
            <a:ext cx="1782921" cy="1782921"/>
            <a:chOff x="2005688" y="3510288"/>
            <a:chExt cx="1344600" cy="1344600"/>
          </a:xfrm>
        </p:grpSpPr>
        <p:sp>
          <p:nvSpPr>
            <p:cNvPr id="716" name="Google Shape;716;p26"/>
            <p:cNvSpPr/>
            <p:nvPr/>
          </p:nvSpPr>
          <p:spPr>
            <a:xfrm>
              <a:off x="2005688" y="3510288"/>
              <a:ext cx="1344600" cy="1344600"/>
            </a:xfrm>
            <a:prstGeom prst="ellipse">
              <a:avLst/>
            </a:prstGeom>
            <a:solidFill>
              <a:schemeClr val="accent3"/>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7" name="Google Shape;717;p26"/>
            <p:cNvSpPr/>
            <p:nvPr/>
          </p:nvSpPr>
          <p:spPr>
            <a:xfrm>
              <a:off x="2087838" y="3592448"/>
              <a:ext cx="1180200" cy="1180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8" name="Google Shape;718;p26"/>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grpSp>
        <p:nvGrpSpPr>
          <p:cNvPr id="719" name="Google Shape;719;p26"/>
          <p:cNvGrpSpPr/>
          <p:nvPr/>
        </p:nvGrpSpPr>
        <p:grpSpPr>
          <a:xfrm rot="732404">
            <a:off x="903316" y="3923317"/>
            <a:ext cx="682249" cy="679361"/>
            <a:chOff x="1632950" y="4085075"/>
            <a:chExt cx="271700" cy="270550"/>
          </a:xfrm>
        </p:grpSpPr>
        <p:sp>
          <p:nvSpPr>
            <p:cNvPr id="720" name="Google Shape;720;p26"/>
            <p:cNvSpPr/>
            <p:nvPr/>
          </p:nvSpPr>
          <p:spPr>
            <a:xfrm>
              <a:off x="1636075" y="4089275"/>
              <a:ext cx="265000" cy="262325"/>
            </a:xfrm>
            <a:custGeom>
              <a:avLst/>
              <a:gdLst/>
              <a:ahLst/>
              <a:cxnLst/>
              <a:rect l="l" t="t" r="r" b="b"/>
              <a:pathLst>
                <a:path w="10600" h="10493" extrusionOk="0">
                  <a:moveTo>
                    <a:pt x="8828" y="4382"/>
                  </a:moveTo>
                  <a:cubicBezTo>
                    <a:pt x="8896" y="4382"/>
                    <a:pt x="8958" y="4433"/>
                    <a:pt x="8958" y="4516"/>
                  </a:cubicBezTo>
                  <a:lnTo>
                    <a:pt x="8958" y="8726"/>
                  </a:lnTo>
                  <a:cubicBezTo>
                    <a:pt x="8958" y="8798"/>
                    <a:pt x="8886" y="8851"/>
                    <a:pt x="8815" y="8851"/>
                  </a:cubicBezTo>
                  <a:lnTo>
                    <a:pt x="4604" y="8851"/>
                  </a:lnTo>
                  <a:cubicBezTo>
                    <a:pt x="4497" y="8851"/>
                    <a:pt x="4444" y="8709"/>
                    <a:pt x="4515" y="8637"/>
                  </a:cubicBezTo>
                  <a:lnTo>
                    <a:pt x="8726" y="4426"/>
                  </a:lnTo>
                  <a:cubicBezTo>
                    <a:pt x="8756" y="4396"/>
                    <a:pt x="8793" y="4382"/>
                    <a:pt x="8828" y="4382"/>
                  </a:cubicBezTo>
                  <a:close/>
                  <a:moveTo>
                    <a:pt x="10287" y="1"/>
                  </a:moveTo>
                  <a:cubicBezTo>
                    <a:pt x="10254" y="1"/>
                    <a:pt x="10221" y="7"/>
                    <a:pt x="10189" y="19"/>
                  </a:cubicBezTo>
                  <a:cubicBezTo>
                    <a:pt x="10118" y="37"/>
                    <a:pt x="9939" y="251"/>
                    <a:pt x="9886" y="287"/>
                  </a:cubicBezTo>
                  <a:lnTo>
                    <a:pt x="197" y="9975"/>
                  </a:lnTo>
                  <a:cubicBezTo>
                    <a:pt x="1" y="10172"/>
                    <a:pt x="144" y="10493"/>
                    <a:pt x="411" y="10493"/>
                  </a:cubicBezTo>
                  <a:lnTo>
                    <a:pt x="10296" y="10493"/>
                  </a:lnTo>
                  <a:cubicBezTo>
                    <a:pt x="10457" y="10493"/>
                    <a:pt x="10599" y="10368"/>
                    <a:pt x="10599" y="10190"/>
                  </a:cubicBezTo>
                  <a:lnTo>
                    <a:pt x="10599" y="305"/>
                  </a:lnTo>
                  <a:cubicBezTo>
                    <a:pt x="10599" y="129"/>
                    <a:pt x="10442" y="1"/>
                    <a:pt x="10287" y="1"/>
                  </a:cubicBezTo>
                  <a:close/>
                </a:path>
              </a:pathLst>
            </a:custGeom>
            <a:solidFill>
              <a:srgbClr val="FFC96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1" name="Google Shape;721;p26"/>
            <p:cNvSpPr/>
            <p:nvPr/>
          </p:nvSpPr>
          <p:spPr>
            <a:xfrm>
              <a:off x="1651250" y="4102225"/>
              <a:ext cx="144100" cy="141875"/>
            </a:xfrm>
            <a:custGeom>
              <a:avLst/>
              <a:gdLst/>
              <a:ahLst/>
              <a:cxnLst/>
              <a:rect l="l" t="t" r="r" b="b"/>
              <a:pathLst>
                <a:path w="5764" h="5675" extrusionOk="0">
                  <a:moveTo>
                    <a:pt x="4194" y="3587"/>
                  </a:moveTo>
                  <a:cubicBezTo>
                    <a:pt x="4479" y="3587"/>
                    <a:pt x="4711" y="3819"/>
                    <a:pt x="4711" y="4105"/>
                  </a:cubicBezTo>
                  <a:cubicBezTo>
                    <a:pt x="4711" y="4390"/>
                    <a:pt x="4479" y="4622"/>
                    <a:pt x="4194" y="4622"/>
                  </a:cubicBezTo>
                  <a:cubicBezTo>
                    <a:pt x="3926" y="4622"/>
                    <a:pt x="3694" y="4390"/>
                    <a:pt x="3694" y="4105"/>
                  </a:cubicBezTo>
                  <a:cubicBezTo>
                    <a:pt x="3694" y="3819"/>
                    <a:pt x="3926" y="3587"/>
                    <a:pt x="4194" y="3587"/>
                  </a:cubicBezTo>
                  <a:close/>
                  <a:moveTo>
                    <a:pt x="5459" y="0"/>
                  </a:moveTo>
                  <a:cubicBezTo>
                    <a:pt x="5411" y="0"/>
                    <a:pt x="5363" y="12"/>
                    <a:pt x="5318" y="37"/>
                  </a:cubicBezTo>
                  <a:cubicBezTo>
                    <a:pt x="5300" y="37"/>
                    <a:pt x="5104" y="233"/>
                    <a:pt x="5086" y="251"/>
                  </a:cubicBezTo>
                  <a:lnTo>
                    <a:pt x="179" y="5157"/>
                  </a:lnTo>
                  <a:cubicBezTo>
                    <a:pt x="1" y="5354"/>
                    <a:pt x="125" y="5675"/>
                    <a:pt x="393" y="5675"/>
                  </a:cubicBezTo>
                  <a:lnTo>
                    <a:pt x="5460" y="5675"/>
                  </a:lnTo>
                  <a:cubicBezTo>
                    <a:pt x="5639" y="5675"/>
                    <a:pt x="5764" y="5532"/>
                    <a:pt x="5764" y="5371"/>
                  </a:cubicBezTo>
                  <a:lnTo>
                    <a:pt x="5764" y="304"/>
                  </a:lnTo>
                  <a:cubicBezTo>
                    <a:pt x="5764" y="126"/>
                    <a:pt x="5616" y="0"/>
                    <a:pt x="5459" y="0"/>
                  </a:cubicBezTo>
                  <a:close/>
                </a:path>
              </a:pathLst>
            </a:custGeom>
            <a:solidFill>
              <a:srgbClr val="FF76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2" name="Google Shape;722;p26"/>
            <p:cNvSpPr/>
            <p:nvPr/>
          </p:nvSpPr>
          <p:spPr>
            <a:xfrm>
              <a:off x="1775700" y="4102225"/>
              <a:ext cx="20100" cy="141875"/>
            </a:xfrm>
            <a:custGeom>
              <a:avLst/>
              <a:gdLst/>
              <a:ahLst/>
              <a:cxnLst/>
              <a:rect l="l" t="t" r="r" b="b"/>
              <a:pathLst>
                <a:path w="804" h="5675" extrusionOk="0">
                  <a:moveTo>
                    <a:pt x="499" y="0"/>
                  </a:moveTo>
                  <a:cubicBezTo>
                    <a:pt x="451" y="0"/>
                    <a:pt x="403" y="12"/>
                    <a:pt x="357" y="37"/>
                  </a:cubicBezTo>
                  <a:cubicBezTo>
                    <a:pt x="357" y="37"/>
                    <a:pt x="268" y="90"/>
                    <a:pt x="250" y="126"/>
                  </a:cubicBezTo>
                  <a:lnTo>
                    <a:pt x="108" y="251"/>
                  </a:lnTo>
                  <a:cubicBezTo>
                    <a:pt x="233" y="304"/>
                    <a:pt x="304" y="411"/>
                    <a:pt x="304" y="536"/>
                  </a:cubicBezTo>
                  <a:lnTo>
                    <a:pt x="304" y="5371"/>
                  </a:lnTo>
                  <a:cubicBezTo>
                    <a:pt x="304" y="5532"/>
                    <a:pt x="161" y="5675"/>
                    <a:pt x="1" y="5675"/>
                  </a:cubicBezTo>
                  <a:lnTo>
                    <a:pt x="500" y="5675"/>
                  </a:lnTo>
                  <a:cubicBezTo>
                    <a:pt x="679" y="5675"/>
                    <a:pt x="804" y="5532"/>
                    <a:pt x="804" y="5371"/>
                  </a:cubicBezTo>
                  <a:lnTo>
                    <a:pt x="804" y="304"/>
                  </a:lnTo>
                  <a:cubicBezTo>
                    <a:pt x="804" y="126"/>
                    <a:pt x="656" y="0"/>
                    <a:pt x="499" y="0"/>
                  </a:cubicBezTo>
                  <a:close/>
                </a:path>
              </a:pathLst>
            </a:custGeom>
            <a:solidFill>
              <a:srgbClr val="FF76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3" name="Google Shape;723;p26"/>
            <p:cNvSpPr/>
            <p:nvPr/>
          </p:nvSpPr>
          <p:spPr>
            <a:xfrm>
              <a:off x="1632950" y="4085075"/>
              <a:ext cx="271700" cy="270550"/>
            </a:xfrm>
            <a:custGeom>
              <a:avLst/>
              <a:gdLst/>
              <a:ahLst/>
              <a:cxnLst/>
              <a:rect l="l" t="t" r="r" b="b"/>
              <a:pathLst>
                <a:path w="10868" h="10822" extrusionOk="0">
                  <a:moveTo>
                    <a:pt x="6210" y="830"/>
                  </a:moveTo>
                  <a:cubicBezTo>
                    <a:pt x="6264" y="847"/>
                    <a:pt x="6335" y="847"/>
                    <a:pt x="6353" y="972"/>
                  </a:cubicBezTo>
                  <a:lnTo>
                    <a:pt x="6353" y="4220"/>
                  </a:lnTo>
                  <a:lnTo>
                    <a:pt x="6353" y="6040"/>
                  </a:lnTo>
                  <a:cubicBezTo>
                    <a:pt x="6353" y="6129"/>
                    <a:pt x="6282" y="6182"/>
                    <a:pt x="6210" y="6182"/>
                  </a:cubicBezTo>
                  <a:lnTo>
                    <a:pt x="1143" y="6182"/>
                  </a:lnTo>
                  <a:cubicBezTo>
                    <a:pt x="1054" y="6182"/>
                    <a:pt x="1018" y="6129"/>
                    <a:pt x="1000" y="6093"/>
                  </a:cubicBezTo>
                  <a:cubicBezTo>
                    <a:pt x="1000" y="6075"/>
                    <a:pt x="982" y="6004"/>
                    <a:pt x="1036" y="5950"/>
                  </a:cubicBezTo>
                  <a:lnTo>
                    <a:pt x="1393" y="5594"/>
                  </a:lnTo>
                  <a:lnTo>
                    <a:pt x="1482" y="5683"/>
                  </a:lnTo>
                  <a:cubicBezTo>
                    <a:pt x="1511" y="5711"/>
                    <a:pt x="1549" y="5730"/>
                    <a:pt x="1590" y="5730"/>
                  </a:cubicBezTo>
                  <a:cubicBezTo>
                    <a:pt x="1626" y="5730"/>
                    <a:pt x="1663" y="5716"/>
                    <a:pt x="1696" y="5683"/>
                  </a:cubicBezTo>
                  <a:cubicBezTo>
                    <a:pt x="1767" y="5629"/>
                    <a:pt x="1767" y="5522"/>
                    <a:pt x="1696" y="5469"/>
                  </a:cubicBezTo>
                  <a:lnTo>
                    <a:pt x="1607" y="5362"/>
                  </a:lnTo>
                  <a:lnTo>
                    <a:pt x="2196" y="4773"/>
                  </a:lnTo>
                  <a:lnTo>
                    <a:pt x="2285" y="4880"/>
                  </a:lnTo>
                  <a:cubicBezTo>
                    <a:pt x="2316" y="4900"/>
                    <a:pt x="2359" y="4921"/>
                    <a:pt x="2406" y="4921"/>
                  </a:cubicBezTo>
                  <a:cubicBezTo>
                    <a:pt x="2441" y="4921"/>
                    <a:pt x="2479" y="4910"/>
                    <a:pt x="2517" y="4880"/>
                  </a:cubicBezTo>
                  <a:cubicBezTo>
                    <a:pt x="2570" y="4808"/>
                    <a:pt x="2570" y="4719"/>
                    <a:pt x="2517" y="4648"/>
                  </a:cubicBezTo>
                  <a:lnTo>
                    <a:pt x="2428" y="4559"/>
                  </a:lnTo>
                  <a:lnTo>
                    <a:pt x="3016" y="3970"/>
                  </a:lnTo>
                  <a:lnTo>
                    <a:pt x="3106" y="4059"/>
                  </a:lnTo>
                  <a:cubicBezTo>
                    <a:pt x="3134" y="4088"/>
                    <a:pt x="3173" y="4106"/>
                    <a:pt x="3217" y="4106"/>
                  </a:cubicBezTo>
                  <a:cubicBezTo>
                    <a:pt x="3255" y="4106"/>
                    <a:pt x="3296" y="4092"/>
                    <a:pt x="3338" y="4059"/>
                  </a:cubicBezTo>
                  <a:cubicBezTo>
                    <a:pt x="3391" y="4006"/>
                    <a:pt x="3391" y="3899"/>
                    <a:pt x="3338" y="3827"/>
                  </a:cubicBezTo>
                  <a:lnTo>
                    <a:pt x="3230" y="3738"/>
                  </a:lnTo>
                  <a:lnTo>
                    <a:pt x="3819" y="3149"/>
                  </a:lnTo>
                  <a:lnTo>
                    <a:pt x="3926" y="3238"/>
                  </a:lnTo>
                  <a:cubicBezTo>
                    <a:pt x="3945" y="3267"/>
                    <a:pt x="3985" y="3285"/>
                    <a:pt x="4029" y="3285"/>
                  </a:cubicBezTo>
                  <a:cubicBezTo>
                    <a:pt x="4066" y="3285"/>
                    <a:pt x="4107" y="3272"/>
                    <a:pt x="4140" y="3238"/>
                  </a:cubicBezTo>
                  <a:cubicBezTo>
                    <a:pt x="4212" y="3185"/>
                    <a:pt x="4212" y="3078"/>
                    <a:pt x="4140" y="3024"/>
                  </a:cubicBezTo>
                  <a:lnTo>
                    <a:pt x="4051" y="2935"/>
                  </a:lnTo>
                  <a:lnTo>
                    <a:pt x="4676" y="2311"/>
                  </a:lnTo>
                  <a:lnTo>
                    <a:pt x="4765" y="2400"/>
                  </a:lnTo>
                  <a:cubicBezTo>
                    <a:pt x="4796" y="2420"/>
                    <a:pt x="4839" y="2441"/>
                    <a:pt x="4886" y="2441"/>
                  </a:cubicBezTo>
                  <a:cubicBezTo>
                    <a:pt x="4921" y="2441"/>
                    <a:pt x="4959" y="2430"/>
                    <a:pt x="4997" y="2400"/>
                  </a:cubicBezTo>
                  <a:cubicBezTo>
                    <a:pt x="5050" y="2328"/>
                    <a:pt x="5050" y="2239"/>
                    <a:pt x="4997" y="2168"/>
                  </a:cubicBezTo>
                  <a:lnTo>
                    <a:pt x="4908" y="2079"/>
                  </a:lnTo>
                  <a:lnTo>
                    <a:pt x="5496" y="1490"/>
                  </a:lnTo>
                  <a:lnTo>
                    <a:pt x="5586" y="1579"/>
                  </a:lnTo>
                  <a:cubicBezTo>
                    <a:pt x="5614" y="1608"/>
                    <a:pt x="5653" y="1626"/>
                    <a:pt x="5697" y="1626"/>
                  </a:cubicBezTo>
                  <a:cubicBezTo>
                    <a:pt x="5735" y="1626"/>
                    <a:pt x="5776" y="1612"/>
                    <a:pt x="5818" y="1579"/>
                  </a:cubicBezTo>
                  <a:cubicBezTo>
                    <a:pt x="5871" y="1525"/>
                    <a:pt x="5871" y="1418"/>
                    <a:pt x="5818" y="1365"/>
                  </a:cubicBezTo>
                  <a:lnTo>
                    <a:pt x="5711" y="1258"/>
                  </a:lnTo>
                  <a:lnTo>
                    <a:pt x="6103" y="883"/>
                  </a:lnTo>
                  <a:cubicBezTo>
                    <a:pt x="6139" y="847"/>
                    <a:pt x="6175" y="830"/>
                    <a:pt x="6210" y="830"/>
                  </a:cubicBezTo>
                  <a:close/>
                  <a:moveTo>
                    <a:pt x="10400" y="0"/>
                  </a:moveTo>
                  <a:cubicBezTo>
                    <a:pt x="10285" y="0"/>
                    <a:pt x="10176" y="52"/>
                    <a:pt x="10082" y="134"/>
                  </a:cubicBezTo>
                  <a:lnTo>
                    <a:pt x="6674" y="3560"/>
                  </a:lnTo>
                  <a:lnTo>
                    <a:pt x="6674" y="972"/>
                  </a:lnTo>
                  <a:cubicBezTo>
                    <a:pt x="6674" y="794"/>
                    <a:pt x="6567" y="633"/>
                    <a:pt x="6389" y="544"/>
                  </a:cubicBezTo>
                  <a:cubicBezTo>
                    <a:pt x="6334" y="522"/>
                    <a:pt x="6278" y="512"/>
                    <a:pt x="6223" y="512"/>
                  </a:cubicBezTo>
                  <a:cubicBezTo>
                    <a:pt x="6097" y="512"/>
                    <a:pt x="5976" y="564"/>
                    <a:pt x="5889" y="651"/>
                  </a:cubicBezTo>
                  <a:lnTo>
                    <a:pt x="822" y="5718"/>
                  </a:lnTo>
                  <a:cubicBezTo>
                    <a:pt x="679" y="5861"/>
                    <a:pt x="643" y="6057"/>
                    <a:pt x="715" y="6236"/>
                  </a:cubicBezTo>
                  <a:cubicBezTo>
                    <a:pt x="804" y="6396"/>
                    <a:pt x="964" y="6504"/>
                    <a:pt x="1143" y="6504"/>
                  </a:cubicBezTo>
                  <a:lnTo>
                    <a:pt x="4248" y="6504"/>
                  </a:lnTo>
                  <a:lnTo>
                    <a:pt x="4569" y="6825"/>
                  </a:lnTo>
                  <a:cubicBezTo>
                    <a:pt x="4589" y="6845"/>
                    <a:pt x="4634" y="6866"/>
                    <a:pt x="4681" y="6866"/>
                  </a:cubicBezTo>
                  <a:cubicBezTo>
                    <a:pt x="4716" y="6866"/>
                    <a:pt x="4753" y="6855"/>
                    <a:pt x="4783" y="6825"/>
                  </a:cubicBezTo>
                  <a:cubicBezTo>
                    <a:pt x="4854" y="6753"/>
                    <a:pt x="4854" y="6664"/>
                    <a:pt x="4783" y="6593"/>
                  </a:cubicBezTo>
                  <a:lnTo>
                    <a:pt x="4694" y="6504"/>
                  </a:lnTo>
                  <a:lnTo>
                    <a:pt x="6210" y="6504"/>
                  </a:lnTo>
                  <a:cubicBezTo>
                    <a:pt x="6460" y="6504"/>
                    <a:pt x="6674" y="6307"/>
                    <a:pt x="6674" y="6040"/>
                  </a:cubicBezTo>
                  <a:lnTo>
                    <a:pt x="6674" y="4612"/>
                  </a:lnTo>
                  <a:cubicBezTo>
                    <a:pt x="6710" y="4660"/>
                    <a:pt x="6769" y="4707"/>
                    <a:pt x="6837" y="4707"/>
                  </a:cubicBezTo>
                  <a:cubicBezTo>
                    <a:pt x="6870" y="4707"/>
                    <a:pt x="6906" y="4695"/>
                    <a:pt x="6942" y="4666"/>
                  </a:cubicBezTo>
                  <a:cubicBezTo>
                    <a:pt x="7013" y="4594"/>
                    <a:pt x="7013" y="4505"/>
                    <a:pt x="6942" y="4434"/>
                  </a:cubicBezTo>
                  <a:lnTo>
                    <a:pt x="6674" y="4166"/>
                  </a:lnTo>
                  <a:lnTo>
                    <a:pt x="6674" y="4006"/>
                  </a:lnTo>
                  <a:lnTo>
                    <a:pt x="7441" y="3221"/>
                  </a:lnTo>
                  <a:lnTo>
                    <a:pt x="7798" y="3577"/>
                  </a:lnTo>
                  <a:cubicBezTo>
                    <a:pt x="7827" y="3606"/>
                    <a:pt x="7866" y="3624"/>
                    <a:pt x="7909" y="3624"/>
                  </a:cubicBezTo>
                  <a:cubicBezTo>
                    <a:pt x="7947" y="3624"/>
                    <a:pt x="7989" y="3611"/>
                    <a:pt x="8030" y="3577"/>
                  </a:cubicBezTo>
                  <a:cubicBezTo>
                    <a:pt x="8084" y="3524"/>
                    <a:pt x="8084" y="3417"/>
                    <a:pt x="8030" y="3363"/>
                  </a:cubicBezTo>
                  <a:lnTo>
                    <a:pt x="7673" y="3006"/>
                  </a:lnTo>
                  <a:lnTo>
                    <a:pt x="8530" y="2150"/>
                  </a:lnTo>
                  <a:lnTo>
                    <a:pt x="8887" y="2507"/>
                  </a:lnTo>
                  <a:cubicBezTo>
                    <a:pt x="8907" y="2527"/>
                    <a:pt x="8952" y="2548"/>
                    <a:pt x="8999" y="2548"/>
                  </a:cubicBezTo>
                  <a:cubicBezTo>
                    <a:pt x="9034" y="2548"/>
                    <a:pt x="9071" y="2537"/>
                    <a:pt x="9101" y="2507"/>
                  </a:cubicBezTo>
                  <a:cubicBezTo>
                    <a:pt x="9172" y="2435"/>
                    <a:pt x="9172" y="2346"/>
                    <a:pt x="9101" y="2275"/>
                  </a:cubicBezTo>
                  <a:lnTo>
                    <a:pt x="8744" y="1918"/>
                  </a:lnTo>
                  <a:lnTo>
                    <a:pt x="9600" y="1062"/>
                  </a:lnTo>
                  <a:lnTo>
                    <a:pt x="9957" y="1418"/>
                  </a:lnTo>
                  <a:cubicBezTo>
                    <a:pt x="9986" y="1447"/>
                    <a:pt x="10025" y="1465"/>
                    <a:pt x="10068" y="1465"/>
                  </a:cubicBezTo>
                  <a:cubicBezTo>
                    <a:pt x="10106" y="1465"/>
                    <a:pt x="10148" y="1452"/>
                    <a:pt x="10189" y="1418"/>
                  </a:cubicBezTo>
                  <a:cubicBezTo>
                    <a:pt x="10243" y="1365"/>
                    <a:pt x="10243" y="1258"/>
                    <a:pt x="10189" y="1204"/>
                  </a:cubicBezTo>
                  <a:lnTo>
                    <a:pt x="9832" y="830"/>
                  </a:lnTo>
                  <a:lnTo>
                    <a:pt x="10296" y="366"/>
                  </a:lnTo>
                  <a:cubicBezTo>
                    <a:pt x="10336" y="326"/>
                    <a:pt x="10375" y="314"/>
                    <a:pt x="10405" y="314"/>
                  </a:cubicBezTo>
                  <a:cubicBezTo>
                    <a:pt x="10430" y="314"/>
                    <a:pt x="10449" y="322"/>
                    <a:pt x="10457" y="330"/>
                  </a:cubicBezTo>
                  <a:cubicBezTo>
                    <a:pt x="10492" y="330"/>
                    <a:pt x="10564" y="366"/>
                    <a:pt x="10564" y="455"/>
                  </a:cubicBezTo>
                  <a:lnTo>
                    <a:pt x="10564" y="10358"/>
                  </a:lnTo>
                  <a:cubicBezTo>
                    <a:pt x="10564" y="10429"/>
                    <a:pt x="10492" y="10500"/>
                    <a:pt x="10403" y="10500"/>
                  </a:cubicBezTo>
                  <a:lnTo>
                    <a:pt x="536" y="10500"/>
                  </a:lnTo>
                  <a:cubicBezTo>
                    <a:pt x="429" y="10500"/>
                    <a:pt x="394" y="10429"/>
                    <a:pt x="394" y="10411"/>
                  </a:cubicBezTo>
                  <a:cubicBezTo>
                    <a:pt x="376" y="10393"/>
                    <a:pt x="358" y="10322"/>
                    <a:pt x="429" y="10250"/>
                  </a:cubicBezTo>
                  <a:lnTo>
                    <a:pt x="911" y="9751"/>
                  </a:lnTo>
                  <a:lnTo>
                    <a:pt x="1268" y="10108"/>
                  </a:lnTo>
                  <a:cubicBezTo>
                    <a:pt x="1296" y="10136"/>
                    <a:pt x="1335" y="10155"/>
                    <a:pt x="1379" y="10155"/>
                  </a:cubicBezTo>
                  <a:cubicBezTo>
                    <a:pt x="1417" y="10155"/>
                    <a:pt x="1458" y="10141"/>
                    <a:pt x="1500" y="10108"/>
                  </a:cubicBezTo>
                  <a:cubicBezTo>
                    <a:pt x="1553" y="10054"/>
                    <a:pt x="1553" y="9947"/>
                    <a:pt x="1500" y="9894"/>
                  </a:cubicBezTo>
                  <a:lnTo>
                    <a:pt x="1143" y="9537"/>
                  </a:lnTo>
                  <a:lnTo>
                    <a:pt x="1999" y="8680"/>
                  </a:lnTo>
                  <a:lnTo>
                    <a:pt x="2356" y="9037"/>
                  </a:lnTo>
                  <a:cubicBezTo>
                    <a:pt x="2387" y="9058"/>
                    <a:pt x="2430" y="9078"/>
                    <a:pt x="2474" y="9078"/>
                  </a:cubicBezTo>
                  <a:cubicBezTo>
                    <a:pt x="2507" y="9078"/>
                    <a:pt x="2540" y="9067"/>
                    <a:pt x="2570" y="9037"/>
                  </a:cubicBezTo>
                  <a:cubicBezTo>
                    <a:pt x="2642" y="8966"/>
                    <a:pt x="2642" y="8877"/>
                    <a:pt x="2570" y="8805"/>
                  </a:cubicBezTo>
                  <a:lnTo>
                    <a:pt x="2213" y="8448"/>
                  </a:lnTo>
                  <a:lnTo>
                    <a:pt x="3123" y="7538"/>
                  </a:lnTo>
                  <a:lnTo>
                    <a:pt x="3480" y="7895"/>
                  </a:lnTo>
                  <a:cubicBezTo>
                    <a:pt x="3509" y="7924"/>
                    <a:pt x="3548" y="7942"/>
                    <a:pt x="3591" y="7942"/>
                  </a:cubicBezTo>
                  <a:cubicBezTo>
                    <a:pt x="3629" y="7942"/>
                    <a:pt x="3671" y="7928"/>
                    <a:pt x="3712" y="7895"/>
                  </a:cubicBezTo>
                  <a:cubicBezTo>
                    <a:pt x="3766" y="7842"/>
                    <a:pt x="3766" y="7735"/>
                    <a:pt x="3712" y="7681"/>
                  </a:cubicBezTo>
                  <a:lnTo>
                    <a:pt x="3355" y="7324"/>
                  </a:lnTo>
                  <a:lnTo>
                    <a:pt x="3605" y="7057"/>
                  </a:lnTo>
                  <a:cubicBezTo>
                    <a:pt x="3712" y="6967"/>
                    <a:pt x="3659" y="6789"/>
                    <a:pt x="3462" y="6771"/>
                  </a:cubicBezTo>
                  <a:cubicBezTo>
                    <a:pt x="3462" y="6771"/>
                    <a:pt x="3445" y="6789"/>
                    <a:pt x="3427" y="6789"/>
                  </a:cubicBezTo>
                  <a:lnTo>
                    <a:pt x="126" y="10108"/>
                  </a:lnTo>
                  <a:cubicBezTo>
                    <a:pt x="90" y="10126"/>
                    <a:pt x="72" y="10161"/>
                    <a:pt x="72" y="10197"/>
                  </a:cubicBezTo>
                  <a:cubicBezTo>
                    <a:pt x="1" y="10554"/>
                    <a:pt x="233" y="10821"/>
                    <a:pt x="536" y="10821"/>
                  </a:cubicBezTo>
                  <a:lnTo>
                    <a:pt x="10707" y="10821"/>
                  </a:lnTo>
                  <a:cubicBezTo>
                    <a:pt x="10796" y="10821"/>
                    <a:pt x="10867" y="10750"/>
                    <a:pt x="10867" y="10661"/>
                  </a:cubicBezTo>
                  <a:lnTo>
                    <a:pt x="10867" y="473"/>
                  </a:lnTo>
                  <a:cubicBezTo>
                    <a:pt x="10867" y="276"/>
                    <a:pt x="10760" y="116"/>
                    <a:pt x="10582" y="45"/>
                  </a:cubicBezTo>
                  <a:cubicBezTo>
                    <a:pt x="10521" y="14"/>
                    <a:pt x="10460" y="0"/>
                    <a:pt x="10400"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4" name="Google Shape;724;p26"/>
            <p:cNvSpPr/>
            <p:nvPr/>
          </p:nvSpPr>
          <p:spPr>
            <a:xfrm>
              <a:off x="1742700" y="4194650"/>
              <a:ext cx="120900" cy="119500"/>
            </a:xfrm>
            <a:custGeom>
              <a:avLst/>
              <a:gdLst/>
              <a:ahLst/>
              <a:cxnLst/>
              <a:rect l="l" t="t" r="r" b="b"/>
              <a:pathLst>
                <a:path w="4836" h="4780" extrusionOk="0">
                  <a:moveTo>
                    <a:pt x="4545" y="0"/>
                  </a:moveTo>
                  <a:cubicBezTo>
                    <a:pt x="4468" y="0"/>
                    <a:pt x="4391" y="31"/>
                    <a:pt x="4336" y="86"/>
                  </a:cubicBezTo>
                  <a:lnTo>
                    <a:pt x="107" y="4315"/>
                  </a:lnTo>
                  <a:cubicBezTo>
                    <a:pt x="72" y="4351"/>
                    <a:pt x="72" y="4369"/>
                    <a:pt x="54" y="4404"/>
                  </a:cubicBezTo>
                  <a:cubicBezTo>
                    <a:pt x="0" y="4619"/>
                    <a:pt x="161" y="4779"/>
                    <a:pt x="339" y="4779"/>
                  </a:cubicBezTo>
                  <a:lnTo>
                    <a:pt x="4675" y="4779"/>
                  </a:lnTo>
                  <a:cubicBezTo>
                    <a:pt x="4764" y="4779"/>
                    <a:pt x="4836" y="4708"/>
                    <a:pt x="4836" y="4619"/>
                  </a:cubicBezTo>
                  <a:lnTo>
                    <a:pt x="4836" y="3958"/>
                  </a:lnTo>
                  <a:cubicBezTo>
                    <a:pt x="4836" y="3923"/>
                    <a:pt x="4818" y="3905"/>
                    <a:pt x="4800" y="3887"/>
                  </a:cubicBezTo>
                  <a:cubicBezTo>
                    <a:pt x="4761" y="3848"/>
                    <a:pt x="4718" y="3831"/>
                    <a:pt x="4677" y="3831"/>
                  </a:cubicBezTo>
                  <a:cubicBezTo>
                    <a:pt x="4590" y="3831"/>
                    <a:pt x="4514" y="3908"/>
                    <a:pt x="4514" y="3994"/>
                  </a:cubicBezTo>
                  <a:lnTo>
                    <a:pt x="4514" y="4476"/>
                  </a:lnTo>
                  <a:lnTo>
                    <a:pt x="411" y="4476"/>
                  </a:lnTo>
                  <a:lnTo>
                    <a:pt x="4514" y="354"/>
                  </a:lnTo>
                  <a:lnTo>
                    <a:pt x="4514" y="3245"/>
                  </a:lnTo>
                  <a:cubicBezTo>
                    <a:pt x="4514" y="3330"/>
                    <a:pt x="4590" y="3399"/>
                    <a:pt x="4678" y="3399"/>
                  </a:cubicBezTo>
                  <a:cubicBezTo>
                    <a:pt x="4718" y="3399"/>
                    <a:pt x="4761" y="3385"/>
                    <a:pt x="4800" y="3352"/>
                  </a:cubicBezTo>
                  <a:cubicBezTo>
                    <a:pt x="4818" y="3334"/>
                    <a:pt x="4836" y="3298"/>
                    <a:pt x="4836" y="3280"/>
                  </a:cubicBezTo>
                  <a:lnTo>
                    <a:pt x="4836" y="247"/>
                  </a:lnTo>
                  <a:cubicBezTo>
                    <a:pt x="4836" y="211"/>
                    <a:pt x="4818" y="176"/>
                    <a:pt x="4800" y="158"/>
                  </a:cubicBezTo>
                  <a:cubicBezTo>
                    <a:pt x="4740" y="49"/>
                    <a:pt x="4642" y="0"/>
                    <a:pt x="4545"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5" name="Google Shape;725;p26"/>
            <p:cNvSpPr/>
            <p:nvPr/>
          </p:nvSpPr>
          <p:spPr>
            <a:xfrm>
              <a:off x="1739575" y="4187875"/>
              <a:ext cx="33475" cy="33475"/>
            </a:xfrm>
            <a:custGeom>
              <a:avLst/>
              <a:gdLst/>
              <a:ahLst/>
              <a:cxnLst/>
              <a:rect l="l" t="t" r="r" b="b"/>
              <a:pathLst>
                <a:path w="1339" h="1339" extrusionOk="0">
                  <a:moveTo>
                    <a:pt x="661" y="322"/>
                  </a:moveTo>
                  <a:cubicBezTo>
                    <a:pt x="857" y="322"/>
                    <a:pt x="1017" y="482"/>
                    <a:pt x="1017" y="679"/>
                  </a:cubicBezTo>
                  <a:cubicBezTo>
                    <a:pt x="1017" y="875"/>
                    <a:pt x="857" y="1036"/>
                    <a:pt x="661" y="1036"/>
                  </a:cubicBezTo>
                  <a:cubicBezTo>
                    <a:pt x="464" y="1036"/>
                    <a:pt x="322" y="875"/>
                    <a:pt x="322" y="679"/>
                  </a:cubicBezTo>
                  <a:cubicBezTo>
                    <a:pt x="322" y="482"/>
                    <a:pt x="464" y="322"/>
                    <a:pt x="661" y="322"/>
                  </a:cubicBezTo>
                  <a:close/>
                  <a:moveTo>
                    <a:pt x="661" y="1"/>
                  </a:moveTo>
                  <a:cubicBezTo>
                    <a:pt x="304" y="1"/>
                    <a:pt x="0" y="304"/>
                    <a:pt x="0" y="679"/>
                  </a:cubicBezTo>
                  <a:cubicBezTo>
                    <a:pt x="0" y="1053"/>
                    <a:pt x="304" y="1339"/>
                    <a:pt x="661" y="1339"/>
                  </a:cubicBezTo>
                  <a:cubicBezTo>
                    <a:pt x="1035" y="1339"/>
                    <a:pt x="1339" y="1053"/>
                    <a:pt x="1339" y="679"/>
                  </a:cubicBezTo>
                  <a:cubicBezTo>
                    <a:pt x="1339" y="304"/>
                    <a:pt x="1035" y="1"/>
                    <a:pt x="66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sp>
        <p:nvSpPr>
          <p:cNvPr id="726" name="Google Shape;726;p26"/>
          <p:cNvSpPr/>
          <p:nvPr/>
        </p:nvSpPr>
        <p:spPr>
          <a:xfrm rot="2700000">
            <a:off x="1655158" y="1822276"/>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7" name="Google Shape;727;p26"/>
          <p:cNvSpPr/>
          <p:nvPr/>
        </p:nvSpPr>
        <p:spPr>
          <a:xfrm>
            <a:off x="784567" y="1345367"/>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8" name="Google Shape;728;p26"/>
          <p:cNvSpPr/>
          <p:nvPr/>
        </p:nvSpPr>
        <p:spPr>
          <a:xfrm>
            <a:off x="1603567" y="552733"/>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9" name="Google Shape;729;p26"/>
          <p:cNvSpPr/>
          <p:nvPr/>
        </p:nvSpPr>
        <p:spPr>
          <a:xfrm rot="2700000">
            <a:off x="10268412" y="5291072"/>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0" name="Google Shape;730;p26"/>
          <p:cNvSpPr/>
          <p:nvPr/>
        </p:nvSpPr>
        <p:spPr>
          <a:xfrm>
            <a:off x="10720857" y="5379950"/>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nvGrpSpPr>
          <p:cNvPr id="731" name="Google Shape;731;p26"/>
          <p:cNvGrpSpPr/>
          <p:nvPr/>
        </p:nvGrpSpPr>
        <p:grpSpPr>
          <a:xfrm rot="-761314">
            <a:off x="10812568" y="1588077"/>
            <a:ext cx="738432" cy="744491"/>
            <a:chOff x="5114950" y="3653950"/>
            <a:chExt cx="268125" cy="270325"/>
          </a:xfrm>
        </p:grpSpPr>
        <p:sp>
          <p:nvSpPr>
            <p:cNvPr id="732" name="Google Shape;732;p26"/>
            <p:cNvSpPr/>
            <p:nvPr/>
          </p:nvSpPr>
          <p:spPr>
            <a:xfrm>
              <a:off x="5209075" y="3838175"/>
              <a:ext cx="82100" cy="82100"/>
            </a:xfrm>
            <a:custGeom>
              <a:avLst/>
              <a:gdLst/>
              <a:ahLst/>
              <a:cxnLst/>
              <a:rect l="l" t="t" r="r" b="b"/>
              <a:pathLst>
                <a:path w="3284" h="3284" extrusionOk="0">
                  <a:moveTo>
                    <a:pt x="1642" y="0"/>
                  </a:moveTo>
                  <a:cubicBezTo>
                    <a:pt x="732" y="0"/>
                    <a:pt x="0" y="732"/>
                    <a:pt x="0" y="1642"/>
                  </a:cubicBezTo>
                  <a:cubicBezTo>
                    <a:pt x="0" y="2552"/>
                    <a:pt x="732" y="3283"/>
                    <a:pt x="1642" y="3283"/>
                  </a:cubicBezTo>
                  <a:cubicBezTo>
                    <a:pt x="2552" y="3283"/>
                    <a:pt x="3284" y="2552"/>
                    <a:pt x="3284" y="1642"/>
                  </a:cubicBezTo>
                  <a:cubicBezTo>
                    <a:pt x="3284" y="732"/>
                    <a:pt x="2552" y="0"/>
                    <a:pt x="1642" y="0"/>
                  </a:cubicBezTo>
                  <a:close/>
                </a:path>
              </a:pathLst>
            </a:custGeom>
            <a:solidFill>
              <a:srgbClr val="FFC96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3" name="Google Shape;733;p26"/>
            <p:cNvSpPr/>
            <p:nvPr/>
          </p:nvSpPr>
          <p:spPr>
            <a:xfrm>
              <a:off x="5118525" y="3657950"/>
              <a:ext cx="260975" cy="180300"/>
            </a:xfrm>
            <a:custGeom>
              <a:avLst/>
              <a:gdLst/>
              <a:ahLst/>
              <a:cxnLst/>
              <a:rect l="l" t="t" r="r" b="b"/>
              <a:pathLst>
                <a:path w="10439" h="7212" extrusionOk="0">
                  <a:moveTo>
                    <a:pt x="5264" y="1"/>
                  </a:moveTo>
                  <a:lnTo>
                    <a:pt x="0" y="5228"/>
                  </a:lnTo>
                  <a:cubicBezTo>
                    <a:pt x="1249" y="6406"/>
                    <a:pt x="3034" y="7155"/>
                    <a:pt x="5014" y="7209"/>
                  </a:cubicBezTo>
                  <a:cubicBezTo>
                    <a:pt x="5085" y="7211"/>
                    <a:pt x="5156" y="7212"/>
                    <a:pt x="5226" y="7212"/>
                  </a:cubicBezTo>
                  <a:cubicBezTo>
                    <a:pt x="7300" y="7212"/>
                    <a:pt x="9161" y="6454"/>
                    <a:pt x="10438" y="5246"/>
                  </a:cubicBezTo>
                  <a:lnTo>
                    <a:pt x="526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4" name="Google Shape;734;p26"/>
            <p:cNvSpPr/>
            <p:nvPr/>
          </p:nvSpPr>
          <p:spPr>
            <a:xfrm>
              <a:off x="5114950" y="3653950"/>
              <a:ext cx="268125" cy="270325"/>
            </a:xfrm>
            <a:custGeom>
              <a:avLst/>
              <a:gdLst/>
              <a:ahLst/>
              <a:cxnLst/>
              <a:rect l="l" t="t" r="r" b="b"/>
              <a:pathLst>
                <a:path w="10725" h="10813" extrusionOk="0">
                  <a:moveTo>
                    <a:pt x="5407" y="0"/>
                  </a:moveTo>
                  <a:cubicBezTo>
                    <a:pt x="5353" y="0"/>
                    <a:pt x="5318" y="18"/>
                    <a:pt x="5300" y="54"/>
                  </a:cubicBezTo>
                  <a:lnTo>
                    <a:pt x="36" y="5281"/>
                  </a:lnTo>
                  <a:cubicBezTo>
                    <a:pt x="1" y="5317"/>
                    <a:pt x="1" y="5353"/>
                    <a:pt x="1" y="5406"/>
                  </a:cubicBezTo>
                  <a:cubicBezTo>
                    <a:pt x="1" y="5442"/>
                    <a:pt x="19" y="5478"/>
                    <a:pt x="36" y="5513"/>
                  </a:cubicBezTo>
                  <a:cubicBezTo>
                    <a:pt x="697" y="6120"/>
                    <a:pt x="1464" y="6602"/>
                    <a:pt x="2320" y="6941"/>
                  </a:cubicBezTo>
                  <a:cubicBezTo>
                    <a:pt x="2998" y="7226"/>
                    <a:pt x="3712" y="7387"/>
                    <a:pt x="4461" y="7476"/>
                  </a:cubicBezTo>
                  <a:cubicBezTo>
                    <a:pt x="3944" y="7797"/>
                    <a:pt x="3605" y="8368"/>
                    <a:pt x="3605" y="9011"/>
                  </a:cubicBezTo>
                  <a:cubicBezTo>
                    <a:pt x="3605" y="9207"/>
                    <a:pt x="3641" y="9403"/>
                    <a:pt x="3694" y="9582"/>
                  </a:cubicBezTo>
                  <a:cubicBezTo>
                    <a:pt x="3724" y="9656"/>
                    <a:pt x="3791" y="9693"/>
                    <a:pt x="3864" y="9693"/>
                  </a:cubicBezTo>
                  <a:cubicBezTo>
                    <a:pt x="3878" y="9693"/>
                    <a:pt x="3893" y="9692"/>
                    <a:pt x="3908" y="9689"/>
                  </a:cubicBezTo>
                  <a:cubicBezTo>
                    <a:pt x="3980" y="9653"/>
                    <a:pt x="4033" y="9564"/>
                    <a:pt x="3997" y="9474"/>
                  </a:cubicBezTo>
                  <a:cubicBezTo>
                    <a:pt x="3944" y="9296"/>
                    <a:pt x="3908" y="9100"/>
                    <a:pt x="3926" y="8903"/>
                  </a:cubicBezTo>
                  <a:cubicBezTo>
                    <a:pt x="3980" y="8172"/>
                    <a:pt x="4568" y="7583"/>
                    <a:pt x="5300" y="7530"/>
                  </a:cubicBezTo>
                  <a:cubicBezTo>
                    <a:pt x="5334" y="7527"/>
                    <a:pt x="5368" y="7526"/>
                    <a:pt x="5401" y="7526"/>
                  </a:cubicBezTo>
                  <a:cubicBezTo>
                    <a:pt x="6161" y="7526"/>
                    <a:pt x="6802" y="8098"/>
                    <a:pt x="6888" y="8850"/>
                  </a:cubicBezTo>
                  <a:lnTo>
                    <a:pt x="5407" y="8850"/>
                  </a:lnTo>
                  <a:cubicBezTo>
                    <a:pt x="5336" y="8850"/>
                    <a:pt x="5264" y="8921"/>
                    <a:pt x="5246" y="8993"/>
                  </a:cubicBezTo>
                  <a:cubicBezTo>
                    <a:pt x="5229" y="9082"/>
                    <a:pt x="5318" y="9171"/>
                    <a:pt x="5407" y="9171"/>
                  </a:cubicBezTo>
                  <a:lnTo>
                    <a:pt x="6888" y="9171"/>
                  </a:lnTo>
                  <a:cubicBezTo>
                    <a:pt x="6799" y="9921"/>
                    <a:pt x="6174" y="10491"/>
                    <a:pt x="5407" y="10491"/>
                  </a:cubicBezTo>
                  <a:cubicBezTo>
                    <a:pt x="5014" y="10491"/>
                    <a:pt x="4640" y="10349"/>
                    <a:pt x="4354" y="10063"/>
                  </a:cubicBezTo>
                  <a:cubicBezTo>
                    <a:pt x="4328" y="10036"/>
                    <a:pt x="4287" y="10023"/>
                    <a:pt x="4247" y="10023"/>
                  </a:cubicBezTo>
                  <a:cubicBezTo>
                    <a:pt x="4207" y="10023"/>
                    <a:pt x="4167" y="10036"/>
                    <a:pt x="4140" y="10063"/>
                  </a:cubicBezTo>
                  <a:cubicBezTo>
                    <a:pt x="4069" y="10135"/>
                    <a:pt x="4069" y="10224"/>
                    <a:pt x="4140" y="10295"/>
                  </a:cubicBezTo>
                  <a:cubicBezTo>
                    <a:pt x="4479" y="10616"/>
                    <a:pt x="4925" y="10813"/>
                    <a:pt x="5407" y="10813"/>
                  </a:cubicBezTo>
                  <a:cubicBezTo>
                    <a:pt x="6406" y="10813"/>
                    <a:pt x="7227" y="9974"/>
                    <a:pt x="7209" y="8957"/>
                  </a:cubicBezTo>
                  <a:cubicBezTo>
                    <a:pt x="7191" y="8333"/>
                    <a:pt x="6852" y="7779"/>
                    <a:pt x="6335" y="7476"/>
                  </a:cubicBezTo>
                  <a:cubicBezTo>
                    <a:pt x="7994" y="7280"/>
                    <a:pt x="9546" y="6602"/>
                    <a:pt x="10671" y="5513"/>
                  </a:cubicBezTo>
                  <a:cubicBezTo>
                    <a:pt x="10706" y="5496"/>
                    <a:pt x="10724" y="5460"/>
                    <a:pt x="10724" y="5406"/>
                  </a:cubicBezTo>
                  <a:cubicBezTo>
                    <a:pt x="10724" y="5371"/>
                    <a:pt x="10706" y="5317"/>
                    <a:pt x="10688" y="5299"/>
                  </a:cubicBezTo>
                  <a:lnTo>
                    <a:pt x="8155" y="2730"/>
                  </a:lnTo>
                  <a:cubicBezTo>
                    <a:pt x="8119" y="2703"/>
                    <a:pt x="8079" y="2690"/>
                    <a:pt x="8039" y="2690"/>
                  </a:cubicBezTo>
                  <a:cubicBezTo>
                    <a:pt x="7999" y="2690"/>
                    <a:pt x="7958" y="2703"/>
                    <a:pt x="7923" y="2730"/>
                  </a:cubicBezTo>
                  <a:cubicBezTo>
                    <a:pt x="7869" y="2801"/>
                    <a:pt x="7869" y="2891"/>
                    <a:pt x="7923" y="2962"/>
                  </a:cubicBezTo>
                  <a:lnTo>
                    <a:pt x="10332" y="5406"/>
                  </a:lnTo>
                  <a:cubicBezTo>
                    <a:pt x="9100" y="6530"/>
                    <a:pt x="7370" y="7173"/>
                    <a:pt x="5568" y="7208"/>
                  </a:cubicBezTo>
                  <a:lnTo>
                    <a:pt x="5568" y="5727"/>
                  </a:lnTo>
                  <a:cubicBezTo>
                    <a:pt x="5568" y="5656"/>
                    <a:pt x="5514" y="5585"/>
                    <a:pt x="5425" y="5567"/>
                  </a:cubicBezTo>
                  <a:cubicBezTo>
                    <a:pt x="5336" y="5567"/>
                    <a:pt x="5246" y="5638"/>
                    <a:pt x="5246" y="5727"/>
                  </a:cubicBezTo>
                  <a:lnTo>
                    <a:pt x="5246" y="7208"/>
                  </a:lnTo>
                  <a:lnTo>
                    <a:pt x="5157" y="7208"/>
                  </a:lnTo>
                  <a:cubicBezTo>
                    <a:pt x="4212" y="7173"/>
                    <a:pt x="3284" y="6994"/>
                    <a:pt x="2445" y="6655"/>
                  </a:cubicBezTo>
                  <a:cubicBezTo>
                    <a:pt x="1660" y="6334"/>
                    <a:pt x="964" y="5924"/>
                    <a:pt x="375" y="5388"/>
                  </a:cubicBezTo>
                  <a:lnTo>
                    <a:pt x="5407" y="393"/>
                  </a:lnTo>
                  <a:lnTo>
                    <a:pt x="7405" y="2427"/>
                  </a:lnTo>
                  <a:cubicBezTo>
                    <a:pt x="7441" y="2453"/>
                    <a:pt x="7481" y="2467"/>
                    <a:pt x="7521" y="2467"/>
                  </a:cubicBezTo>
                  <a:cubicBezTo>
                    <a:pt x="7561" y="2467"/>
                    <a:pt x="7602" y="2453"/>
                    <a:pt x="7637" y="2427"/>
                  </a:cubicBezTo>
                  <a:cubicBezTo>
                    <a:pt x="7691" y="2373"/>
                    <a:pt x="7691" y="2266"/>
                    <a:pt x="7637" y="2195"/>
                  </a:cubicBezTo>
                  <a:lnTo>
                    <a:pt x="5514" y="54"/>
                  </a:lnTo>
                  <a:cubicBezTo>
                    <a:pt x="5478" y="18"/>
                    <a:pt x="5443" y="0"/>
                    <a:pt x="5407"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5" name="Google Shape;735;p26"/>
            <p:cNvSpPr/>
            <p:nvPr/>
          </p:nvSpPr>
          <p:spPr>
            <a:xfrm>
              <a:off x="5246100" y="3714600"/>
              <a:ext cx="8050" cy="8550"/>
            </a:xfrm>
            <a:custGeom>
              <a:avLst/>
              <a:gdLst/>
              <a:ahLst/>
              <a:cxnLst/>
              <a:rect l="l" t="t" r="r" b="b"/>
              <a:pathLst>
                <a:path w="322" h="342" extrusionOk="0">
                  <a:moveTo>
                    <a:pt x="143" y="1"/>
                  </a:moveTo>
                  <a:cubicBezTo>
                    <a:pt x="54" y="18"/>
                    <a:pt x="0" y="90"/>
                    <a:pt x="0" y="161"/>
                  </a:cubicBezTo>
                  <a:lnTo>
                    <a:pt x="0" y="179"/>
                  </a:lnTo>
                  <a:cubicBezTo>
                    <a:pt x="0" y="250"/>
                    <a:pt x="54" y="322"/>
                    <a:pt x="143" y="340"/>
                  </a:cubicBezTo>
                  <a:cubicBezTo>
                    <a:pt x="151" y="341"/>
                    <a:pt x="159" y="342"/>
                    <a:pt x="166" y="342"/>
                  </a:cubicBezTo>
                  <a:cubicBezTo>
                    <a:pt x="247" y="342"/>
                    <a:pt x="322" y="260"/>
                    <a:pt x="322" y="179"/>
                  </a:cubicBezTo>
                  <a:lnTo>
                    <a:pt x="322" y="161"/>
                  </a:lnTo>
                  <a:cubicBezTo>
                    <a:pt x="322" y="72"/>
                    <a:pt x="232" y="1"/>
                    <a:pt x="143"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6" name="Google Shape;736;p26"/>
            <p:cNvSpPr/>
            <p:nvPr/>
          </p:nvSpPr>
          <p:spPr>
            <a:xfrm>
              <a:off x="5246100" y="3695350"/>
              <a:ext cx="8050" cy="8575"/>
            </a:xfrm>
            <a:custGeom>
              <a:avLst/>
              <a:gdLst/>
              <a:ahLst/>
              <a:cxnLst/>
              <a:rect l="l" t="t" r="r" b="b"/>
              <a:pathLst>
                <a:path w="322" h="343" extrusionOk="0">
                  <a:moveTo>
                    <a:pt x="171" y="1"/>
                  </a:moveTo>
                  <a:cubicBezTo>
                    <a:pt x="162" y="1"/>
                    <a:pt x="152" y="2"/>
                    <a:pt x="143" y="3"/>
                  </a:cubicBezTo>
                  <a:cubicBezTo>
                    <a:pt x="54" y="3"/>
                    <a:pt x="0" y="75"/>
                    <a:pt x="0" y="164"/>
                  </a:cubicBezTo>
                  <a:cubicBezTo>
                    <a:pt x="0" y="253"/>
                    <a:pt x="54" y="325"/>
                    <a:pt x="143" y="342"/>
                  </a:cubicBezTo>
                  <a:cubicBezTo>
                    <a:pt x="232" y="342"/>
                    <a:pt x="322" y="271"/>
                    <a:pt x="322" y="182"/>
                  </a:cubicBezTo>
                  <a:lnTo>
                    <a:pt x="322" y="164"/>
                  </a:lnTo>
                  <a:cubicBezTo>
                    <a:pt x="322" y="68"/>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7" name="Google Shape;737;p26"/>
            <p:cNvSpPr/>
            <p:nvPr/>
          </p:nvSpPr>
          <p:spPr>
            <a:xfrm>
              <a:off x="5246100" y="3675750"/>
              <a:ext cx="8050" cy="8550"/>
            </a:xfrm>
            <a:custGeom>
              <a:avLst/>
              <a:gdLst/>
              <a:ahLst/>
              <a:cxnLst/>
              <a:rect l="l" t="t" r="r" b="b"/>
              <a:pathLst>
                <a:path w="322" h="342" extrusionOk="0">
                  <a:moveTo>
                    <a:pt x="166" y="0"/>
                  </a:moveTo>
                  <a:cubicBezTo>
                    <a:pt x="159" y="0"/>
                    <a:pt x="151" y="1"/>
                    <a:pt x="143" y="2"/>
                  </a:cubicBezTo>
                  <a:cubicBezTo>
                    <a:pt x="54" y="20"/>
                    <a:pt x="0" y="92"/>
                    <a:pt x="0" y="163"/>
                  </a:cubicBezTo>
                  <a:lnTo>
                    <a:pt x="0" y="181"/>
                  </a:lnTo>
                  <a:cubicBezTo>
                    <a:pt x="0" y="252"/>
                    <a:pt x="54" y="323"/>
                    <a:pt x="143" y="341"/>
                  </a:cubicBezTo>
                  <a:cubicBezTo>
                    <a:pt x="232" y="341"/>
                    <a:pt x="322" y="270"/>
                    <a:pt x="322" y="181"/>
                  </a:cubicBezTo>
                  <a:lnTo>
                    <a:pt x="322" y="163"/>
                  </a:lnTo>
                  <a:cubicBezTo>
                    <a:pt x="322" y="81"/>
                    <a:pt x="247" y="0"/>
                    <a:pt x="166"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8" name="Google Shape;738;p26"/>
            <p:cNvSpPr/>
            <p:nvPr/>
          </p:nvSpPr>
          <p:spPr>
            <a:xfrm>
              <a:off x="5246100" y="3734150"/>
              <a:ext cx="8050" cy="8200"/>
            </a:xfrm>
            <a:custGeom>
              <a:avLst/>
              <a:gdLst/>
              <a:ahLst/>
              <a:cxnLst/>
              <a:rect l="l" t="t" r="r" b="b"/>
              <a:pathLst>
                <a:path w="322" h="328" extrusionOk="0">
                  <a:moveTo>
                    <a:pt x="171" y="1"/>
                  </a:moveTo>
                  <a:cubicBezTo>
                    <a:pt x="162" y="1"/>
                    <a:pt x="152" y="2"/>
                    <a:pt x="143" y="4"/>
                  </a:cubicBezTo>
                  <a:cubicBezTo>
                    <a:pt x="54" y="4"/>
                    <a:pt x="0" y="75"/>
                    <a:pt x="0" y="164"/>
                  </a:cubicBezTo>
                  <a:cubicBezTo>
                    <a:pt x="0" y="253"/>
                    <a:pt x="54" y="325"/>
                    <a:pt x="143" y="325"/>
                  </a:cubicBezTo>
                  <a:cubicBezTo>
                    <a:pt x="152" y="327"/>
                    <a:pt x="162" y="328"/>
                    <a:pt x="171" y="328"/>
                  </a:cubicBezTo>
                  <a:cubicBezTo>
                    <a:pt x="250" y="328"/>
                    <a:pt x="322" y="262"/>
                    <a:pt x="322" y="182"/>
                  </a:cubicBezTo>
                  <a:lnTo>
                    <a:pt x="322" y="146"/>
                  </a:lnTo>
                  <a:cubicBezTo>
                    <a:pt x="322" y="67"/>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9" name="Google Shape;739;p26"/>
            <p:cNvSpPr/>
            <p:nvPr/>
          </p:nvSpPr>
          <p:spPr>
            <a:xfrm>
              <a:off x="5246100" y="3773425"/>
              <a:ext cx="8050" cy="8550"/>
            </a:xfrm>
            <a:custGeom>
              <a:avLst/>
              <a:gdLst/>
              <a:ahLst/>
              <a:cxnLst/>
              <a:rect l="l" t="t" r="r" b="b"/>
              <a:pathLst>
                <a:path w="322" h="342" extrusionOk="0">
                  <a:moveTo>
                    <a:pt x="171" y="0"/>
                  </a:moveTo>
                  <a:cubicBezTo>
                    <a:pt x="162" y="0"/>
                    <a:pt x="152" y="1"/>
                    <a:pt x="143" y="3"/>
                  </a:cubicBezTo>
                  <a:cubicBezTo>
                    <a:pt x="54" y="3"/>
                    <a:pt x="0" y="74"/>
                    <a:pt x="0" y="163"/>
                  </a:cubicBezTo>
                  <a:cubicBezTo>
                    <a:pt x="0" y="253"/>
                    <a:pt x="54" y="324"/>
                    <a:pt x="143" y="342"/>
                  </a:cubicBezTo>
                  <a:cubicBezTo>
                    <a:pt x="232" y="342"/>
                    <a:pt x="322" y="270"/>
                    <a:pt x="322" y="181"/>
                  </a:cubicBezTo>
                  <a:lnTo>
                    <a:pt x="322" y="163"/>
                  </a:lnTo>
                  <a:cubicBezTo>
                    <a:pt x="322" y="67"/>
                    <a:pt x="250" y="0"/>
                    <a:pt x="171"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0" name="Google Shape;740;p26"/>
            <p:cNvSpPr/>
            <p:nvPr/>
          </p:nvSpPr>
          <p:spPr>
            <a:xfrm>
              <a:off x="5246100" y="3752525"/>
              <a:ext cx="8050" cy="8550"/>
            </a:xfrm>
            <a:custGeom>
              <a:avLst/>
              <a:gdLst/>
              <a:ahLst/>
              <a:cxnLst/>
              <a:rect l="l" t="t" r="r" b="b"/>
              <a:pathLst>
                <a:path w="322" h="342" extrusionOk="0">
                  <a:moveTo>
                    <a:pt x="143" y="0"/>
                  </a:moveTo>
                  <a:cubicBezTo>
                    <a:pt x="54" y="18"/>
                    <a:pt x="0" y="89"/>
                    <a:pt x="0" y="161"/>
                  </a:cubicBezTo>
                  <a:lnTo>
                    <a:pt x="0" y="179"/>
                  </a:lnTo>
                  <a:cubicBezTo>
                    <a:pt x="0" y="250"/>
                    <a:pt x="54" y="339"/>
                    <a:pt x="143" y="339"/>
                  </a:cubicBezTo>
                  <a:cubicBezTo>
                    <a:pt x="152" y="341"/>
                    <a:pt x="162" y="342"/>
                    <a:pt x="171" y="342"/>
                  </a:cubicBezTo>
                  <a:cubicBezTo>
                    <a:pt x="250" y="342"/>
                    <a:pt x="322" y="275"/>
                    <a:pt x="322" y="179"/>
                  </a:cubicBezTo>
                  <a:lnTo>
                    <a:pt x="322" y="161"/>
                  </a:lnTo>
                  <a:cubicBezTo>
                    <a:pt x="322"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1" name="Google Shape;741;p26"/>
            <p:cNvSpPr/>
            <p:nvPr/>
          </p:nvSpPr>
          <p:spPr>
            <a:xfrm>
              <a:off x="5305875" y="3864025"/>
              <a:ext cx="15625" cy="30875"/>
            </a:xfrm>
            <a:custGeom>
              <a:avLst/>
              <a:gdLst/>
              <a:ahLst/>
              <a:cxnLst/>
              <a:rect l="l" t="t" r="r" b="b"/>
              <a:pathLst>
                <a:path w="625" h="1235" extrusionOk="0">
                  <a:moveTo>
                    <a:pt x="464" y="1"/>
                  </a:moveTo>
                  <a:cubicBezTo>
                    <a:pt x="429" y="1"/>
                    <a:pt x="393" y="19"/>
                    <a:pt x="357" y="54"/>
                  </a:cubicBezTo>
                  <a:cubicBezTo>
                    <a:pt x="357" y="54"/>
                    <a:pt x="321" y="54"/>
                    <a:pt x="286" y="90"/>
                  </a:cubicBezTo>
                  <a:cubicBezTo>
                    <a:pt x="271" y="46"/>
                    <a:pt x="220" y="14"/>
                    <a:pt x="163" y="14"/>
                  </a:cubicBezTo>
                  <a:cubicBezTo>
                    <a:pt x="151" y="14"/>
                    <a:pt x="138" y="16"/>
                    <a:pt x="125" y="19"/>
                  </a:cubicBezTo>
                  <a:cubicBezTo>
                    <a:pt x="54" y="19"/>
                    <a:pt x="0" y="90"/>
                    <a:pt x="0" y="179"/>
                  </a:cubicBezTo>
                  <a:lnTo>
                    <a:pt x="0" y="1071"/>
                  </a:lnTo>
                  <a:cubicBezTo>
                    <a:pt x="0" y="1143"/>
                    <a:pt x="54" y="1214"/>
                    <a:pt x="143" y="1232"/>
                  </a:cubicBezTo>
                  <a:cubicBezTo>
                    <a:pt x="151" y="1234"/>
                    <a:pt x="159" y="1234"/>
                    <a:pt x="166" y="1234"/>
                  </a:cubicBezTo>
                  <a:cubicBezTo>
                    <a:pt x="247" y="1234"/>
                    <a:pt x="321" y="1153"/>
                    <a:pt x="321" y="1071"/>
                  </a:cubicBezTo>
                  <a:lnTo>
                    <a:pt x="321" y="536"/>
                  </a:lnTo>
                  <a:cubicBezTo>
                    <a:pt x="321" y="536"/>
                    <a:pt x="321" y="500"/>
                    <a:pt x="411" y="411"/>
                  </a:cubicBezTo>
                  <a:cubicBezTo>
                    <a:pt x="464" y="358"/>
                    <a:pt x="500" y="340"/>
                    <a:pt x="500" y="340"/>
                  </a:cubicBezTo>
                  <a:cubicBezTo>
                    <a:pt x="500" y="340"/>
                    <a:pt x="625" y="251"/>
                    <a:pt x="625" y="179"/>
                  </a:cubicBezTo>
                  <a:cubicBezTo>
                    <a:pt x="625" y="90"/>
                    <a:pt x="553" y="1"/>
                    <a:pt x="464"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grpSp>
        <p:nvGrpSpPr>
          <p:cNvPr id="742" name="Google Shape;742;p26"/>
          <p:cNvGrpSpPr/>
          <p:nvPr/>
        </p:nvGrpSpPr>
        <p:grpSpPr>
          <a:xfrm rot="-972819">
            <a:off x="825991" y="4692349"/>
            <a:ext cx="1783040" cy="1783040"/>
            <a:chOff x="2005688" y="3510288"/>
            <a:chExt cx="1344600" cy="1344600"/>
          </a:xfrm>
        </p:grpSpPr>
        <p:sp>
          <p:nvSpPr>
            <p:cNvPr id="743" name="Google Shape;743;p26"/>
            <p:cNvSpPr/>
            <p:nvPr/>
          </p:nvSpPr>
          <p:spPr>
            <a:xfrm>
              <a:off x="2005688" y="3510288"/>
              <a:ext cx="1344600" cy="1344600"/>
            </a:xfrm>
            <a:prstGeom prst="ellipse">
              <a:avLst/>
            </a:prstGeom>
            <a:solidFill>
              <a:schemeClr val="accent1"/>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4" name="Google Shape;744;p26"/>
            <p:cNvSpPr/>
            <p:nvPr/>
          </p:nvSpPr>
          <p:spPr>
            <a:xfrm>
              <a:off x="2087838" y="3592448"/>
              <a:ext cx="1180200" cy="11802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5" name="Google Shape;745;p26"/>
            <p:cNvSpPr/>
            <p:nvPr/>
          </p:nvSpPr>
          <p:spPr>
            <a:xfrm>
              <a:off x="2182800" y="3687400"/>
              <a:ext cx="990300" cy="9903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grpSp>
        <p:nvGrpSpPr>
          <p:cNvPr id="746" name="Google Shape;746;p26"/>
          <p:cNvGrpSpPr/>
          <p:nvPr/>
        </p:nvGrpSpPr>
        <p:grpSpPr>
          <a:xfrm rot="-972784">
            <a:off x="1318878" y="5177235"/>
            <a:ext cx="803060" cy="800400"/>
            <a:chOff x="1054425" y="2791250"/>
            <a:chExt cx="271675" cy="270775"/>
          </a:xfrm>
        </p:grpSpPr>
        <p:sp>
          <p:nvSpPr>
            <p:cNvPr id="747" name="Google Shape;747;p26"/>
            <p:cNvSpPr/>
            <p:nvPr/>
          </p:nvSpPr>
          <p:spPr>
            <a:xfrm>
              <a:off x="1057975" y="2997250"/>
              <a:ext cx="263200" cy="34100"/>
            </a:xfrm>
            <a:custGeom>
              <a:avLst/>
              <a:gdLst/>
              <a:ahLst/>
              <a:cxnLst/>
              <a:rect l="l" t="t" r="r" b="b"/>
              <a:pathLst>
                <a:path w="10528" h="1364" extrusionOk="0">
                  <a:moveTo>
                    <a:pt x="9625" y="0"/>
                  </a:moveTo>
                  <a:cubicBezTo>
                    <a:pt x="9567" y="0"/>
                    <a:pt x="9511" y="46"/>
                    <a:pt x="9511" y="111"/>
                  </a:cubicBezTo>
                  <a:lnTo>
                    <a:pt x="9511" y="343"/>
                  </a:lnTo>
                  <a:lnTo>
                    <a:pt x="1" y="343"/>
                  </a:lnTo>
                  <a:lnTo>
                    <a:pt x="1" y="1003"/>
                  </a:lnTo>
                  <a:lnTo>
                    <a:pt x="9511" y="1003"/>
                  </a:lnTo>
                  <a:lnTo>
                    <a:pt x="9511" y="1253"/>
                  </a:lnTo>
                  <a:cubicBezTo>
                    <a:pt x="9511" y="1317"/>
                    <a:pt x="9567" y="1363"/>
                    <a:pt x="9625" y="1363"/>
                  </a:cubicBezTo>
                  <a:cubicBezTo>
                    <a:pt x="9647" y="1363"/>
                    <a:pt x="9670" y="1357"/>
                    <a:pt x="9689" y="1342"/>
                  </a:cubicBezTo>
                  <a:lnTo>
                    <a:pt x="10457" y="771"/>
                  </a:lnTo>
                  <a:cubicBezTo>
                    <a:pt x="10528" y="717"/>
                    <a:pt x="10528" y="628"/>
                    <a:pt x="10457" y="592"/>
                  </a:cubicBezTo>
                  <a:lnTo>
                    <a:pt x="9689" y="22"/>
                  </a:lnTo>
                  <a:cubicBezTo>
                    <a:pt x="9670" y="7"/>
                    <a:pt x="9647" y="0"/>
                    <a:pt x="962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8" name="Google Shape;748;p26"/>
            <p:cNvSpPr/>
            <p:nvPr/>
          </p:nvSpPr>
          <p:spPr>
            <a:xfrm>
              <a:off x="1171275" y="2795150"/>
              <a:ext cx="36175" cy="262425"/>
            </a:xfrm>
            <a:custGeom>
              <a:avLst/>
              <a:gdLst/>
              <a:ahLst/>
              <a:cxnLst/>
              <a:rect l="l" t="t" r="r" b="b"/>
              <a:pathLst>
                <a:path w="1447" h="10497" extrusionOk="0">
                  <a:moveTo>
                    <a:pt x="723" y="0"/>
                  </a:moveTo>
                  <a:cubicBezTo>
                    <a:pt x="688" y="0"/>
                    <a:pt x="652" y="14"/>
                    <a:pt x="625" y="41"/>
                  </a:cubicBezTo>
                  <a:lnTo>
                    <a:pt x="54" y="826"/>
                  </a:lnTo>
                  <a:cubicBezTo>
                    <a:pt x="1" y="897"/>
                    <a:pt x="54" y="1004"/>
                    <a:pt x="144" y="1004"/>
                  </a:cubicBezTo>
                  <a:lnTo>
                    <a:pt x="393" y="1004"/>
                  </a:lnTo>
                  <a:lnTo>
                    <a:pt x="393" y="10496"/>
                  </a:lnTo>
                  <a:lnTo>
                    <a:pt x="1054" y="10496"/>
                  </a:lnTo>
                  <a:lnTo>
                    <a:pt x="1054" y="1004"/>
                  </a:lnTo>
                  <a:lnTo>
                    <a:pt x="1285" y="1004"/>
                  </a:lnTo>
                  <a:cubicBezTo>
                    <a:pt x="1393" y="1004"/>
                    <a:pt x="1446" y="897"/>
                    <a:pt x="1393" y="826"/>
                  </a:cubicBezTo>
                  <a:lnTo>
                    <a:pt x="822" y="41"/>
                  </a:lnTo>
                  <a:cubicBezTo>
                    <a:pt x="795" y="14"/>
                    <a:pt x="759" y="0"/>
                    <a:pt x="72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9" name="Google Shape;749;p26"/>
            <p:cNvSpPr/>
            <p:nvPr/>
          </p:nvSpPr>
          <p:spPr>
            <a:xfrm>
              <a:off x="1054425" y="2791250"/>
              <a:ext cx="271675" cy="270775"/>
            </a:xfrm>
            <a:custGeom>
              <a:avLst/>
              <a:gdLst/>
              <a:ahLst/>
              <a:cxnLst/>
              <a:rect l="l" t="t" r="r" b="b"/>
              <a:pathLst>
                <a:path w="10867" h="10831" extrusionOk="0">
                  <a:moveTo>
                    <a:pt x="5406" y="0"/>
                  </a:moveTo>
                  <a:cubicBezTo>
                    <a:pt x="5317" y="0"/>
                    <a:pt x="5228" y="54"/>
                    <a:pt x="5192" y="125"/>
                  </a:cubicBezTo>
                  <a:lnTo>
                    <a:pt x="4621" y="893"/>
                  </a:lnTo>
                  <a:cubicBezTo>
                    <a:pt x="4514" y="1017"/>
                    <a:pt x="4550" y="1214"/>
                    <a:pt x="4728" y="1303"/>
                  </a:cubicBezTo>
                  <a:cubicBezTo>
                    <a:pt x="4746" y="1321"/>
                    <a:pt x="4764" y="1321"/>
                    <a:pt x="4800" y="1321"/>
                  </a:cubicBezTo>
                  <a:lnTo>
                    <a:pt x="4925" y="1321"/>
                  </a:lnTo>
                  <a:lnTo>
                    <a:pt x="4925" y="1802"/>
                  </a:lnTo>
                  <a:lnTo>
                    <a:pt x="4746" y="1802"/>
                  </a:lnTo>
                  <a:cubicBezTo>
                    <a:pt x="4675" y="1802"/>
                    <a:pt x="4603" y="1874"/>
                    <a:pt x="4586" y="1945"/>
                  </a:cubicBezTo>
                  <a:cubicBezTo>
                    <a:pt x="4568" y="2052"/>
                    <a:pt x="4657" y="2124"/>
                    <a:pt x="4746" y="2124"/>
                  </a:cubicBezTo>
                  <a:lnTo>
                    <a:pt x="4925" y="2124"/>
                  </a:lnTo>
                  <a:lnTo>
                    <a:pt x="4925" y="3194"/>
                  </a:lnTo>
                  <a:lnTo>
                    <a:pt x="4746" y="3194"/>
                  </a:lnTo>
                  <a:cubicBezTo>
                    <a:pt x="4675" y="3194"/>
                    <a:pt x="4603" y="3266"/>
                    <a:pt x="4586" y="3337"/>
                  </a:cubicBezTo>
                  <a:cubicBezTo>
                    <a:pt x="4568" y="3444"/>
                    <a:pt x="4657" y="3515"/>
                    <a:pt x="4746" y="3515"/>
                  </a:cubicBezTo>
                  <a:lnTo>
                    <a:pt x="4925" y="3515"/>
                  </a:lnTo>
                  <a:lnTo>
                    <a:pt x="4925" y="3837"/>
                  </a:lnTo>
                  <a:cubicBezTo>
                    <a:pt x="4925" y="3926"/>
                    <a:pt x="4978" y="3997"/>
                    <a:pt x="5067" y="3997"/>
                  </a:cubicBezTo>
                  <a:cubicBezTo>
                    <a:pt x="5077" y="3999"/>
                    <a:pt x="5086" y="4000"/>
                    <a:pt x="5095" y="4000"/>
                  </a:cubicBezTo>
                  <a:cubicBezTo>
                    <a:pt x="5174" y="4000"/>
                    <a:pt x="5246" y="3934"/>
                    <a:pt x="5246" y="3854"/>
                  </a:cubicBezTo>
                  <a:lnTo>
                    <a:pt x="5246" y="1107"/>
                  </a:lnTo>
                  <a:cubicBezTo>
                    <a:pt x="5246" y="1053"/>
                    <a:pt x="5192" y="1000"/>
                    <a:pt x="5139" y="1000"/>
                  </a:cubicBezTo>
                  <a:lnTo>
                    <a:pt x="4925" y="1000"/>
                  </a:lnTo>
                  <a:lnTo>
                    <a:pt x="5406" y="357"/>
                  </a:lnTo>
                  <a:lnTo>
                    <a:pt x="5888" y="1000"/>
                  </a:lnTo>
                  <a:lnTo>
                    <a:pt x="5674" y="1000"/>
                  </a:lnTo>
                  <a:cubicBezTo>
                    <a:pt x="5620" y="1000"/>
                    <a:pt x="5567" y="1053"/>
                    <a:pt x="5567" y="1107"/>
                  </a:cubicBezTo>
                  <a:lnTo>
                    <a:pt x="5567" y="4372"/>
                  </a:lnTo>
                  <a:cubicBezTo>
                    <a:pt x="5513" y="4372"/>
                    <a:pt x="5460" y="4354"/>
                    <a:pt x="5406" y="4354"/>
                  </a:cubicBezTo>
                  <a:cubicBezTo>
                    <a:pt x="4871" y="4354"/>
                    <a:pt x="4389" y="4622"/>
                    <a:pt x="4086" y="5050"/>
                  </a:cubicBezTo>
                  <a:lnTo>
                    <a:pt x="2926" y="6745"/>
                  </a:lnTo>
                  <a:cubicBezTo>
                    <a:pt x="2711" y="7037"/>
                    <a:pt x="2376" y="7223"/>
                    <a:pt x="2013" y="7223"/>
                  </a:cubicBezTo>
                  <a:cubicBezTo>
                    <a:pt x="1955" y="7223"/>
                    <a:pt x="1897" y="7219"/>
                    <a:pt x="1838" y="7209"/>
                  </a:cubicBezTo>
                  <a:cubicBezTo>
                    <a:pt x="1830" y="7207"/>
                    <a:pt x="1822" y="7207"/>
                    <a:pt x="1815" y="7207"/>
                  </a:cubicBezTo>
                  <a:cubicBezTo>
                    <a:pt x="1734" y="7207"/>
                    <a:pt x="1659" y="7289"/>
                    <a:pt x="1659" y="7387"/>
                  </a:cubicBezTo>
                  <a:cubicBezTo>
                    <a:pt x="1659" y="7459"/>
                    <a:pt x="1731" y="7512"/>
                    <a:pt x="1802" y="7530"/>
                  </a:cubicBezTo>
                  <a:cubicBezTo>
                    <a:pt x="1866" y="7539"/>
                    <a:pt x="1931" y="7543"/>
                    <a:pt x="1995" y="7543"/>
                  </a:cubicBezTo>
                  <a:cubicBezTo>
                    <a:pt x="2466" y="7543"/>
                    <a:pt x="2927" y="7316"/>
                    <a:pt x="3194" y="6923"/>
                  </a:cubicBezTo>
                  <a:lnTo>
                    <a:pt x="4354" y="5228"/>
                  </a:lnTo>
                  <a:cubicBezTo>
                    <a:pt x="4496" y="5014"/>
                    <a:pt x="4693" y="4871"/>
                    <a:pt x="4925" y="4764"/>
                  </a:cubicBezTo>
                  <a:lnTo>
                    <a:pt x="4925" y="5995"/>
                  </a:lnTo>
                  <a:lnTo>
                    <a:pt x="4746" y="5995"/>
                  </a:lnTo>
                  <a:cubicBezTo>
                    <a:pt x="4675" y="5995"/>
                    <a:pt x="4603" y="6049"/>
                    <a:pt x="4586" y="6120"/>
                  </a:cubicBezTo>
                  <a:cubicBezTo>
                    <a:pt x="4568" y="6210"/>
                    <a:pt x="4639" y="6317"/>
                    <a:pt x="4746" y="6317"/>
                  </a:cubicBezTo>
                  <a:lnTo>
                    <a:pt x="4925" y="6317"/>
                  </a:lnTo>
                  <a:lnTo>
                    <a:pt x="4925" y="7298"/>
                  </a:lnTo>
                  <a:lnTo>
                    <a:pt x="4746" y="7298"/>
                  </a:lnTo>
                  <a:cubicBezTo>
                    <a:pt x="4675" y="7298"/>
                    <a:pt x="4603" y="7352"/>
                    <a:pt x="4586" y="7441"/>
                  </a:cubicBezTo>
                  <a:cubicBezTo>
                    <a:pt x="4568" y="7530"/>
                    <a:pt x="4657" y="7619"/>
                    <a:pt x="4746" y="7619"/>
                  </a:cubicBezTo>
                  <a:lnTo>
                    <a:pt x="4925" y="7619"/>
                  </a:lnTo>
                  <a:lnTo>
                    <a:pt x="4925" y="8440"/>
                  </a:lnTo>
                  <a:lnTo>
                    <a:pt x="161" y="8440"/>
                  </a:lnTo>
                  <a:cubicBezTo>
                    <a:pt x="71" y="8440"/>
                    <a:pt x="0" y="8511"/>
                    <a:pt x="0" y="8601"/>
                  </a:cubicBezTo>
                  <a:lnTo>
                    <a:pt x="0" y="9261"/>
                  </a:lnTo>
                  <a:cubicBezTo>
                    <a:pt x="0" y="9350"/>
                    <a:pt x="71" y="9421"/>
                    <a:pt x="161" y="9421"/>
                  </a:cubicBezTo>
                  <a:lnTo>
                    <a:pt x="1053" y="9421"/>
                  </a:lnTo>
                  <a:lnTo>
                    <a:pt x="1053" y="9582"/>
                  </a:lnTo>
                  <a:cubicBezTo>
                    <a:pt x="1053" y="9671"/>
                    <a:pt x="1106" y="9742"/>
                    <a:pt x="1196" y="9742"/>
                  </a:cubicBezTo>
                  <a:cubicBezTo>
                    <a:pt x="1205" y="9744"/>
                    <a:pt x="1214" y="9745"/>
                    <a:pt x="1223" y="9745"/>
                  </a:cubicBezTo>
                  <a:cubicBezTo>
                    <a:pt x="1302" y="9745"/>
                    <a:pt x="1374" y="9678"/>
                    <a:pt x="1374" y="9582"/>
                  </a:cubicBezTo>
                  <a:lnTo>
                    <a:pt x="1374" y="9421"/>
                  </a:lnTo>
                  <a:lnTo>
                    <a:pt x="2444" y="9421"/>
                  </a:lnTo>
                  <a:lnTo>
                    <a:pt x="2444" y="9582"/>
                  </a:lnTo>
                  <a:cubicBezTo>
                    <a:pt x="2444" y="9671"/>
                    <a:pt x="2516" y="9742"/>
                    <a:pt x="2587" y="9742"/>
                  </a:cubicBezTo>
                  <a:cubicBezTo>
                    <a:pt x="2596" y="9744"/>
                    <a:pt x="2606" y="9745"/>
                    <a:pt x="2615" y="9745"/>
                  </a:cubicBezTo>
                  <a:cubicBezTo>
                    <a:pt x="2694" y="9745"/>
                    <a:pt x="2766" y="9678"/>
                    <a:pt x="2766" y="9582"/>
                  </a:cubicBezTo>
                  <a:lnTo>
                    <a:pt x="2766" y="9421"/>
                  </a:lnTo>
                  <a:lnTo>
                    <a:pt x="3836" y="9421"/>
                  </a:lnTo>
                  <a:lnTo>
                    <a:pt x="3836" y="9582"/>
                  </a:lnTo>
                  <a:cubicBezTo>
                    <a:pt x="3836" y="9671"/>
                    <a:pt x="3908" y="9742"/>
                    <a:pt x="3979" y="9742"/>
                  </a:cubicBezTo>
                  <a:cubicBezTo>
                    <a:pt x="3990" y="9744"/>
                    <a:pt x="4001" y="9745"/>
                    <a:pt x="4011" y="9745"/>
                  </a:cubicBezTo>
                  <a:cubicBezTo>
                    <a:pt x="4100" y="9745"/>
                    <a:pt x="4157" y="9678"/>
                    <a:pt x="4157" y="9582"/>
                  </a:cubicBezTo>
                  <a:lnTo>
                    <a:pt x="4157" y="9421"/>
                  </a:lnTo>
                  <a:lnTo>
                    <a:pt x="4925" y="9421"/>
                  </a:lnTo>
                  <a:lnTo>
                    <a:pt x="4925" y="10670"/>
                  </a:lnTo>
                  <a:cubicBezTo>
                    <a:pt x="4925" y="10759"/>
                    <a:pt x="4996" y="10831"/>
                    <a:pt x="5085" y="10831"/>
                  </a:cubicBezTo>
                  <a:lnTo>
                    <a:pt x="5728" y="10831"/>
                  </a:lnTo>
                  <a:cubicBezTo>
                    <a:pt x="5817" y="10831"/>
                    <a:pt x="5888" y="10759"/>
                    <a:pt x="5888" y="10670"/>
                  </a:cubicBezTo>
                  <a:lnTo>
                    <a:pt x="5888" y="9421"/>
                  </a:lnTo>
                  <a:lnTo>
                    <a:pt x="6655" y="9421"/>
                  </a:lnTo>
                  <a:lnTo>
                    <a:pt x="6655" y="9582"/>
                  </a:lnTo>
                  <a:cubicBezTo>
                    <a:pt x="6655" y="9671"/>
                    <a:pt x="6709" y="9742"/>
                    <a:pt x="6798" y="9742"/>
                  </a:cubicBezTo>
                  <a:cubicBezTo>
                    <a:pt x="6807" y="9744"/>
                    <a:pt x="6817" y="9745"/>
                    <a:pt x="6826" y="9745"/>
                  </a:cubicBezTo>
                  <a:cubicBezTo>
                    <a:pt x="6905" y="9745"/>
                    <a:pt x="6977" y="9678"/>
                    <a:pt x="6977" y="9582"/>
                  </a:cubicBezTo>
                  <a:lnTo>
                    <a:pt x="6977" y="9421"/>
                  </a:lnTo>
                  <a:lnTo>
                    <a:pt x="8047" y="9421"/>
                  </a:lnTo>
                  <a:lnTo>
                    <a:pt x="8047" y="9582"/>
                  </a:lnTo>
                  <a:cubicBezTo>
                    <a:pt x="8047" y="9671"/>
                    <a:pt x="8101" y="9742"/>
                    <a:pt x="8190" y="9742"/>
                  </a:cubicBezTo>
                  <a:cubicBezTo>
                    <a:pt x="8199" y="9744"/>
                    <a:pt x="8208" y="9745"/>
                    <a:pt x="8217" y="9745"/>
                  </a:cubicBezTo>
                  <a:cubicBezTo>
                    <a:pt x="8296" y="9745"/>
                    <a:pt x="8368" y="9678"/>
                    <a:pt x="8368" y="9582"/>
                  </a:cubicBezTo>
                  <a:lnTo>
                    <a:pt x="8368" y="9421"/>
                  </a:lnTo>
                  <a:lnTo>
                    <a:pt x="9510" y="9421"/>
                  </a:lnTo>
                  <a:lnTo>
                    <a:pt x="9510" y="9546"/>
                  </a:lnTo>
                  <a:cubicBezTo>
                    <a:pt x="9510" y="9564"/>
                    <a:pt x="9510" y="9582"/>
                    <a:pt x="9510" y="9600"/>
                  </a:cubicBezTo>
                  <a:cubicBezTo>
                    <a:pt x="9580" y="9716"/>
                    <a:pt x="9688" y="9772"/>
                    <a:pt x="9789" y="9772"/>
                  </a:cubicBezTo>
                  <a:cubicBezTo>
                    <a:pt x="9843" y="9772"/>
                    <a:pt x="9895" y="9756"/>
                    <a:pt x="9938" y="9725"/>
                  </a:cubicBezTo>
                  <a:lnTo>
                    <a:pt x="10723" y="9136"/>
                  </a:lnTo>
                  <a:cubicBezTo>
                    <a:pt x="10741" y="9136"/>
                    <a:pt x="10741" y="9118"/>
                    <a:pt x="10741" y="9118"/>
                  </a:cubicBezTo>
                  <a:cubicBezTo>
                    <a:pt x="10866" y="8975"/>
                    <a:pt x="10831" y="8797"/>
                    <a:pt x="10706" y="8708"/>
                  </a:cubicBezTo>
                  <a:lnTo>
                    <a:pt x="9938" y="8137"/>
                  </a:lnTo>
                  <a:cubicBezTo>
                    <a:pt x="9895" y="8106"/>
                    <a:pt x="9843" y="8090"/>
                    <a:pt x="9789" y="8090"/>
                  </a:cubicBezTo>
                  <a:cubicBezTo>
                    <a:pt x="9688" y="8090"/>
                    <a:pt x="9580" y="8145"/>
                    <a:pt x="9510" y="8262"/>
                  </a:cubicBezTo>
                  <a:cubicBezTo>
                    <a:pt x="9510" y="8279"/>
                    <a:pt x="9510" y="8297"/>
                    <a:pt x="9510" y="8315"/>
                  </a:cubicBezTo>
                  <a:lnTo>
                    <a:pt x="9510" y="8440"/>
                  </a:lnTo>
                  <a:lnTo>
                    <a:pt x="5888" y="8440"/>
                  </a:lnTo>
                  <a:lnTo>
                    <a:pt x="5888" y="5317"/>
                  </a:lnTo>
                  <a:cubicBezTo>
                    <a:pt x="5888" y="5246"/>
                    <a:pt x="5835" y="5175"/>
                    <a:pt x="5745" y="5157"/>
                  </a:cubicBezTo>
                  <a:cubicBezTo>
                    <a:pt x="5738" y="5155"/>
                    <a:pt x="5730" y="5155"/>
                    <a:pt x="5722" y="5155"/>
                  </a:cubicBezTo>
                  <a:cubicBezTo>
                    <a:pt x="5641" y="5155"/>
                    <a:pt x="5567" y="5236"/>
                    <a:pt x="5567" y="5317"/>
                  </a:cubicBezTo>
                  <a:lnTo>
                    <a:pt x="5567" y="8654"/>
                  </a:lnTo>
                  <a:cubicBezTo>
                    <a:pt x="5567" y="8708"/>
                    <a:pt x="5620" y="8761"/>
                    <a:pt x="5674" y="8761"/>
                  </a:cubicBezTo>
                  <a:lnTo>
                    <a:pt x="9724" y="8761"/>
                  </a:lnTo>
                  <a:cubicBezTo>
                    <a:pt x="9778" y="8761"/>
                    <a:pt x="9814" y="8708"/>
                    <a:pt x="9814" y="8654"/>
                  </a:cubicBezTo>
                  <a:lnTo>
                    <a:pt x="9814" y="8440"/>
                  </a:lnTo>
                  <a:lnTo>
                    <a:pt x="10474" y="8922"/>
                  </a:lnTo>
                  <a:lnTo>
                    <a:pt x="9814" y="9421"/>
                  </a:lnTo>
                  <a:lnTo>
                    <a:pt x="9814" y="9207"/>
                  </a:lnTo>
                  <a:cubicBezTo>
                    <a:pt x="9814" y="9136"/>
                    <a:pt x="9778" y="9100"/>
                    <a:pt x="9724" y="9100"/>
                  </a:cubicBezTo>
                  <a:lnTo>
                    <a:pt x="5728" y="9100"/>
                  </a:lnTo>
                  <a:cubicBezTo>
                    <a:pt x="5638" y="9100"/>
                    <a:pt x="5567" y="9171"/>
                    <a:pt x="5567" y="9261"/>
                  </a:cubicBezTo>
                  <a:lnTo>
                    <a:pt x="5567" y="10510"/>
                  </a:lnTo>
                  <a:lnTo>
                    <a:pt x="5246" y="10510"/>
                  </a:lnTo>
                  <a:lnTo>
                    <a:pt x="5246" y="9261"/>
                  </a:lnTo>
                  <a:cubicBezTo>
                    <a:pt x="5246" y="9171"/>
                    <a:pt x="5174" y="9100"/>
                    <a:pt x="5085" y="9100"/>
                  </a:cubicBezTo>
                  <a:lnTo>
                    <a:pt x="321" y="9100"/>
                  </a:lnTo>
                  <a:lnTo>
                    <a:pt x="321" y="8761"/>
                  </a:lnTo>
                  <a:lnTo>
                    <a:pt x="5085" y="8761"/>
                  </a:lnTo>
                  <a:cubicBezTo>
                    <a:pt x="5174" y="8761"/>
                    <a:pt x="5246" y="8690"/>
                    <a:pt x="5246" y="8601"/>
                  </a:cubicBezTo>
                  <a:lnTo>
                    <a:pt x="5246" y="4693"/>
                  </a:lnTo>
                  <a:lnTo>
                    <a:pt x="5406" y="4693"/>
                  </a:lnTo>
                  <a:cubicBezTo>
                    <a:pt x="5835" y="4693"/>
                    <a:pt x="6227" y="4889"/>
                    <a:pt x="6459" y="5246"/>
                  </a:cubicBezTo>
                  <a:lnTo>
                    <a:pt x="7619" y="6923"/>
                  </a:lnTo>
                  <a:cubicBezTo>
                    <a:pt x="7886" y="7316"/>
                    <a:pt x="8350" y="7548"/>
                    <a:pt x="8814" y="7548"/>
                  </a:cubicBezTo>
                  <a:cubicBezTo>
                    <a:pt x="8886" y="7548"/>
                    <a:pt x="8939" y="7548"/>
                    <a:pt x="9011" y="7530"/>
                  </a:cubicBezTo>
                  <a:cubicBezTo>
                    <a:pt x="9082" y="7530"/>
                    <a:pt x="9153" y="7459"/>
                    <a:pt x="9153" y="7387"/>
                  </a:cubicBezTo>
                  <a:cubicBezTo>
                    <a:pt x="9153" y="7291"/>
                    <a:pt x="9082" y="7224"/>
                    <a:pt x="9002" y="7224"/>
                  </a:cubicBezTo>
                  <a:cubicBezTo>
                    <a:pt x="8993" y="7224"/>
                    <a:pt x="8984" y="7225"/>
                    <a:pt x="8975" y="7227"/>
                  </a:cubicBezTo>
                  <a:cubicBezTo>
                    <a:pt x="8925" y="7233"/>
                    <a:pt x="8875" y="7236"/>
                    <a:pt x="8825" y="7236"/>
                  </a:cubicBezTo>
                  <a:cubicBezTo>
                    <a:pt x="8449" y="7236"/>
                    <a:pt x="8091" y="7060"/>
                    <a:pt x="7886" y="6745"/>
                  </a:cubicBezTo>
                  <a:lnTo>
                    <a:pt x="6727" y="5068"/>
                  </a:lnTo>
                  <a:cubicBezTo>
                    <a:pt x="6530" y="4764"/>
                    <a:pt x="6227" y="4550"/>
                    <a:pt x="5888" y="4443"/>
                  </a:cubicBezTo>
                  <a:lnTo>
                    <a:pt x="5888" y="1321"/>
                  </a:lnTo>
                  <a:lnTo>
                    <a:pt x="6013" y="1321"/>
                  </a:lnTo>
                  <a:cubicBezTo>
                    <a:pt x="6049" y="1321"/>
                    <a:pt x="6067" y="1321"/>
                    <a:pt x="6084" y="1303"/>
                  </a:cubicBezTo>
                  <a:cubicBezTo>
                    <a:pt x="6263" y="1214"/>
                    <a:pt x="6299" y="1017"/>
                    <a:pt x="6191" y="893"/>
                  </a:cubicBezTo>
                  <a:lnTo>
                    <a:pt x="5620" y="125"/>
                  </a:lnTo>
                  <a:cubicBezTo>
                    <a:pt x="5585" y="54"/>
                    <a:pt x="5496" y="0"/>
                    <a:pt x="5406"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sp>
        <p:nvSpPr>
          <p:cNvPr id="4" name="TextBox 3">
            <a:extLst>
              <a:ext uri="{FF2B5EF4-FFF2-40B4-BE49-F238E27FC236}">
                <a16:creationId xmlns:a16="http://schemas.microsoft.com/office/drawing/2014/main" id="{F58F2AAD-5E94-477E-C15D-D723D97132BD}"/>
              </a:ext>
            </a:extLst>
          </p:cNvPr>
          <p:cNvSpPr txBox="1"/>
          <p:nvPr/>
        </p:nvSpPr>
        <p:spPr>
          <a:xfrm>
            <a:off x="2019092" y="2413854"/>
            <a:ext cx="8142614" cy="2277547"/>
          </a:xfrm>
          <a:prstGeom prst="rect">
            <a:avLst/>
          </a:prstGeom>
          <a:noFill/>
        </p:spPr>
        <p:txBody>
          <a:bodyPr wrap="none" rtlCol="0">
            <a:spAutoFit/>
          </a:bodyPr>
          <a:lstStyle/>
          <a:p>
            <a:pPr algn="ctr"/>
            <a:r>
              <a:rPr lang="en-US" sz="8800" b="1" dirty="0">
                <a:solidFill>
                  <a:schemeClr val="accent3">
                    <a:lumMod val="25000"/>
                  </a:schemeClr>
                </a:solidFill>
                <a:latin typeface="#9Slide03 SVND Sari" panose="02000000000000000000" pitchFamily="2" charset="0"/>
              </a:rPr>
              <a:t>ĐỊNH LÍ </a:t>
            </a:r>
            <a:r>
              <a:rPr lang="en-US" sz="8800" b="1" dirty="0" err="1">
                <a:solidFill>
                  <a:schemeClr val="accent3">
                    <a:lumMod val="25000"/>
                  </a:schemeClr>
                </a:solidFill>
                <a:latin typeface="#9Slide03 SVND Sari" panose="02000000000000000000" pitchFamily="2" charset="0"/>
              </a:rPr>
              <a:t>THALÈS</a:t>
            </a:r>
            <a:r>
              <a:rPr lang="en-US" sz="8800" b="1" dirty="0">
                <a:solidFill>
                  <a:schemeClr val="accent3">
                    <a:lumMod val="25000"/>
                  </a:schemeClr>
                </a:solidFill>
                <a:latin typeface="#9Slide03 SVND Sari" panose="02000000000000000000" pitchFamily="2" charset="0"/>
              </a:rPr>
              <a:t> </a:t>
            </a:r>
          </a:p>
          <a:p>
            <a:pPr algn="ctr"/>
            <a:r>
              <a:rPr lang="en-US" sz="5400" b="1" dirty="0">
                <a:solidFill>
                  <a:schemeClr val="accent1"/>
                </a:solidFill>
                <a:latin typeface="#9Slide03 SVND Sari" panose="02000000000000000000" pitchFamily="2" charset="0"/>
              </a:rPr>
              <a:t>TRONG TAM GIÁC</a:t>
            </a:r>
          </a:p>
        </p:txBody>
      </p:sp>
      <p:grpSp>
        <p:nvGrpSpPr>
          <p:cNvPr id="6" name="Google Shape;947;p32">
            <a:extLst>
              <a:ext uri="{FF2B5EF4-FFF2-40B4-BE49-F238E27FC236}">
                <a16:creationId xmlns:a16="http://schemas.microsoft.com/office/drawing/2014/main" id="{B64ABCB7-86AD-015B-65D0-3750B4AEEBAA}"/>
              </a:ext>
            </a:extLst>
          </p:cNvPr>
          <p:cNvGrpSpPr/>
          <p:nvPr/>
        </p:nvGrpSpPr>
        <p:grpSpPr>
          <a:xfrm rot="924364">
            <a:off x="10518291" y="556070"/>
            <a:ext cx="467106" cy="467063"/>
            <a:chOff x="4533725" y="3222600"/>
            <a:chExt cx="270350" cy="270325"/>
          </a:xfrm>
        </p:grpSpPr>
        <p:sp>
          <p:nvSpPr>
            <p:cNvPr id="7" name="Google Shape;948;p32">
              <a:extLst>
                <a:ext uri="{FF2B5EF4-FFF2-40B4-BE49-F238E27FC236}">
                  <a16:creationId xmlns:a16="http://schemas.microsoft.com/office/drawing/2014/main" id="{3C3C746F-C013-6B8B-9DC1-5C3D045F3376}"/>
                </a:ext>
              </a:extLst>
            </p:cNvPr>
            <p:cNvSpPr/>
            <p:nvPr/>
          </p:nvSpPr>
          <p:spPr>
            <a:xfrm>
              <a:off x="4581450" y="3226600"/>
              <a:ext cx="174900" cy="174900"/>
            </a:xfrm>
            <a:custGeom>
              <a:avLst/>
              <a:gdLst/>
              <a:ahLst/>
              <a:cxnLst/>
              <a:rect l="l" t="t" r="r" b="b"/>
              <a:pathLst>
                <a:path w="6996" h="6996" extrusionOk="0">
                  <a:moveTo>
                    <a:pt x="3498" y="1"/>
                  </a:moveTo>
                  <a:cubicBezTo>
                    <a:pt x="1571" y="1"/>
                    <a:pt x="1" y="1571"/>
                    <a:pt x="1" y="3498"/>
                  </a:cubicBezTo>
                  <a:cubicBezTo>
                    <a:pt x="1" y="5443"/>
                    <a:pt x="1571" y="6995"/>
                    <a:pt x="3498" y="6995"/>
                  </a:cubicBezTo>
                  <a:cubicBezTo>
                    <a:pt x="5443" y="6995"/>
                    <a:pt x="6995" y="5443"/>
                    <a:pt x="6995" y="3498"/>
                  </a:cubicBezTo>
                  <a:cubicBezTo>
                    <a:pt x="6995" y="1571"/>
                    <a:pt x="5443" y="1"/>
                    <a:pt x="3498" y="1"/>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9;p32">
              <a:extLst>
                <a:ext uri="{FF2B5EF4-FFF2-40B4-BE49-F238E27FC236}">
                  <a16:creationId xmlns:a16="http://schemas.microsoft.com/office/drawing/2014/main" id="{AA574B3D-9334-4B3F-8F62-5AC927E48EDD}"/>
                </a:ext>
              </a:extLst>
            </p:cNvPr>
            <p:cNvSpPr/>
            <p:nvPr/>
          </p:nvSpPr>
          <p:spPr>
            <a:xfrm>
              <a:off x="4537750" y="3314025"/>
              <a:ext cx="174875" cy="175350"/>
            </a:xfrm>
            <a:custGeom>
              <a:avLst/>
              <a:gdLst/>
              <a:ahLst/>
              <a:cxnLst/>
              <a:rect l="l" t="t" r="r" b="b"/>
              <a:pathLst>
                <a:path w="6995" h="7014" extrusionOk="0">
                  <a:moveTo>
                    <a:pt x="3497" y="1"/>
                  </a:moveTo>
                  <a:cubicBezTo>
                    <a:pt x="1570" y="1"/>
                    <a:pt x="0" y="1571"/>
                    <a:pt x="0" y="3498"/>
                  </a:cubicBezTo>
                  <a:cubicBezTo>
                    <a:pt x="0" y="5443"/>
                    <a:pt x="1570" y="7013"/>
                    <a:pt x="3497" y="7013"/>
                  </a:cubicBezTo>
                  <a:cubicBezTo>
                    <a:pt x="5442" y="7013"/>
                    <a:pt x="6995" y="5443"/>
                    <a:pt x="6995" y="3498"/>
                  </a:cubicBezTo>
                  <a:cubicBezTo>
                    <a:pt x="6995" y="1571"/>
                    <a:pt x="5442" y="1"/>
                    <a:pt x="34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50;p32">
              <a:extLst>
                <a:ext uri="{FF2B5EF4-FFF2-40B4-BE49-F238E27FC236}">
                  <a16:creationId xmlns:a16="http://schemas.microsoft.com/office/drawing/2014/main" id="{CA469037-3C76-B2E6-C50C-0471D8386153}"/>
                </a:ext>
              </a:extLst>
            </p:cNvPr>
            <p:cNvSpPr/>
            <p:nvPr/>
          </p:nvSpPr>
          <p:spPr>
            <a:xfrm>
              <a:off x="4625175" y="3314025"/>
              <a:ext cx="175325" cy="175350"/>
            </a:xfrm>
            <a:custGeom>
              <a:avLst/>
              <a:gdLst/>
              <a:ahLst/>
              <a:cxnLst/>
              <a:rect l="l" t="t" r="r" b="b"/>
              <a:pathLst>
                <a:path w="7013" h="7014" extrusionOk="0">
                  <a:moveTo>
                    <a:pt x="3498" y="1"/>
                  </a:moveTo>
                  <a:cubicBezTo>
                    <a:pt x="1571" y="1"/>
                    <a:pt x="0" y="1571"/>
                    <a:pt x="0" y="3498"/>
                  </a:cubicBezTo>
                  <a:cubicBezTo>
                    <a:pt x="0" y="5443"/>
                    <a:pt x="1571" y="7013"/>
                    <a:pt x="3498" y="7013"/>
                  </a:cubicBezTo>
                  <a:cubicBezTo>
                    <a:pt x="5442" y="7013"/>
                    <a:pt x="7013" y="5443"/>
                    <a:pt x="7013" y="3498"/>
                  </a:cubicBezTo>
                  <a:cubicBezTo>
                    <a:pt x="7013" y="1571"/>
                    <a:pt x="5442" y="1"/>
                    <a:pt x="349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51;p32">
              <a:extLst>
                <a:ext uri="{FF2B5EF4-FFF2-40B4-BE49-F238E27FC236}">
                  <a16:creationId xmlns:a16="http://schemas.microsoft.com/office/drawing/2014/main" id="{95D0E280-3AE7-AB2F-63C1-FA2C01AFE988}"/>
                </a:ext>
              </a:extLst>
            </p:cNvPr>
            <p:cNvSpPr/>
            <p:nvPr/>
          </p:nvSpPr>
          <p:spPr>
            <a:xfrm>
              <a:off x="4582350" y="3314025"/>
              <a:ext cx="86575" cy="76325"/>
            </a:xfrm>
            <a:custGeom>
              <a:avLst/>
              <a:gdLst/>
              <a:ahLst/>
              <a:cxnLst/>
              <a:rect l="l" t="t" r="r" b="b"/>
              <a:pathLst>
                <a:path w="3463" h="3053" extrusionOk="0">
                  <a:moveTo>
                    <a:pt x="1713" y="1"/>
                  </a:moveTo>
                  <a:cubicBezTo>
                    <a:pt x="1089" y="1"/>
                    <a:pt x="500" y="162"/>
                    <a:pt x="1" y="465"/>
                  </a:cubicBezTo>
                  <a:cubicBezTo>
                    <a:pt x="143" y="1571"/>
                    <a:pt x="803" y="2517"/>
                    <a:pt x="1749" y="3052"/>
                  </a:cubicBezTo>
                  <a:cubicBezTo>
                    <a:pt x="1892" y="1946"/>
                    <a:pt x="2552" y="1000"/>
                    <a:pt x="3462" y="483"/>
                  </a:cubicBezTo>
                  <a:cubicBezTo>
                    <a:pt x="2945" y="179"/>
                    <a:pt x="2356" y="1"/>
                    <a:pt x="1713" y="1"/>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52;p32">
              <a:extLst>
                <a:ext uri="{FF2B5EF4-FFF2-40B4-BE49-F238E27FC236}">
                  <a16:creationId xmlns:a16="http://schemas.microsoft.com/office/drawing/2014/main" id="{874BB1F5-ECD3-DF6A-4D8F-04906AC8286B}"/>
                </a:ext>
              </a:extLst>
            </p:cNvPr>
            <p:cNvSpPr/>
            <p:nvPr/>
          </p:nvSpPr>
          <p:spPr>
            <a:xfrm>
              <a:off x="4614025" y="3318500"/>
              <a:ext cx="54900" cy="71850"/>
            </a:xfrm>
            <a:custGeom>
              <a:avLst/>
              <a:gdLst/>
              <a:ahLst/>
              <a:cxnLst/>
              <a:rect l="l" t="t" r="r" b="b"/>
              <a:pathLst>
                <a:path w="2196" h="2874" extrusionOk="0">
                  <a:moveTo>
                    <a:pt x="1517" y="0"/>
                  </a:moveTo>
                  <a:cubicBezTo>
                    <a:pt x="750" y="643"/>
                    <a:pt x="197" y="1535"/>
                    <a:pt x="0" y="2552"/>
                  </a:cubicBezTo>
                  <a:cubicBezTo>
                    <a:pt x="143" y="2659"/>
                    <a:pt x="304" y="2784"/>
                    <a:pt x="482" y="2873"/>
                  </a:cubicBezTo>
                  <a:cubicBezTo>
                    <a:pt x="625" y="1767"/>
                    <a:pt x="1285" y="821"/>
                    <a:pt x="2195" y="304"/>
                  </a:cubicBezTo>
                  <a:cubicBezTo>
                    <a:pt x="1981" y="179"/>
                    <a:pt x="1767" y="72"/>
                    <a:pt x="1517"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3;p32">
              <a:extLst>
                <a:ext uri="{FF2B5EF4-FFF2-40B4-BE49-F238E27FC236}">
                  <a16:creationId xmlns:a16="http://schemas.microsoft.com/office/drawing/2014/main" id="{DAD1DFD5-300D-EF3E-D122-444EF2CD4B2E}"/>
                </a:ext>
              </a:extLst>
            </p:cNvPr>
            <p:cNvSpPr/>
            <p:nvPr/>
          </p:nvSpPr>
          <p:spPr>
            <a:xfrm>
              <a:off x="4626075" y="3326075"/>
              <a:ext cx="86100" cy="75425"/>
            </a:xfrm>
            <a:custGeom>
              <a:avLst/>
              <a:gdLst/>
              <a:ahLst/>
              <a:cxnLst/>
              <a:rect l="l" t="t" r="r" b="b"/>
              <a:pathLst>
                <a:path w="3444" h="3017" extrusionOk="0">
                  <a:moveTo>
                    <a:pt x="1713" y="1"/>
                  </a:moveTo>
                  <a:cubicBezTo>
                    <a:pt x="803" y="518"/>
                    <a:pt x="143" y="1464"/>
                    <a:pt x="0" y="2570"/>
                  </a:cubicBezTo>
                  <a:cubicBezTo>
                    <a:pt x="500" y="2856"/>
                    <a:pt x="1089" y="3016"/>
                    <a:pt x="1713" y="3016"/>
                  </a:cubicBezTo>
                  <a:cubicBezTo>
                    <a:pt x="2338" y="3016"/>
                    <a:pt x="2926" y="2856"/>
                    <a:pt x="3444" y="2570"/>
                  </a:cubicBezTo>
                  <a:cubicBezTo>
                    <a:pt x="3301" y="1464"/>
                    <a:pt x="2641" y="518"/>
                    <a:pt x="1713" y="1"/>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4;p32">
              <a:extLst>
                <a:ext uri="{FF2B5EF4-FFF2-40B4-BE49-F238E27FC236}">
                  <a16:creationId xmlns:a16="http://schemas.microsoft.com/office/drawing/2014/main" id="{0F7DB382-CF6D-683D-93B3-D4E0A99D78C5}"/>
                </a:ext>
              </a:extLst>
            </p:cNvPr>
            <p:cNvSpPr/>
            <p:nvPr/>
          </p:nvSpPr>
          <p:spPr>
            <a:xfrm>
              <a:off x="4661300" y="3326075"/>
              <a:ext cx="50875" cy="70950"/>
            </a:xfrm>
            <a:custGeom>
              <a:avLst/>
              <a:gdLst/>
              <a:ahLst/>
              <a:cxnLst/>
              <a:rect l="l" t="t" r="r" b="b"/>
              <a:pathLst>
                <a:path w="2035" h="2838" extrusionOk="0">
                  <a:moveTo>
                    <a:pt x="304" y="1"/>
                  </a:moveTo>
                  <a:cubicBezTo>
                    <a:pt x="197" y="54"/>
                    <a:pt x="108" y="126"/>
                    <a:pt x="1" y="197"/>
                  </a:cubicBezTo>
                  <a:cubicBezTo>
                    <a:pt x="839" y="786"/>
                    <a:pt x="1392" y="1749"/>
                    <a:pt x="1446" y="2838"/>
                  </a:cubicBezTo>
                  <a:cubicBezTo>
                    <a:pt x="1642" y="2766"/>
                    <a:pt x="1838" y="2677"/>
                    <a:pt x="2035" y="2570"/>
                  </a:cubicBezTo>
                  <a:cubicBezTo>
                    <a:pt x="1892" y="1464"/>
                    <a:pt x="1232" y="518"/>
                    <a:pt x="304" y="1"/>
                  </a:cubicBezTo>
                  <a:close/>
                </a:path>
              </a:pathLst>
            </a:custGeom>
            <a:solidFill>
              <a:srgbClr val="F6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55;p32">
              <a:extLst>
                <a:ext uri="{FF2B5EF4-FFF2-40B4-BE49-F238E27FC236}">
                  <a16:creationId xmlns:a16="http://schemas.microsoft.com/office/drawing/2014/main" id="{B0E84FD3-F1DE-331E-68F9-89E151A42097}"/>
                </a:ext>
              </a:extLst>
            </p:cNvPr>
            <p:cNvSpPr/>
            <p:nvPr/>
          </p:nvSpPr>
          <p:spPr>
            <a:xfrm>
              <a:off x="4625175" y="3390325"/>
              <a:ext cx="87450" cy="87000"/>
            </a:xfrm>
            <a:custGeom>
              <a:avLst/>
              <a:gdLst/>
              <a:ahLst/>
              <a:cxnLst/>
              <a:rect l="l" t="t" r="r" b="b"/>
              <a:pathLst>
                <a:path w="3498" h="3480" extrusionOk="0">
                  <a:moveTo>
                    <a:pt x="36" y="0"/>
                  </a:moveTo>
                  <a:cubicBezTo>
                    <a:pt x="18" y="143"/>
                    <a:pt x="0" y="303"/>
                    <a:pt x="0" y="446"/>
                  </a:cubicBezTo>
                  <a:cubicBezTo>
                    <a:pt x="0" y="1749"/>
                    <a:pt x="714" y="2873"/>
                    <a:pt x="1749" y="3479"/>
                  </a:cubicBezTo>
                  <a:cubicBezTo>
                    <a:pt x="2802" y="2873"/>
                    <a:pt x="3498" y="1749"/>
                    <a:pt x="3498" y="446"/>
                  </a:cubicBezTo>
                  <a:cubicBezTo>
                    <a:pt x="3498" y="303"/>
                    <a:pt x="3498" y="143"/>
                    <a:pt x="3480" y="0"/>
                  </a:cubicBezTo>
                  <a:cubicBezTo>
                    <a:pt x="2962" y="286"/>
                    <a:pt x="2374" y="446"/>
                    <a:pt x="1749" y="446"/>
                  </a:cubicBezTo>
                  <a:cubicBezTo>
                    <a:pt x="1125" y="446"/>
                    <a:pt x="536" y="286"/>
                    <a:pt x="36"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56;p32">
              <a:extLst>
                <a:ext uri="{FF2B5EF4-FFF2-40B4-BE49-F238E27FC236}">
                  <a16:creationId xmlns:a16="http://schemas.microsoft.com/office/drawing/2014/main" id="{9E11391F-4738-61EF-717D-4D053B907C1E}"/>
                </a:ext>
              </a:extLst>
            </p:cNvPr>
            <p:cNvSpPr/>
            <p:nvPr/>
          </p:nvSpPr>
          <p:spPr>
            <a:xfrm>
              <a:off x="4661300" y="3390325"/>
              <a:ext cx="51325" cy="87000"/>
            </a:xfrm>
            <a:custGeom>
              <a:avLst/>
              <a:gdLst/>
              <a:ahLst/>
              <a:cxnLst/>
              <a:rect l="l" t="t" r="r" b="b"/>
              <a:pathLst>
                <a:path w="2053" h="3480" extrusionOk="0">
                  <a:moveTo>
                    <a:pt x="2035" y="0"/>
                  </a:moveTo>
                  <a:cubicBezTo>
                    <a:pt x="1838" y="107"/>
                    <a:pt x="1642" y="196"/>
                    <a:pt x="1446" y="268"/>
                  </a:cubicBezTo>
                  <a:cubicBezTo>
                    <a:pt x="1446" y="321"/>
                    <a:pt x="1446" y="393"/>
                    <a:pt x="1446" y="446"/>
                  </a:cubicBezTo>
                  <a:cubicBezTo>
                    <a:pt x="1446" y="1624"/>
                    <a:pt x="875" y="2659"/>
                    <a:pt x="1" y="3283"/>
                  </a:cubicBezTo>
                  <a:cubicBezTo>
                    <a:pt x="108" y="3354"/>
                    <a:pt x="197" y="3426"/>
                    <a:pt x="304" y="3479"/>
                  </a:cubicBezTo>
                  <a:cubicBezTo>
                    <a:pt x="1357" y="2873"/>
                    <a:pt x="2053" y="1749"/>
                    <a:pt x="2053" y="446"/>
                  </a:cubicBezTo>
                  <a:cubicBezTo>
                    <a:pt x="2053" y="303"/>
                    <a:pt x="2053" y="143"/>
                    <a:pt x="2035"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57;p32">
              <a:extLst>
                <a:ext uri="{FF2B5EF4-FFF2-40B4-BE49-F238E27FC236}">
                  <a16:creationId xmlns:a16="http://schemas.microsoft.com/office/drawing/2014/main" id="{F30CB3D3-8B22-88E4-3959-B7F5B51AC42B}"/>
                </a:ext>
              </a:extLst>
            </p:cNvPr>
            <p:cNvSpPr/>
            <p:nvPr/>
          </p:nvSpPr>
          <p:spPr>
            <a:xfrm>
              <a:off x="4668900" y="3314025"/>
              <a:ext cx="87000" cy="76325"/>
            </a:xfrm>
            <a:custGeom>
              <a:avLst/>
              <a:gdLst/>
              <a:ahLst/>
              <a:cxnLst/>
              <a:rect l="l" t="t" r="r" b="b"/>
              <a:pathLst>
                <a:path w="3480" h="3053" extrusionOk="0">
                  <a:moveTo>
                    <a:pt x="1749" y="1"/>
                  </a:moveTo>
                  <a:cubicBezTo>
                    <a:pt x="1124" y="1"/>
                    <a:pt x="517" y="179"/>
                    <a:pt x="0" y="465"/>
                  </a:cubicBezTo>
                  <a:cubicBezTo>
                    <a:pt x="928" y="1000"/>
                    <a:pt x="1588" y="1946"/>
                    <a:pt x="1731" y="3052"/>
                  </a:cubicBezTo>
                  <a:cubicBezTo>
                    <a:pt x="2659" y="2517"/>
                    <a:pt x="3337" y="1571"/>
                    <a:pt x="3479" y="465"/>
                  </a:cubicBezTo>
                  <a:cubicBezTo>
                    <a:pt x="2962" y="162"/>
                    <a:pt x="2373" y="1"/>
                    <a:pt x="1749"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58;p32">
              <a:extLst>
                <a:ext uri="{FF2B5EF4-FFF2-40B4-BE49-F238E27FC236}">
                  <a16:creationId xmlns:a16="http://schemas.microsoft.com/office/drawing/2014/main" id="{186725E7-25D4-12FF-15C2-FC97908313EB}"/>
                </a:ext>
              </a:extLst>
            </p:cNvPr>
            <p:cNvSpPr/>
            <p:nvPr/>
          </p:nvSpPr>
          <p:spPr>
            <a:xfrm>
              <a:off x="4571200" y="3396550"/>
              <a:ext cx="31250" cy="36175"/>
            </a:xfrm>
            <a:custGeom>
              <a:avLst/>
              <a:gdLst/>
              <a:ahLst/>
              <a:cxnLst/>
              <a:rect l="l" t="t" r="r" b="b"/>
              <a:pathLst>
                <a:path w="1250" h="1447" extrusionOk="0">
                  <a:moveTo>
                    <a:pt x="625" y="572"/>
                  </a:moveTo>
                  <a:lnTo>
                    <a:pt x="732" y="839"/>
                  </a:lnTo>
                  <a:lnTo>
                    <a:pt x="518" y="839"/>
                  </a:lnTo>
                  <a:lnTo>
                    <a:pt x="625" y="572"/>
                  </a:lnTo>
                  <a:close/>
                  <a:moveTo>
                    <a:pt x="625" y="1"/>
                  </a:moveTo>
                  <a:cubicBezTo>
                    <a:pt x="554" y="1"/>
                    <a:pt x="482" y="54"/>
                    <a:pt x="464" y="108"/>
                  </a:cubicBezTo>
                  <a:cubicBezTo>
                    <a:pt x="464" y="126"/>
                    <a:pt x="464" y="126"/>
                    <a:pt x="464" y="126"/>
                  </a:cubicBezTo>
                  <a:lnTo>
                    <a:pt x="36" y="1214"/>
                  </a:lnTo>
                  <a:cubicBezTo>
                    <a:pt x="0" y="1321"/>
                    <a:pt x="54" y="1428"/>
                    <a:pt x="161" y="1428"/>
                  </a:cubicBezTo>
                  <a:cubicBezTo>
                    <a:pt x="171" y="1431"/>
                    <a:pt x="180" y="1432"/>
                    <a:pt x="190" y="1432"/>
                  </a:cubicBezTo>
                  <a:cubicBezTo>
                    <a:pt x="251" y="1432"/>
                    <a:pt x="309" y="1385"/>
                    <a:pt x="339" y="1339"/>
                  </a:cubicBezTo>
                  <a:lnTo>
                    <a:pt x="393" y="1161"/>
                  </a:lnTo>
                  <a:lnTo>
                    <a:pt x="857" y="1161"/>
                  </a:lnTo>
                  <a:cubicBezTo>
                    <a:pt x="893" y="1268"/>
                    <a:pt x="910" y="1428"/>
                    <a:pt x="1071" y="1446"/>
                  </a:cubicBezTo>
                  <a:cubicBezTo>
                    <a:pt x="1089" y="1446"/>
                    <a:pt x="1107" y="1428"/>
                    <a:pt x="1125" y="1428"/>
                  </a:cubicBezTo>
                  <a:cubicBezTo>
                    <a:pt x="1214" y="1393"/>
                    <a:pt x="1249" y="1303"/>
                    <a:pt x="1214" y="1214"/>
                  </a:cubicBezTo>
                  <a:lnTo>
                    <a:pt x="803" y="126"/>
                  </a:lnTo>
                  <a:cubicBezTo>
                    <a:pt x="803" y="126"/>
                    <a:pt x="803" y="126"/>
                    <a:pt x="803" y="108"/>
                  </a:cubicBezTo>
                  <a:cubicBezTo>
                    <a:pt x="768" y="54"/>
                    <a:pt x="696" y="1"/>
                    <a:pt x="625"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9;p32">
              <a:extLst>
                <a:ext uri="{FF2B5EF4-FFF2-40B4-BE49-F238E27FC236}">
                  <a16:creationId xmlns:a16="http://schemas.microsoft.com/office/drawing/2014/main" id="{0B539C56-39AA-117C-AD7F-BC0A7CEB2863}"/>
                </a:ext>
              </a:extLst>
            </p:cNvPr>
            <p:cNvSpPr/>
            <p:nvPr/>
          </p:nvSpPr>
          <p:spPr>
            <a:xfrm>
              <a:off x="4655500" y="3259625"/>
              <a:ext cx="24575" cy="35700"/>
            </a:xfrm>
            <a:custGeom>
              <a:avLst/>
              <a:gdLst/>
              <a:ahLst/>
              <a:cxnLst/>
              <a:rect l="l" t="t" r="r" b="b"/>
              <a:pathLst>
                <a:path w="983" h="1428" extrusionOk="0">
                  <a:moveTo>
                    <a:pt x="465" y="321"/>
                  </a:moveTo>
                  <a:cubicBezTo>
                    <a:pt x="518" y="321"/>
                    <a:pt x="554" y="357"/>
                    <a:pt x="572" y="411"/>
                  </a:cubicBezTo>
                  <a:cubicBezTo>
                    <a:pt x="572" y="464"/>
                    <a:pt x="518" y="518"/>
                    <a:pt x="465" y="518"/>
                  </a:cubicBezTo>
                  <a:lnTo>
                    <a:pt x="304" y="518"/>
                  </a:lnTo>
                  <a:lnTo>
                    <a:pt x="304" y="321"/>
                  </a:lnTo>
                  <a:close/>
                  <a:moveTo>
                    <a:pt x="536" y="821"/>
                  </a:moveTo>
                  <a:cubicBezTo>
                    <a:pt x="607" y="821"/>
                    <a:pt x="679" y="892"/>
                    <a:pt x="679" y="964"/>
                  </a:cubicBezTo>
                  <a:cubicBezTo>
                    <a:pt x="679" y="1053"/>
                    <a:pt x="607" y="1106"/>
                    <a:pt x="536" y="1106"/>
                  </a:cubicBezTo>
                  <a:lnTo>
                    <a:pt x="304" y="1106"/>
                  </a:lnTo>
                  <a:lnTo>
                    <a:pt x="304" y="821"/>
                  </a:lnTo>
                  <a:close/>
                  <a:moveTo>
                    <a:pt x="143" y="0"/>
                  </a:moveTo>
                  <a:cubicBezTo>
                    <a:pt x="72" y="0"/>
                    <a:pt x="1" y="72"/>
                    <a:pt x="1" y="161"/>
                  </a:cubicBezTo>
                  <a:lnTo>
                    <a:pt x="1" y="678"/>
                  </a:lnTo>
                  <a:lnTo>
                    <a:pt x="1" y="1267"/>
                  </a:lnTo>
                  <a:cubicBezTo>
                    <a:pt x="1" y="1285"/>
                    <a:pt x="1" y="1303"/>
                    <a:pt x="1" y="1320"/>
                  </a:cubicBezTo>
                  <a:cubicBezTo>
                    <a:pt x="19" y="1374"/>
                    <a:pt x="90" y="1428"/>
                    <a:pt x="143" y="1428"/>
                  </a:cubicBezTo>
                  <a:lnTo>
                    <a:pt x="518" y="1428"/>
                  </a:lnTo>
                  <a:cubicBezTo>
                    <a:pt x="768" y="1428"/>
                    <a:pt x="982" y="1213"/>
                    <a:pt x="982" y="964"/>
                  </a:cubicBezTo>
                  <a:cubicBezTo>
                    <a:pt x="982" y="839"/>
                    <a:pt x="929" y="714"/>
                    <a:pt x="822" y="625"/>
                  </a:cubicBezTo>
                  <a:cubicBezTo>
                    <a:pt x="857" y="571"/>
                    <a:pt x="875" y="500"/>
                    <a:pt x="875" y="411"/>
                  </a:cubicBezTo>
                  <a:cubicBezTo>
                    <a:pt x="875" y="196"/>
                    <a:pt x="697" y="0"/>
                    <a:pt x="465"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0;p32">
              <a:extLst>
                <a:ext uri="{FF2B5EF4-FFF2-40B4-BE49-F238E27FC236}">
                  <a16:creationId xmlns:a16="http://schemas.microsoft.com/office/drawing/2014/main" id="{59E8C297-3D69-0970-50AC-E2193443FB84}"/>
                </a:ext>
              </a:extLst>
            </p:cNvPr>
            <p:cNvSpPr/>
            <p:nvPr/>
          </p:nvSpPr>
          <p:spPr>
            <a:xfrm>
              <a:off x="4734025" y="3396550"/>
              <a:ext cx="31675" cy="35275"/>
            </a:xfrm>
            <a:custGeom>
              <a:avLst/>
              <a:gdLst/>
              <a:ahLst/>
              <a:cxnLst/>
              <a:rect l="l" t="t" r="r" b="b"/>
              <a:pathLst>
                <a:path w="1267" h="1411" extrusionOk="0">
                  <a:moveTo>
                    <a:pt x="714" y="1"/>
                  </a:moveTo>
                  <a:cubicBezTo>
                    <a:pt x="321" y="1"/>
                    <a:pt x="0" y="304"/>
                    <a:pt x="0" y="697"/>
                  </a:cubicBezTo>
                  <a:cubicBezTo>
                    <a:pt x="0" y="1107"/>
                    <a:pt x="321" y="1410"/>
                    <a:pt x="714" y="1410"/>
                  </a:cubicBezTo>
                  <a:cubicBezTo>
                    <a:pt x="874" y="1410"/>
                    <a:pt x="1017" y="1375"/>
                    <a:pt x="1124" y="1268"/>
                  </a:cubicBezTo>
                  <a:cubicBezTo>
                    <a:pt x="1196" y="1214"/>
                    <a:pt x="1267" y="1071"/>
                    <a:pt x="1178" y="982"/>
                  </a:cubicBezTo>
                  <a:cubicBezTo>
                    <a:pt x="1142" y="957"/>
                    <a:pt x="1111" y="947"/>
                    <a:pt x="1081" y="947"/>
                  </a:cubicBezTo>
                  <a:cubicBezTo>
                    <a:pt x="965" y="947"/>
                    <a:pt x="885" y="1107"/>
                    <a:pt x="714" y="1107"/>
                  </a:cubicBezTo>
                  <a:cubicBezTo>
                    <a:pt x="500" y="1107"/>
                    <a:pt x="321" y="929"/>
                    <a:pt x="321" y="715"/>
                  </a:cubicBezTo>
                  <a:cubicBezTo>
                    <a:pt x="321" y="483"/>
                    <a:pt x="500" y="304"/>
                    <a:pt x="714" y="304"/>
                  </a:cubicBezTo>
                  <a:cubicBezTo>
                    <a:pt x="803" y="304"/>
                    <a:pt x="874" y="340"/>
                    <a:pt x="946" y="376"/>
                  </a:cubicBezTo>
                  <a:cubicBezTo>
                    <a:pt x="974" y="397"/>
                    <a:pt x="1005" y="407"/>
                    <a:pt x="1035" y="407"/>
                  </a:cubicBezTo>
                  <a:cubicBezTo>
                    <a:pt x="1082" y="407"/>
                    <a:pt x="1127" y="383"/>
                    <a:pt x="1160" y="340"/>
                  </a:cubicBezTo>
                  <a:cubicBezTo>
                    <a:pt x="1213" y="268"/>
                    <a:pt x="1196" y="161"/>
                    <a:pt x="1124" y="108"/>
                  </a:cubicBezTo>
                  <a:cubicBezTo>
                    <a:pt x="999" y="37"/>
                    <a:pt x="856"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61;p32">
              <a:extLst>
                <a:ext uri="{FF2B5EF4-FFF2-40B4-BE49-F238E27FC236}">
                  <a16:creationId xmlns:a16="http://schemas.microsoft.com/office/drawing/2014/main" id="{04A1F3C8-D30F-5382-0378-3281DCFBD451}"/>
                </a:ext>
              </a:extLst>
            </p:cNvPr>
            <p:cNvSpPr/>
            <p:nvPr/>
          </p:nvSpPr>
          <p:spPr>
            <a:xfrm>
              <a:off x="4533725" y="3222600"/>
              <a:ext cx="270350" cy="270325"/>
            </a:xfrm>
            <a:custGeom>
              <a:avLst/>
              <a:gdLst/>
              <a:ahLst/>
              <a:cxnLst/>
              <a:rect l="l" t="t" r="r" b="b"/>
              <a:pathLst>
                <a:path w="10814" h="10813" extrusionOk="0">
                  <a:moveTo>
                    <a:pt x="5407" y="4318"/>
                  </a:moveTo>
                  <a:cubicBezTo>
                    <a:pt x="5478" y="4354"/>
                    <a:pt x="5550" y="4407"/>
                    <a:pt x="5621" y="4461"/>
                  </a:cubicBezTo>
                  <a:lnTo>
                    <a:pt x="3997" y="6067"/>
                  </a:lnTo>
                  <a:cubicBezTo>
                    <a:pt x="4265" y="5335"/>
                    <a:pt x="4765" y="4711"/>
                    <a:pt x="5407" y="4318"/>
                  </a:cubicBezTo>
                  <a:close/>
                  <a:moveTo>
                    <a:pt x="3658" y="3819"/>
                  </a:moveTo>
                  <a:cubicBezTo>
                    <a:pt x="4176" y="3819"/>
                    <a:pt x="4658" y="3943"/>
                    <a:pt x="5104" y="4140"/>
                  </a:cubicBezTo>
                  <a:cubicBezTo>
                    <a:pt x="4319" y="4675"/>
                    <a:pt x="3766" y="5496"/>
                    <a:pt x="3569" y="6459"/>
                  </a:cubicBezTo>
                  <a:cubicBezTo>
                    <a:pt x="2820" y="5942"/>
                    <a:pt x="2267" y="5139"/>
                    <a:pt x="2124" y="4193"/>
                  </a:cubicBezTo>
                  <a:cubicBezTo>
                    <a:pt x="2570" y="3961"/>
                    <a:pt x="3105" y="3819"/>
                    <a:pt x="3658" y="3819"/>
                  </a:cubicBezTo>
                  <a:close/>
                  <a:moveTo>
                    <a:pt x="7156" y="3819"/>
                  </a:moveTo>
                  <a:cubicBezTo>
                    <a:pt x="7727" y="3819"/>
                    <a:pt x="8244" y="3961"/>
                    <a:pt x="8708" y="4193"/>
                  </a:cubicBezTo>
                  <a:cubicBezTo>
                    <a:pt x="8565" y="5139"/>
                    <a:pt x="8012" y="5942"/>
                    <a:pt x="7245" y="6459"/>
                  </a:cubicBezTo>
                  <a:cubicBezTo>
                    <a:pt x="7209" y="6263"/>
                    <a:pt x="7156" y="6085"/>
                    <a:pt x="7102" y="5906"/>
                  </a:cubicBezTo>
                  <a:cubicBezTo>
                    <a:pt x="6870" y="5299"/>
                    <a:pt x="6478" y="4728"/>
                    <a:pt x="5942" y="4300"/>
                  </a:cubicBezTo>
                  <a:cubicBezTo>
                    <a:pt x="5871" y="4247"/>
                    <a:pt x="5800" y="4193"/>
                    <a:pt x="5728" y="4140"/>
                  </a:cubicBezTo>
                  <a:cubicBezTo>
                    <a:pt x="6156" y="3943"/>
                    <a:pt x="6656" y="3819"/>
                    <a:pt x="7156" y="3819"/>
                  </a:cubicBezTo>
                  <a:close/>
                  <a:moveTo>
                    <a:pt x="5871" y="4657"/>
                  </a:moveTo>
                  <a:cubicBezTo>
                    <a:pt x="5942" y="4728"/>
                    <a:pt x="6014" y="4782"/>
                    <a:pt x="6085" y="4853"/>
                  </a:cubicBezTo>
                  <a:lnTo>
                    <a:pt x="4176" y="6763"/>
                  </a:lnTo>
                  <a:cubicBezTo>
                    <a:pt x="4087" y="6727"/>
                    <a:pt x="3980" y="6691"/>
                    <a:pt x="3890" y="6638"/>
                  </a:cubicBezTo>
                  <a:lnTo>
                    <a:pt x="5871" y="4657"/>
                  </a:lnTo>
                  <a:close/>
                  <a:moveTo>
                    <a:pt x="6870" y="6245"/>
                  </a:moveTo>
                  <a:cubicBezTo>
                    <a:pt x="6906" y="6370"/>
                    <a:pt x="6941" y="6495"/>
                    <a:pt x="6959" y="6620"/>
                  </a:cubicBezTo>
                  <a:cubicBezTo>
                    <a:pt x="6727" y="6745"/>
                    <a:pt x="6478" y="6834"/>
                    <a:pt x="6228" y="6905"/>
                  </a:cubicBezTo>
                  <a:lnTo>
                    <a:pt x="6870" y="6245"/>
                  </a:lnTo>
                  <a:close/>
                  <a:moveTo>
                    <a:pt x="6299" y="5103"/>
                  </a:moveTo>
                  <a:cubicBezTo>
                    <a:pt x="6353" y="5175"/>
                    <a:pt x="6406" y="5264"/>
                    <a:pt x="6460" y="5353"/>
                  </a:cubicBezTo>
                  <a:lnTo>
                    <a:pt x="4854" y="6959"/>
                  </a:lnTo>
                  <a:cubicBezTo>
                    <a:pt x="4747" y="6941"/>
                    <a:pt x="4622" y="6905"/>
                    <a:pt x="4515" y="6887"/>
                  </a:cubicBezTo>
                  <a:lnTo>
                    <a:pt x="6299" y="5103"/>
                  </a:lnTo>
                  <a:close/>
                  <a:moveTo>
                    <a:pt x="6638" y="5621"/>
                  </a:moveTo>
                  <a:cubicBezTo>
                    <a:pt x="6674" y="5728"/>
                    <a:pt x="6727" y="5817"/>
                    <a:pt x="6763" y="5924"/>
                  </a:cubicBezTo>
                  <a:lnTo>
                    <a:pt x="5693" y="6995"/>
                  </a:lnTo>
                  <a:cubicBezTo>
                    <a:pt x="5603" y="6995"/>
                    <a:pt x="5496" y="7012"/>
                    <a:pt x="5407" y="7012"/>
                  </a:cubicBezTo>
                  <a:cubicBezTo>
                    <a:pt x="5353" y="7012"/>
                    <a:pt x="5318" y="6995"/>
                    <a:pt x="5264" y="6995"/>
                  </a:cubicBezTo>
                  <a:lnTo>
                    <a:pt x="6638" y="5621"/>
                  </a:lnTo>
                  <a:close/>
                  <a:moveTo>
                    <a:pt x="8993" y="4372"/>
                  </a:moveTo>
                  <a:cubicBezTo>
                    <a:pt x="9903" y="4978"/>
                    <a:pt x="10510" y="5995"/>
                    <a:pt x="10510" y="7155"/>
                  </a:cubicBezTo>
                  <a:cubicBezTo>
                    <a:pt x="10510" y="9011"/>
                    <a:pt x="9011" y="10510"/>
                    <a:pt x="7156" y="10510"/>
                  </a:cubicBezTo>
                  <a:cubicBezTo>
                    <a:pt x="6674" y="10510"/>
                    <a:pt x="6174" y="10385"/>
                    <a:pt x="5728" y="10188"/>
                  </a:cubicBezTo>
                  <a:cubicBezTo>
                    <a:pt x="5871" y="10081"/>
                    <a:pt x="6014" y="9974"/>
                    <a:pt x="6139" y="9849"/>
                  </a:cubicBezTo>
                  <a:cubicBezTo>
                    <a:pt x="6817" y="9243"/>
                    <a:pt x="7227" y="8404"/>
                    <a:pt x="7298" y="7494"/>
                  </a:cubicBezTo>
                  <a:cubicBezTo>
                    <a:pt x="7316" y="7405"/>
                    <a:pt x="7245" y="7334"/>
                    <a:pt x="7156" y="7316"/>
                  </a:cubicBezTo>
                  <a:cubicBezTo>
                    <a:pt x="7084" y="7316"/>
                    <a:pt x="6995" y="7387"/>
                    <a:pt x="6995" y="7476"/>
                  </a:cubicBezTo>
                  <a:cubicBezTo>
                    <a:pt x="6924" y="8297"/>
                    <a:pt x="6531" y="9064"/>
                    <a:pt x="5924" y="9617"/>
                  </a:cubicBezTo>
                  <a:cubicBezTo>
                    <a:pt x="5300" y="10188"/>
                    <a:pt x="4497" y="10510"/>
                    <a:pt x="3658" y="10510"/>
                  </a:cubicBezTo>
                  <a:cubicBezTo>
                    <a:pt x="1821" y="10510"/>
                    <a:pt x="322" y="9011"/>
                    <a:pt x="322" y="7155"/>
                  </a:cubicBezTo>
                  <a:cubicBezTo>
                    <a:pt x="322" y="5995"/>
                    <a:pt x="929" y="4978"/>
                    <a:pt x="1821" y="4372"/>
                  </a:cubicBezTo>
                  <a:cubicBezTo>
                    <a:pt x="2035" y="5407"/>
                    <a:pt x="2659" y="6281"/>
                    <a:pt x="3516" y="6798"/>
                  </a:cubicBezTo>
                  <a:cubicBezTo>
                    <a:pt x="3516" y="6923"/>
                    <a:pt x="3498" y="7030"/>
                    <a:pt x="3498" y="7155"/>
                  </a:cubicBezTo>
                  <a:cubicBezTo>
                    <a:pt x="3498" y="8172"/>
                    <a:pt x="3926" y="9153"/>
                    <a:pt x="4675" y="9831"/>
                  </a:cubicBezTo>
                  <a:cubicBezTo>
                    <a:pt x="4700" y="9865"/>
                    <a:pt x="4737" y="9879"/>
                    <a:pt x="4774" y="9879"/>
                  </a:cubicBezTo>
                  <a:cubicBezTo>
                    <a:pt x="4817" y="9879"/>
                    <a:pt x="4861" y="9860"/>
                    <a:pt x="4890" y="9831"/>
                  </a:cubicBezTo>
                  <a:cubicBezTo>
                    <a:pt x="4943" y="9760"/>
                    <a:pt x="4943" y="9671"/>
                    <a:pt x="4890" y="9600"/>
                  </a:cubicBezTo>
                  <a:cubicBezTo>
                    <a:pt x="4212" y="8975"/>
                    <a:pt x="3819" y="8083"/>
                    <a:pt x="3819" y="7155"/>
                  </a:cubicBezTo>
                  <a:cubicBezTo>
                    <a:pt x="3819" y="7102"/>
                    <a:pt x="3819" y="7030"/>
                    <a:pt x="3819" y="6959"/>
                  </a:cubicBezTo>
                  <a:cubicBezTo>
                    <a:pt x="3926" y="7012"/>
                    <a:pt x="4033" y="7048"/>
                    <a:pt x="4140" y="7084"/>
                  </a:cubicBezTo>
                  <a:cubicBezTo>
                    <a:pt x="4533" y="7238"/>
                    <a:pt x="4969" y="7315"/>
                    <a:pt x="5415" y="7315"/>
                  </a:cubicBezTo>
                  <a:cubicBezTo>
                    <a:pt x="5537" y="7315"/>
                    <a:pt x="5659" y="7309"/>
                    <a:pt x="5782" y="7298"/>
                  </a:cubicBezTo>
                  <a:cubicBezTo>
                    <a:pt x="6281" y="7262"/>
                    <a:pt x="6799" y="7084"/>
                    <a:pt x="7227" y="6834"/>
                  </a:cubicBezTo>
                  <a:cubicBezTo>
                    <a:pt x="8137" y="6316"/>
                    <a:pt x="8797" y="5424"/>
                    <a:pt x="8993" y="4372"/>
                  </a:cubicBezTo>
                  <a:close/>
                  <a:moveTo>
                    <a:pt x="5407" y="0"/>
                  </a:moveTo>
                  <a:cubicBezTo>
                    <a:pt x="4497" y="0"/>
                    <a:pt x="3605" y="357"/>
                    <a:pt x="2927" y="982"/>
                  </a:cubicBezTo>
                  <a:cubicBezTo>
                    <a:pt x="2249" y="1606"/>
                    <a:pt x="1838" y="2445"/>
                    <a:pt x="1767" y="3355"/>
                  </a:cubicBezTo>
                  <a:cubicBezTo>
                    <a:pt x="1767" y="3444"/>
                    <a:pt x="1821" y="3515"/>
                    <a:pt x="1910" y="3533"/>
                  </a:cubicBezTo>
                  <a:cubicBezTo>
                    <a:pt x="1999" y="3533"/>
                    <a:pt x="2070" y="3462"/>
                    <a:pt x="2088" y="3390"/>
                  </a:cubicBezTo>
                  <a:cubicBezTo>
                    <a:pt x="2160" y="2552"/>
                    <a:pt x="2534" y="1784"/>
                    <a:pt x="3141" y="1213"/>
                  </a:cubicBezTo>
                  <a:cubicBezTo>
                    <a:pt x="3766" y="643"/>
                    <a:pt x="4568" y="321"/>
                    <a:pt x="5407" y="321"/>
                  </a:cubicBezTo>
                  <a:cubicBezTo>
                    <a:pt x="7263" y="321"/>
                    <a:pt x="8761" y="1820"/>
                    <a:pt x="8761" y="3658"/>
                  </a:cubicBezTo>
                  <a:cubicBezTo>
                    <a:pt x="8761" y="3729"/>
                    <a:pt x="8744" y="3801"/>
                    <a:pt x="8744" y="3872"/>
                  </a:cubicBezTo>
                  <a:cubicBezTo>
                    <a:pt x="8262" y="3640"/>
                    <a:pt x="7727" y="3497"/>
                    <a:pt x="7156" y="3497"/>
                  </a:cubicBezTo>
                  <a:cubicBezTo>
                    <a:pt x="6531" y="3497"/>
                    <a:pt x="5924" y="3658"/>
                    <a:pt x="5407" y="3943"/>
                  </a:cubicBezTo>
                  <a:cubicBezTo>
                    <a:pt x="4890" y="3658"/>
                    <a:pt x="4301" y="3497"/>
                    <a:pt x="3658" y="3497"/>
                  </a:cubicBezTo>
                  <a:cubicBezTo>
                    <a:pt x="3016" y="3497"/>
                    <a:pt x="2374" y="3676"/>
                    <a:pt x="1838" y="3979"/>
                  </a:cubicBezTo>
                  <a:cubicBezTo>
                    <a:pt x="750" y="4621"/>
                    <a:pt x="1" y="5799"/>
                    <a:pt x="1" y="7155"/>
                  </a:cubicBezTo>
                  <a:cubicBezTo>
                    <a:pt x="1" y="9171"/>
                    <a:pt x="1642" y="10813"/>
                    <a:pt x="3658" y="10813"/>
                  </a:cubicBezTo>
                  <a:cubicBezTo>
                    <a:pt x="4283" y="10813"/>
                    <a:pt x="4890" y="10670"/>
                    <a:pt x="5407" y="10367"/>
                  </a:cubicBezTo>
                  <a:cubicBezTo>
                    <a:pt x="5942" y="10670"/>
                    <a:pt x="6549" y="10813"/>
                    <a:pt x="7156" y="10813"/>
                  </a:cubicBezTo>
                  <a:cubicBezTo>
                    <a:pt x="9172" y="10813"/>
                    <a:pt x="10813" y="9171"/>
                    <a:pt x="10813" y="7155"/>
                  </a:cubicBezTo>
                  <a:cubicBezTo>
                    <a:pt x="10813" y="5835"/>
                    <a:pt x="10117" y="4675"/>
                    <a:pt x="9047" y="4033"/>
                  </a:cubicBezTo>
                  <a:cubicBezTo>
                    <a:pt x="9065" y="3908"/>
                    <a:pt x="9065" y="3783"/>
                    <a:pt x="9065" y="3658"/>
                  </a:cubicBezTo>
                  <a:cubicBezTo>
                    <a:pt x="9065" y="1642"/>
                    <a:pt x="7423" y="0"/>
                    <a:pt x="5407"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85293562-D3C9-8E03-9CE0-04022D3EF4C4}"/>
              </a:ext>
            </a:extLst>
          </p:cNvPr>
          <p:cNvSpPr txBox="1"/>
          <p:nvPr/>
        </p:nvSpPr>
        <p:spPr>
          <a:xfrm>
            <a:off x="2787051" y="1546972"/>
            <a:ext cx="6719533" cy="923330"/>
          </a:xfrm>
          <a:prstGeom prst="rect">
            <a:avLst/>
          </a:prstGeom>
          <a:noFill/>
        </p:spPr>
        <p:txBody>
          <a:bodyPr wrap="none" rtlCol="0">
            <a:spAutoFit/>
          </a:bodyPr>
          <a:lstStyle/>
          <a:p>
            <a:pPr algn="ctr"/>
            <a:r>
              <a:rPr lang="en-US" sz="5400" b="1" dirty="0">
                <a:solidFill>
                  <a:schemeClr val="accent3">
                    <a:lumMod val="50000"/>
                  </a:schemeClr>
                </a:solidFill>
                <a:latin typeface="#9Slide03 SVND Sari" panose="02000000000000000000" pitchFamily="2" charset="0"/>
              </a:rPr>
              <a:t>TIẾT 19+20+21. BÀI 15:</a:t>
            </a:r>
          </a:p>
        </p:txBody>
      </p:sp>
      <p:sp>
        <p:nvSpPr>
          <p:cNvPr id="3" name="TextBox 2">
            <a:extLst>
              <a:ext uri="{FF2B5EF4-FFF2-40B4-BE49-F238E27FC236}">
                <a16:creationId xmlns:a16="http://schemas.microsoft.com/office/drawing/2014/main" id="{1547FA28-2909-12A4-51D2-8002654C7378}"/>
              </a:ext>
            </a:extLst>
          </p:cNvPr>
          <p:cNvSpPr txBox="1"/>
          <p:nvPr/>
        </p:nvSpPr>
        <p:spPr>
          <a:xfrm>
            <a:off x="5072721" y="4623220"/>
            <a:ext cx="2014206" cy="830997"/>
          </a:xfrm>
          <a:prstGeom prst="rect">
            <a:avLst/>
          </a:prstGeom>
          <a:noFill/>
        </p:spPr>
        <p:txBody>
          <a:bodyPr wrap="none" rtlCol="0">
            <a:spAutoFit/>
          </a:bodyPr>
          <a:lstStyle/>
          <a:p>
            <a:pPr algn="ctr"/>
            <a:r>
              <a:rPr lang="en-US" sz="4800" b="1" dirty="0">
                <a:solidFill>
                  <a:schemeClr val="accent3">
                    <a:lumMod val="50000"/>
                  </a:schemeClr>
                </a:solidFill>
                <a:latin typeface="#9Slide03 SVND Sari" panose="02000000000000000000" pitchFamily="2" charset="0"/>
              </a:rPr>
              <a:t>(</a:t>
            </a:r>
            <a:r>
              <a:rPr lang="en-US" sz="4800" b="1" dirty="0" err="1">
                <a:solidFill>
                  <a:schemeClr val="accent3">
                    <a:lumMod val="50000"/>
                  </a:schemeClr>
                </a:solidFill>
                <a:latin typeface="#9Slide03 SVND Sari" panose="02000000000000000000" pitchFamily="2" charset="0"/>
              </a:rPr>
              <a:t>Tiết</a:t>
            </a:r>
            <a:r>
              <a:rPr lang="en-US" sz="4800" b="1" dirty="0">
                <a:solidFill>
                  <a:schemeClr val="accent3">
                    <a:lumMod val="50000"/>
                  </a:schemeClr>
                </a:solidFill>
                <a:latin typeface="#9Slide03 SVND Sari" panose="02000000000000000000" pitchFamily="2" charset="0"/>
              </a:rPr>
              <a:t>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4A3B079-2BD4-9A01-A2BD-632031AF51D8}"/>
              </a:ext>
            </a:extLst>
          </p:cNvPr>
          <p:cNvGrpSpPr/>
          <p:nvPr/>
        </p:nvGrpSpPr>
        <p:grpSpPr>
          <a:xfrm>
            <a:off x="7868263" y="3026906"/>
            <a:ext cx="3204877" cy="1915958"/>
            <a:chOff x="6912242" y="3688354"/>
            <a:chExt cx="2505651" cy="1497943"/>
          </a:xfrm>
        </p:grpSpPr>
        <p:sp>
          <p:nvSpPr>
            <p:cNvPr id="76" name="Isosceles Triangle 75">
              <a:extLst>
                <a:ext uri="{FF2B5EF4-FFF2-40B4-BE49-F238E27FC236}">
                  <a16:creationId xmlns:a16="http://schemas.microsoft.com/office/drawing/2014/main" id="{DE3E35B0-1D9B-CD9C-4171-EDAFEC5DC32E}"/>
                </a:ext>
              </a:extLst>
            </p:cNvPr>
            <p:cNvSpPr/>
            <p:nvPr/>
          </p:nvSpPr>
          <p:spPr>
            <a:xfrm>
              <a:off x="6912242" y="3688354"/>
              <a:ext cx="2505651" cy="1497943"/>
            </a:xfrm>
            <a:prstGeom prst="triangle">
              <a:avLst>
                <a:gd name="adj" fmla="val 51581"/>
              </a:avLst>
            </a:prstGeom>
            <a:noFill/>
            <a:ln w="19050">
              <a:solidFill>
                <a:schemeClr val="tx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latin typeface="#9Slide03 SVND Sari" panose="02000000000000000000" pitchFamily="2" charset="0"/>
              </a:endParaRPr>
            </a:p>
          </p:txBody>
        </p:sp>
        <p:cxnSp>
          <p:nvCxnSpPr>
            <p:cNvPr id="78" name="Straight Connector 77">
              <a:extLst>
                <a:ext uri="{FF2B5EF4-FFF2-40B4-BE49-F238E27FC236}">
                  <a16:creationId xmlns:a16="http://schemas.microsoft.com/office/drawing/2014/main" id="{07661616-0C0A-87FF-EBC2-B34741ED89FD}"/>
                </a:ext>
              </a:extLst>
            </p:cNvPr>
            <p:cNvCxnSpPr>
              <a:cxnSpLocks/>
            </p:cNvCxnSpPr>
            <p:nvPr/>
          </p:nvCxnSpPr>
          <p:spPr>
            <a:xfrm>
              <a:off x="7645120" y="4332099"/>
              <a:ext cx="687692" cy="854198"/>
            </a:xfrm>
            <a:prstGeom prst="line">
              <a:avLst/>
            </a:prstGeom>
            <a:ln w="190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FD6EB06-4117-5836-69B6-7BEDF3CFE7B4}"/>
                </a:ext>
              </a:extLst>
            </p:cNvPr>
            <p:cNvCxnSpPr>
              <a:cxnSpLocks/>
            </p:cNvCxnSpPr>
            <p:nvPr/>
          </p:nvCxnSpPr>
          <p:spPr>
            <a:xfrm>
              <a:off x="7233496" y="4821098"/>
              <a:ext cx="245118" cy="365199"/>
            </a:xfrm>
            <a:prstGeom prst="line">
              <a:avLst/>
            </a:prstGeom>
            <a:ln w="190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82" name="TextBox 81">
            <a:extLst>
              <a:ext uri="{FF2B5EF4-FFF2-40B4-BE49-F238E27FC236}">
                <a16:creationId xmlns:a16="http://schemas.microsoft.com/office/drawing/2014/main" id="{E5951E69-E318-BC76-4A73-B8845EBEE3F8}"/>
              </a:ext>
            </a:extLst>
          </p:cNvPr>
          <p:cNvSpPr txBox="1"/>
          <p:nvPr/>
        </p:nvSpPr>
        <p:spPr>
          <a:xfrm>
            <a:off x="9346313" y="2625668"/>
            <a:ext cx="373820" cy="430887"/>
          </a:xfrm>
          <a:prstGeom prst="rect">
            <a:avLst/>
          </a:prstGeom>
          <a:noFill/>
        </p:spPr>
        <p:txBody>
          <a:bodyPr wrap="none" rtlCol="0">
            <a:spAutoFit/>
          </a:bodyPr>
          <a:lstStyle/>
          <a:p>
            <a:r>
              <a:rPr lang="en-US" sz="2200" dirty="0">
                <a:latin typeface="#9Slide03 SVND Sari" panose="02000000000000000000" pitchFamily="2" charset="0"/>
              </a:rPr>
              <a:t>A</a:t>
            </a:r>
          </a:p>
        </p:txBody>
      </p:sp>
      <p:sp>
        <p:nvSpPr>
          <p:cNvPr id="84" name="TextBox 83">
            <a:extLst>
              <a:ext uri="{FF2B5EF4-FFF2-40B4-BE49-F238E27FC236}">
                <a16:creationId xmlns:a16="http://schemas.microsoft.com/office/drawing/2014/main" id="{F07DDC3E-184F-A26E-7ED9-463C0C06F18E}"/>
              </a:ext>
            </a:extLst>
          </p:cNvPr>
          <p:cNvSpPr txBox="1"/>
          <p:nvPr/>
        </p:nvSpPr>
        <p:spPr>
          <a:xfrm>
            <a:off x="9530848" y="4886768"/>
            <a:ext cx="332142" cy="430887"/>
          </a:xfrm>
          <a:prstGeom prst="rect">
            <a:avLst/>
          </a:prstGeom>
          <a:noFill/>
        </p:spPr>
        <p:txBody>
          <a:bodyPr wrap="none" rtlCol="0">
            <a:spAutoFit/>
          </a:bodyPr>
          <a:lstStyle/>
          <a:p>
            <a:r>
              <a:rPr lang="en-US" sz="2200" dirty="0">
                <a:latin typeface="#9Slide03 SVND Sari" panose="02000000000000000000" pitchFamily="2" charset="0"/>
              </a:rPr>
              <a:t>E</a:t>
            </a:r>
          </a:p>
        </p:txBody>
      </p:sp>
      <p:sp>
        <p:nvSpPr>
          <p:cNvPr id="85" name="TextBox 84">
            <a:extLst>
              <a:ext uri="{FF2B5EF4-FFF2-40B4-BE49-F238E27FC236}">
                <a16:creationId xmlns:a16="http://schemas.microsoft.com/office/drawing/2014/main" id="{A0E63070-FD41-3729-339C-A34CF99605C4}"/>
              </a:ext>
            </a:extLst>
          </p:cNvPr>
          <p:cNvSpPr txBox="1"/>
          <p:nvPr/>
        </p:nvSpPr>
        <p:spPr>
          <a:xfrm>
            <a:off x="8401549" y="4886768"/>
            <a:ext cx="362600" cy="430887"/>
          </a:xfrm>
          <a:prstGeom prst="rect">
            <a:avLst/>
          </a:prstGeom>
          <a:noFill/>
        </p:spPr>
        <p:txBody>
          <a:bodyPr wrap="none" rtlCol="0">
            <a:spAutoFit/>
          </a:bodyPr>
          <a:lstStyle/>
          <a:p>
            <a:r>
              <a:rPr lang="en-US" sz="2200" dirty="0">
                <a:latin typeface="#9Slide03 SVND Sari" panose="02000000000000000000" pitchFamily="2" charset="0"/>
              </a:rPr>
              <a:t>G</a:t>
            </a:r>
          </a:p>
        </p:txBody>
      </p:sp>
      <p:sp>
        <p:nvSpPr>
          <p:cNvPr id="86" name="TextBox 85">
            <a:extLst>
              <a:ext uri="{FF2B5EF4-FFF2-40B4-BE49-F238E27FC236}">
                <a16:creationId xmlns:a16="http://schemas.microsoft.com/office/drawing/2014/main" id="{2241A351-3525-3EE3-561C-7F406D641F26}"/>
              </a:ext>
            </a:extLst>
          </p:cNvPr>
          <p:cNvSpPr txBox="1"/>
          <p:nvPr/>
        </p:nvSpPr>
        <p:spPr>
          <a:xfrm>
            <a:off x="7549894" y="4886768"/>
            <a:ext cx="356188" cy="430887"/>
          </a:xfrm>
          <a:prstGeom prst="rect">
            <a:avLst/>
          </a:prstGeom>
          <a:noFill/>
        </p:spPr>
        <p:txBody>
          <a:bodyPr wrap="none" rtlCol="0">
            <a:spAutoFit/>
          </a:bodyPr>
          <a:lstStyle/>
          <a:p>
            <a:r>
              <a:rPr lang="en-US" sz="2200" dirty="0">
                <a:latin typeface="#9Slide03 SVND Sari" panose="02000000000000000000" pitchFamily="2" charset="0"/>
              </a:rPr>
              <a:t>B</a:t>
            </a:r>
          </a:p>
        </p:txBody>
      </p:sp>
      <p:sp>
        <p:nvSpPr>
          <p:cNvPr id="87" name="TextBox 86">
            <a:extLst>
              <a:ext uri="{FF2B5EF4-FFF2-40B4-BE49-F238E27FC236}">
                <a16:creationId xmlns:a16="http://schemas.microsoft.com/office/drawing/2014/main" id="{4CB783E1-C086-7447-58D6-98C8BE4287FA}"/>
              </a:ext>
            </a:extLst>
          </p:cNvPr>
          <p:cNvSpPr txBox="1"/>
          <p:nvPr/>
        </p:nvSpPr>
        <p:spPr>
          <a:xfrm>
            <a:off x="7987014" y="4106315"/>
            <a:ext cx="327334" cy="430887"/>
          </a:xfrm>
          <a:prstGeom prst="rect">
            <a:avLst/>
          </a:prstGeom>
          <a:noFill/>
        </p:spPr>
        <p:txBody>
          <a:bodyPr wrap="none" rtlCol="0">
            <a:spAutoFit/>
          </a:bodyPr>
          <a:lstStyle/>
          <a:p>
            <a:r>
              <a:rPr lang="en-US" sz="2200" dirty="0">
                <a:latin typeface="#9Slide03 SVND Sari" panose="02000000000000000000" pitchFamily="2" charset="0"/>
              </a:rPr>
              <a:t>F</a:t>
            </a:r>
          </a:p>
        </p:txBody>
      </p:sp>
      <p:sp>
        <p:nvSpPr>
          <p:cNvPr id="88" name="TextBox 87">
            <a:extLst>
              <a:ext uri="{FF2B5EF4-FFF2-40B4-BE49-F238E27FC236}">
                <a16:creationId xmlns:a16="http://schemas.microsoft.com/office/drawing/2014/main" id="{0825FE23-4E05-E5A5-499A-ED1C191BA982}"/>
              </a:ext>
            </a:extLst>
          </p:cNvPr>
          <p:cNvSpPr txBox="1"/>
          <p:nvPr/>
        </p:nvSpPr>
        <p:spPr>
          <a:xfrm>
            <a:off x="8493456" y="3512665"/>
            <a:ext cx="369012" cy="430887"/>
          </a:xfrm>
          <a:prstGeom prst="rect">
            <a:avLst/>
          </a:prstGeom>
          <a:noFill/>
        </p:spPr>
        <p:txBody>
          <a:bodyPr wrap="none" rtlCol="0">
            <a:spAutoFit/>
          </a:bodyPr>
          <a:lstStyle/>
          <a:p>
            <a:r>
              <a:rPr lang="en-US" sz="2200" dirty="0">
                <a:latin typeface="#9Slide03 SVND Sari" panose="02000000000000000000" pitchFamily="2" charset="0"/>
              </a:rPr>
              <a:t>D</a:t>
            </a:r>
          </a:p>
        </p:txBody>
      </p:sp>
      <p:sp>
        <p:nvSpPr>
          <p:cNvPr id="89" name="TextBox 88">
            <a:extLst>
              <a:ext uri="{FF2B5EF4-FFF2-40B4-BE49-F238E27FC236}">
                <a16:creationId xmlns:a16="http://schemas.microsoft.com/office/drawing/2014/main" id="{8C99BBDC-E5FE-B738-6C7F-D962CC05618B}"/>
              </a:ext>
            </a:extLst>
          </p:cNvPr>
          <p:cNvSpPr txBox="1"/>
          <p:nvPr/>
        </p:nvSpPr>
        <p:spPr>
          <a:xfrm>
            <a:off x="8927946" y="3056555"/>
            <a:ext cx="312906"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6</a:t>
            </a:r>
          </a:p>
        </p:txBody>
      </p:sp>
      <p:sp>
        <p:nvSpPr>
          <p:cNvPr id="90" name="TextBox 89">
            <a:extLst>
              <a:ext uri="{FF2B5EF4-FFF2-40B4-BE49-F238E27FC236}">
                <a16:creationId xmlns:a16="http://schemas.microsoft.com/office/drawing/2014/main" id="{1FD7FB18-DB8F-CDD4-E7A0-1C77326C26FE}"/>
              </a:ext>
            </a:extLst>
          </p:cNvPr>
          <p:cNvSpPr txBox="1"/>
          <p:nvPr/>
        </p:nvSpPr>
        <p:spPr>
          <a:xfrm>
            <a:off x="8106243" y="3822120"/>
            <a:ext cx="492443"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4,5</a:t>
            </a:r>
          </a:p>
        </p:txBody>
      </p:sp>
      <p:sp>
        <p:nvSpPr>
          <p:cNvPr id="91" name="TextBox 90">
            <a:extLst>
              <a:ext uri="{FF2B5EF4-FFF2-40B4-BE49-F238E27FC236}">
                <a16:creationId xmlns:a16="http://schemas.microsoft.com/office/drawing/2014/main" id="{02C61E3F-036F-1FFE-AC9B-1019887A865B}"/>
              </a:ext>
            </a:extLst>
          </p:cNvPr>
          <p:cNvSpPr txBox="1"/>
          <p:nvPr/>
        </p:nvSpPr>
        <p:spPr>
          <a:xfrm>
            <a:off x="7602783" y="4427951"/>
            <a:ext cx="481222"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3,5</a:t>
            </a:r>
          </a:p>
        </p:txBody>
      </p:sp>
      <p:sp>
        <p:nvSpPr>
          <p:cNvPr id="92" name="TextBox 91">
            <a:extLst>
              <a:ext uri="{FF2B5EF4-FFF2-40B4-BE49-F238E27FC236}">
                <a16:creationId xmlns:a16="http://schemas.microsoft.com/office/drawing/2014/main" id="{5D1BE0A7-6D4D-B715-29DD-5AC918106B88}"/>
              </a:ext>
            </a:extLst>
          </p:cNvPr>
          <p:cNvSpPr txBox="1"/>
          <p:nvPr/>
        </p:nvSpPr>
        <p:spPr>
          <a:xfrm>
            <a:off x="8998229" y="4917545"/>
            <a:ext cx="312906"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6</a:t>
            </a:r>
          </a:p>
        </p:txBody>
      </p:sp>
      <p:sp>
        <p:nvSpPr>
          <p:cNvPr id="93" name="TextBox 92">
            <a:extLst>
              <a:ext uri="{FF2B5EF4-FFF2-40B4-BE49-F238E27FC236}">
                <a16:creationId xmlns:a16="http://schemas.microsoft.com/office/drawing/2014/main" id="{76C3E0B3-823F-1A2B-6EC0-0CA9AA351639}"/>
              </a:ext>
            </a:extLst>
          </p:cNvPr>
          <p:cNvSpPr txBox="1"/>
          <p:nvPr/>
        </p:nvSpPr>
        <p:spPr>
          <a:xfrm>
            <a:off x="8015266" y="4917545"/>
            <a:ext cx="319318"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4</a:t>
            </a:r>
          </a:p>
        </p:txBody>
      </p:sp>
      <p:sp>
        <p:nvSpPr>
          <p:cNvPr id="94" name="TextBox 93">
            <a:extLst>
              <a:ext uri="{FF2B5EF4-FFF2-40B4-BE49-F238E27FC236}">
                <a16:creationId xmlns:a16="http://schemas.microsoft.com/office/drawing/2014/main" id="{CBE332FE-E4A9-5AD1-A7B5-191609852E12}"/>
              </a:ext>
            </a:extLst>
          </p:cNvPr>
          <p:cNvSpPr txBox="1"/>
          <p:nvPr/>
        </p:nvSpPr>
        <p:spPr>
          <a:xfrm>
            <a:off x="10216956" y="4917545"/>
            <a:ext cx="470000"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7,5</a:t>
            </a:r>
          </a:p>
        </p:txBody>
      </p:sp>
      <p:sp>
        <p:nvSpPr>
          <p:cNvPr id="2" name="Rectangle: Rounded Corners 2">
            <a:extLst>
              <a:ext uri="{FF2B5EF4-FFF2-40B4-BE49-F238E27FC236}">
                <a16:creationId xmlns:a16="http://schemas.microsoft.com/office/drawing/2014/main" id="{E63B8BB3-9441-3072-9DCC-64076D062D06}"/>
              </a:ext>
            </a:extLst>
          </p:cNvPr>
          <p:cNvSpPr/>
          <p:nvPr/>
        </p:nvSpPr>
        <p:spPr>
          <a:xfrm>
            <a:off x="4385040" y="1217901"/>
            <a:ext cx="3744547" cy="45719"/>
          </a:xfrm>
          <a:prstGeom prst="roundRect">
            <a:avLst>
              <a:gd name="adj" fmla="val 5830"/>
            </a:avLst>
          </a:prstGeom>
          <a:solidFill>
            <a:srgbClr val="1A5C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 name="TextBox 3">
            <a:extLst>
              <a:ext uri="{FF2B5EF4-FFF2-40B4-BE49-F238E27FC236}">
                <a16:creationId xmlns:a16="http://schemas.microsoft.com/office/drawing/2014/main" id="{E514FCFF-4CF0-C180-1705-6B03274C479F}"/>
              </a:ext>
            </a:extLst>
          </p:cNvPr>
          <p:cNvSpPr txBox="1"/>
          <p:nvPr/>
        </p:nvSpPr>
        <p:spPr>
          <a:xfrm>
            <a:off x="3350235" y="623150"/>
            <a:ext cx="5814156" cy="523220"/>
          </a:xfrm>
          <a:prstGeom prst="rect">
            <a:avLst/>
          </a:prstGeom>
          <a:noFill/>
        </p:spPr>
        <p:txBody>
          <a:bodyPr wrap="none" rtlCol="0">
            <a:spAutoFit/>
          </a:bodyPr>
          <a:lstStyle/>
          <a:p>
            <a:r>
              <a:rPr lang="en-US" sz="2800" dirty="0">
                <a:solidFill>
                  <a:srgbClr val="1A5C4B"/>
                </a:solidFill>
                <a:latin typeface="#9Slide03 SVND Sari" panose="02000000000000000000" pitchFamily="2" charset="0"/>
              </a:rPr>
              <a:t>2. ĐỊNH LÍ </a:t>
            </a:r>
            <a:r>
              <a:rPr lang="en-US" sz="2800" dirty="0" err="1">
                <a:solidFill>
                  <a:srgbClr val="1A5C4B"/>
                </a:solidFill>
                <a:latin typeface="#9Slide03 SVND Sari" panose="02000000000000000000" pitchFamily="2" charset="0"/>
              </a:rPr>
              <a:t>THALÈS</a:t>
            </a:r>
            <a:r>
              <a:rPr lang="en-US" sz="2800" dirty="0">
                <a:solidFill>
                  <a:srgbClr val="1A5C4B"/>
                </a:solidFill>
                <a:latin typeface="#9Slide03 SVND Sari" panose="02000000000000000000" pitchFamily="2" charset="0"/>
              </a:rPr>
              <a:t> TRONG TAM GIÁC</a:t>
            </a:r>
          </a:p>
        </p:txBody>
      </p:sp>
      <p:sp>
        <p:nvSpPr>
          <p:cNvPr id="4" name="TextBox 7">
            <a:extLst>
              <a:ext uri="{FF2B5EF4-FFF2-40B4-BE49-F238E27FC236}">
                <a16:creationId xmlns:a16="http://schemas.microsoft.com/office/drawing/2014/main" id="{62001D12-86F7-7F16-1346-9367E4DE7C3C}"/>
              </a:ext>
            </a:extLst>
          </p:cNvPr>
          <p:cNvSpPr txBox="1"/>
          <p:nvPr/>
        </p:nvSpPr>
        <p:spPr>
          <a:xfrm>
            <a:off x="5975628" y="1349797"/>
            <a:ext cx="2271904" cy="369332"/>
          </a:xfrm>
          <a:prstGeom prst="rect">
            <a:avLst/>
          </a:prstGeom>
          <a:noFill/>
        </p:spPr>
        <p:txBody>
          <a:bodyPr wrap="none" rtlCol="0">
            <a:spAutoFit/>
          </a:bodyPr>
          <a:lstStyle/>
          <a:p>
            <a:r>
              <a:rPr lang="en-US" dirty="0">
                <a:solidFill>
                  <a:schemeClr val="bg2">
                    <a:lumMod val="50000"/>
                  </a:schemeClr>
                </a:solidFill>
                <a:latin typeface="#9Slide03 SVND Sari" panose="02000000000000000000" pitchFamily="2" charset="0"/>
              </a:rPr>
              <a:t>ĐỊNH LÍ </a:t>
            </a:r>
            <a:r>
              <a:rPr lang="en-US" dirty="0" err="1">
                <a:solidFill>
                  <a:schemeClr val="bg2">
                    <a:lumMod val="50000"/>
                  </a:schemeClr>
                </a:solidFill>
                <a:latin typeface="#9Slide03 SVND Sari" panose="02000000000000000000" pitchFamily="2" charset="0"/>
              </a:rPr>
              <a:t>THALÈS</a:t>
            </a:r>
            <a:r>
              <a:rPr lang="en-US" dirty="0">
                <a:solidFill>
                  <a:schemeClr val="bg2">
                    <a:lumMod val="50000"/>
                  </a:schemeClr>
                </a:solidFill>
                <a:latin typeface="#9Slide03 SVND Sari" panose="02000000000000000000" pitchFamily="2" charset="0"/>
              </a:rPr>
              <a:t> ĐẢO</a:t>
            </a:r>
          </a:p>
        </p:txBody>
      </p:sp>
      <p:sp>
        <p:nvSpPr>
          <p:cNvPr id="5" name="TextBox 4">
            <a:extLst>
              <a:ext uri="{FF2B5EF4-FFF2-40B4-BE49-F238E27FC236}">
                <a16:creationId xmlns:a16="http://schemas.microsoft.com/office/drawing/2014/main" id="{5E446914-FB8D-FC43-2F7B-3A9D4D647D6C}"/>
              </a:ext>
            </a:extLst>
          </p:cNvPr>
          <p:cNvSpPr txBox="1"/>
          <p:nvPr/>
        </p:nvSpPr>
        <p:spPr>
          <a:xfrm>
            <a:off x="1423243" y="2002913"/>
            <a:ext cx="8601114"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vi-VN" dirty="0"/>
              <a:t>Trong hình vẽ bên, đường thẳng DE, FG có song song với AC không?</a:t>
            </a:r>
          </a:p>
        </p:txBody>
      </p:sp>
      <p:sp>
        <p:nvSpPr>
          <p:cNvPr id="6" name="TextBox 30">
            <a:extLst>
              <a:ext uri="{FF2B5EF4-FFF2-40B4-BE49-F238E27FC236}">
                <a16:creationId xmlns:a16="http://schemas.microsoft.com/office/drawing/2014/main" id="{D87F52B6-5C63-5DA2-F499-8744CC633E22}"/>
              </a:ext>
            </a:extLst>
          </p:cNvPr>
          <p:cNvSpPr txBox="1"/>
          <p:nvPr/>
        </p:nvSpPr>
        <p:spPr>
          <a:xfrm>
            <a:off x="918969" y="1661007"/>
            <a:ext cx="529312" cy="430887"/>
          </a:xfrm>
          <a:prstGeom prst="rect">
            <a:avLst/>
          </a:prstGeom>
          <a:noFill/>
        </p:spPr>
        <p:txBody>
          <a:bodyPr wrap="none" rtlCol="0">
            <a:spAutoFit/>
          </a:bodyPr>
          <a:lstStyle/>
          <a:p>
            <a:r>
              <a:rPr lang="en-US" sz="2200" dirty="0">
                <a:solidFill>
                  <a:schemeClr val="tx2">
                    <a:lumMod val="10000"/>
                  </a:schemeClr>
                </a:solidFill>
                <a:latin typeface="#9Slide03 SVND Sari" panose="02000000000000000000" pitchFamily="2" charset="0"/>
              </a:rPr>
              <a:t>?3.</a:t>
            </a:r>
          </a:p>
        </p:txBody>
      </p:sp>
      <p:grpSp>
        <p:nvGrpSpPr>
          <p:cNvPr id="7" name="Google Shape;1256;p39">
            <a:extLst>
              <a:ext uri="{FF2B5EF4-FFF2-40B4-BE49-F238E27FC236}">
                <a16:creationId xmlns:a16="http://schemas.microsoft.com/office/drawing/2014/main" id="{F463FC3C-E712-B511-4CB7-3C3F5EC09889}"/>
              </a:ext>
            </a:extLst>
          </p:cNvPr>
          <p:cNvGrpSpPr/>
          <p:nvPr/>
        </p:nvGrpSpPr>
        <p:grpSpPr>
          <a:xfrm>
            <a:off x="1159399" y="1849473"/>
            <a:ext cx="478015" cy="478015"/>
            <a:chOff x="4533725" y="4085275"/>
            <a:chExt cx="270350" cy="270350"/>
          </a:xfrm>
        </p:grpSpPr>
        <p:sp>
          <p:nvSpPr>
            <p:cNvPr id="8" name="Google Shape;1257;p39">
              <a:extLst>
                <a:ext uri="{FF2B5EF4-FFF2-40B4-BE49-F238E27FC236}">
                  <a16:creationId xmlns:a16="http://schemas.microsoft.com/office/drawing/2014/main" id="{226DCF04-98CD-1F76-4D60-4D77DB936D52}"/>
                </a:ext>
              </a:extLst>
            </p:cNvPr>
            <p:cNvSpPr/>
            <p:nvPr/>
          </p:nvSpPr>
          <p:spPr>
            <a:xfrm>
              <a:off x="4536400" y="4089175"/>
              <a:ext cx="265000" cy="262550"/>
            </a:xfrm>
            <a:custGeom>
              <a:avLst/>
              <a:gdLst/>
              <a:ahLst/>
              <a:cxnLst/>
              <a:rect l="l" t="t" r="r" b="b"/>
              <a:pathLst>
                <a:path w="10600" h="10502" extrusionOk="0">
                  <a:moveTo>
                    <a:pt x="9029" y="1147"/>
                  </a:moveTo>
                  <a:cubicBezTo>
                    <a:pt x="9261" y="1147"/>
                    <a:pt x="9440" y="1326"/>
                    <a:pt x="9440" y="1540"/>
                  </a:cubicBezTo>
                  <a:cubicBezTo>
                    <a:pt x="9440" y="1772"/>
                    <a:pt x="9261" y="1932"/>
                    <a:pt x="9029" y="1932"/>
                  </a:cubicBezTo>
                  <a:cubicBezTo>
                    <a:pt x="8815" y="1932"/>
                    <a:pt x="8637" y="1772"/>
                    <a:pt x="8637" y="1540"/>
                  </a:cubicBezTo>
                  <a:cubicBezTo>
                    <a:pt x="8637" y="1326"/>
                    <a:pt x="8815" y="1147"/>
                    <a:pt x="9029" y="1147"/>
                  </a:cubicBezTo>
                  <a:close/>
                  <a:moveTo>
                    <a:pt x="8690" y="1"/>
                  </a:moveTo>
                  <a:cubicBezTo>
                    <a:pt x="8561" y="1"/>
                    <a:pt x="8431" y="50"/>
                    <a:pt x="8333" y="148"/>
                  </a:cubicBezTo>
                  <a:lnTo>
                    <a:pt x="197" y="8267"/>
                  </a:lnTo>
                  <a:cubicBezTo>
                    <a:pt x="1" y="8463"/>
                    <a:pt x="1" y="8784"/>
                    <a:pt x="197" y="8980"/>
                  </a:cubicBezTo>
                  <a:lnTo>
                    <a:pt x="1571" y="10354"/>
                  </a:lnTo>
                  <a:cubicBezTo>
                    <a:pt x="1669" y="10452"/>
                    <a:pt x="1798" y="10501"/>
                    <a:pt x="1928" y="10501"/>
                  </a:cubicBezTo>
                  <a:cubicBezTo>
                    <a:pt x="2057" y="10501"/>
                    <a:pt x="2186" y="10452"/>
                    <a:pt x="2285" y="10354"/>
                  </a:cubicBezTo>
                  <a:lnTo>
                    <a:pt x="7941" y="4698"/>
                  </a:lnTo>
                  <a:lnTo>
                    <a:pt x="10403" y="2218"/>
                  </a:lnTo>
                  <a:cubicBezTo>
                    <a:pt x="10599" y="2022"/>
                    <a:pt x="10599" y="1700"/>
                    <a:pt x="10403" y="1504"/>
                  </a:cubicBezTo>
                  <a:lnTo>
                    <a:pt x="9047" y="148"/>
                  </a:lnTo>
                  <a:cubicBezTo>
                    <a:pt x="8949" y="50"/>
                    <a:pt x="8819" y="1"/>
                    <a:pt x="86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9" name="Google Shape;1258;p39">
              <a:extLst>
                <a:ext uri="{FF2B5EF4-FFF2-40B4-BE49-F238E27FC236}">
                  <a16:creationId xmlns:a16="http://schemas.microsoft.com/office/drawing/2014/main" id="{0E1BB6E5-8667-B536-D34F-DBB6D496CE78}"/>
                </a:ext>
              </a:extLst>
            </p:cNvPr>
            <p:cNvSpPr/>
            <p:nvPr/>
          </p:nvSpPr>
          <p:spPr>
            <a:xfrm>
              <a:off x="4734450" y="4089175"/>
              <a:ext cx="66950" cy="117475"/>
            </a:xfrm>
            <a:custGeom>
              <a:avLst/>
              <a:gdLst/>
              <a:ahLst/>
              <a:cxnLst/>
              <a:rect l="l" t="t" r="r" b="b"/>
              <a:pathLst>
                <a:path w="2678" h="4699" extrusionOk="0">
                  <a:moveTo>
                    <a:pt x="1107" y="1147"/>
                  </a:moveTo>
                  <a:cubicBezTo>
                    <a:pt x="1339" y="1147"/>
                    <a:pt x="1518" y="1326"/>
                    <a:pt x="1518" y="1540"/>
                  </a:cubicBezTo>
                  <a:cubicBezTo>
                    <a:pt x="1518" y="1772"/>
                    <a:pt x="1339" y="1932"/>
                    <a:pt x="1107" y="1932"/>
                  </a:cubicBezTo>
                  <a:cubicBezTo>
                    <a:pt x="893" y="1932"/>
                    <a:pt x="715" y="1772"/>
                    <a:pt x="715" y="1540"/>
                  </a:cubicBezTo>
                  <a:cubicBezTo>
                    <a:pt x="715" y="1326"/>
                    <a:pt x="893" y="1147"/>
                    <a:pt x="1107" y="1147"/>
                  </a:cubicBezTo>
                  <a:close/>
                  <a:moveTo>
                    <a:pt x="750" y="1"/>
                  </a:moveTo>
                  <a:cubicBezTo>
                    <a:pt x="621" y="1"/>
                    <a:pt x="492" y="50"/>
                    <a:pt x="393" y="148"/>
                  </a:cubicBezTo>
                  <a:lnTo>
                    <a:pt x="1" y="541"/>
                  </a:lnTo>
                  <a:lnTo>
                    <a:pt x="1" y="4698"/>
                  </a:lnTo>
                  <a:lnTo>
                    <a:pt x="2481" y="2218"/>
                  </a:lnTo>
                  <a:cubicBezTo>
                    <a:pt x="2677" y="2022"/>
                    <a:pt x="2677" y="1700"/>
                    <a:pt x="2481" y="1504"/>
                  </a:cubicBezTo>
                  <a:lnTo>
                    <a:pt x="1107" y="148"/>
                  </a:lnTo>
                  <a:cubicBezTo>
                    <a:pt x="1009" y="50"/>
                    <a:pt x="880" y="1"/>
                    <a:pt x="750" y="1"/>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0" name="Google Shape;1259;p39">
              <a:extLst>
                <a:ext uri="{FF2B5EF4-FFF2-40B4-BE49-F238E27FC236}">
                  <a16:creationId xmlns:a16="http://schemas.microsoft.com/office/drawing/2014/main" id="{D060E8CF-907A-0DC0-09EB-40629BFC8B4A}"/>
                </a:ext>
              </a:extLst>
            </p:cNvPr>
            <p:cNvSpPr/>
            <p:nvPr/>
          </p:nvSpPr>
          <p:spPr>
            <a:xfrm>
              <a:off x="4533725" y="4085275"/>
              <a:ext cx="270350" cy="270350"/>
            </a:xfrm>
            <a:custGeom>
              <a:avLst/>
              <a:gdLst/>
              <a:ahLst/>
              <a:cxnLst/>
              <a:rect l="l" t="t" r="r" b="b"/>
              <a:pathLst>
                <a:path w="10814" h="10814" extrusionOk="0">
                  <a:moveTo>
                    <a:pt x="8797" y="1"/>
                  </a:moveTo>
                  <a:cubicBezTo>
                    <a:pt x="8619" y="1"/>
                    <a:pt x="8458" y="54"/>
                    <a:pt x="8333" y="179"/>
                  </a:cubicBezTo>
                  <a:lnTo>
                    <a:pt x="1571" y="6942"/>
                  </a:lnTo>
                  <a:cubicBezTo>
                    <a:pt x="1535" y="6995"/>
                    <a:pt x="1499" y="7084"/>
                    <a:pt x="1571" y="7174"/>
                  </a:cubicBezTo>
                  <a:lnTo>
                    <a:pt x="1999" y="7602"/>
                  </a:lnTo>
                  <a:cubicBezTo>
                    <a:pt x="2030" y="7622"/>
                    <a:pt x="2073" y="7643"/>
                    <a:pt x="2117" y="7643"/>
                  </a:cubicBezTo>
                  <a:cubicBezTo>
                    <a:pt x="2150" y="7643"/>
                    <a:pt x="2183" y="7632"/>
                    <a:pt x="2213" y="7602"/>
                  </a:cubicBezTo>
                  <a:cubicBezTo>
                    <a:pt x="2285" y="7530"/>
                    <a:pt x="2285" y="7441"/>
                    <a:pt x="2213" y="7370"/>
                  </a:cubicBezTo>
                  <a:lnTo>
                    <a:pt x="1910" y="7049"/>
                  </a:lnTo>
                  <a:lnTo>
                    <a:pt x="2677" y="6299"/>
                  </a:lnTo>
                  <a:lnTo>
                    <a:pt x="2980" y="6603"/>
                  </a:lnTo>
                  <a:cubicBezTo>
                    <a:pt x="3009" y="6631"/>
                    <a:pt x="3048" y="6650"/>
                    <a:pt x="3092" y="6650"/>
                  </a:cubicBezTo>
                  <a:cubicBezTo>
                    <a:pt x="3129" y="6650"/>
                    <a:pt x="3171" y="6636"/>
                    <a:pt x="3212" y="6603"/>
                  </a:cubicBezTo>
                  <a:cubicBezTo>
                    <a:pt x="3266" y="6549"/>
                    <a:pt x="3266" y="6442"/>
                    <a:pt x="3212" y="6388"/>
                  </a:cubicBezTo>
                  <a:lnTo>
                    <a:pt x="2891" y="6067"/>
                  </a:lnTo>
                  <a:lnTo>
                    <a:pt x="3658" y="5300"/>
                  </a:lnTo>
                  <a:lnTo>
                    <a:pt x="3980" y="5621"/>
                  </a:lnTo>
                  <a:cubicBezTo>
                    <a:pt x="4011" y="5642"/>
                    <a:pt x="4053" y="5662"/>
                    <a:pt x="4098" y="5662"/>
                  </a:cubicBezTo>
                  <a:cubicBezTo>
                    <a:pt x="4130" y="5662"/>
                    <a:pt x="4164" y="5651"/>
                    <a:pt x="4194" y="5621"/>
                  </a:cubicBezTo>
                  <a:cubicBezTo>
                    <a:pt x="4265" y="5550"/>
                    <a:pt x="4265" y="5461"/>
                    <a:pt x="4194" y="5389"/>
                  </a:cubicBezTo>
                  <a:lnTo>
                    <a:pt x="3890" y="5068"/>
                  </a:lnTo>
                  <a:lnTo>
                    <a:pt x="4658" y="4319"/>
                  </a:lnTo>
                  <a:lnTo>
                    <a:pt x="4961" y="4622"/>
                  </a:lnTo>
                  <a:cubicBezTo>
                    <a:pt x="4990" y="4651"/>
                    <a:pt x="5028" y="4669"/>
                    <a:pt x="5072" y="4669"/>
                  </a:cubicBezTo>
                  <a:cubicBezTo>
                    <a:pt x="5110" y="4669"/>
                    <a:pt x="5151" y="4655"/>
                    <a:pt x="5193" y="4622"/>
                  </a:cubicBezTo>
                  <a:cubicBezTo>
                    <a:pt x="5246" y="4569"/>
                    <a:pt x="5246" y="4461"/>
                    <a:pt x="5193" y="4408"/>
                  </a:cubicBezTo>
                  <a:lnTo>
                    <a:pt x="4872" y="4087"/>
                  </a:lnTo>
                  <a:lnTo>
                    <a:pt x="5639" y="3320"/>
                  </a:lnTo>
                  <a:lnTo>
                    <a:pt x="5960" y="3641"/>
                  </a:lnTo>
                  <a:cubicBezTo>
                    <a:pt x="5991" y="3661"/>
                    <a:pt x="6034" y="3682"/>
                    <a:pt x="6078" y="3682"/>
                  </a:cubicBezTo>
                  <a:cubicBezTo>
                    <a:pt x="6111" y="3682"/>
                    <a:pt x="6144" y="3671"/>
                    <a:pt x="6174" y="3641"/>
                  </a:cubicBezTo>
                  <a:cubicBezTo>
                    <a:pt x="6246" y="3569"/>
                    <a:pt x="6246" y="3480"/>
                    <a:pt x="6174" y="3409"/>
                  </a:cubicBezTo>
                  <a:lnTo>
                    <a:pt x="5871" y="3088"/>
                  </a:lnTo>
                  <a:lnTo>
                    <a:pt x="6638" y="2338"/>
                  </a:lnTo>
                  <a:lnTo>
                    <a:pt x="6941" y="2642"/>
                  </a:lnTo>
                  <a:cubicBezTo>
                    <a:pt x="6970" y="2670"/>
                    <a:pt x="7009" y="2689"/>
                    <a:pt x="7053" y="2689"/>
                  </a:cubicBezTo>
                  <a:cubicBezTo>
                    <a:pt x="7091" y="2689"/>
                    <a:pt x="7132" y="2675"/>
                    <a:pt x="7173" y="2642"/>
                  </a:cubicBezTo>
                  <a:cubicBezTo>
                    <a:pt x="7227" y="2588"/>
                    <a:pt x="7227" y="2481"/>
                    <a:pt x="7173" y="2427"/>
                  </a:cubicBezTo>
                  <a:lnTo>
                    <a:pt x="6852" y="2106"/>
                  </a:lnTo>
                  <a:lnTo>
                    <a:pt x="7887" y="1071"/>
                  </a:lnTo>
                  <a:lnTo>
                    <a:pt x="7887" y="2998"/>
                  </a:lnTo>
                  <a:cubicBezTo>
                    <a:pt x="7887" y="3070"/>
                    <a:pt x="7941" y="3141"/>
                    <a:pt x="8030" y="3141"/>
                  </a:cubicBezTo>
                  <a:cubicBezTo>
                    <a:pt x="8039" y="3143"/>
                    <a:pt x="8048" y="3144"/>
                    <a:pt x="8057" y="3144"/>
                  </a:cubicBezTo>
                  <a:cubicBezTo>
                    <a:pt x="8130" y="3144"/>
                    <a:pt x="8173" y="3078"/>
                    <a:pt x="8173" y="2998"/>
                  </a:cubicBezTo>
                  <a:lnTo>
                    <a:pt x="8173" y="768"/>
                  </a:lnTo>
                  <a:lnTo>
                    <a:pt x="8547" y="411"/>
                  </a:lnTo>
                  <a:cubicBezTo>
                    <a:pt x="8565" y="393"/>
                    <a:pt x="8601" y="376"/>
                    <a:pt x="8637" y="358"/>
                  </a:cubicBezTo>
                  <a:cubicBezTo>
                    <a:pt x="8672" y="322"/>
                    <a:pt x="8744" y="304"/>
                    <a:pt x="8797" y="304"/>
                  </a:cubicBezTo>
                  <a:cubicBezTo>
                    <a:pt x="8886" y="304"/>
                    <a:pt x="8976" y="340"/>
                    <a:pt x="9047" y="411"/>
                  </a:cubicBezTo>
                  <a:lnTo>
                    <a:pt x="10403" y="1767"/>
                  </a:lnTo>
                  <a:cubicBezTo>
                    <a:pt x="10474" y="1839"/>
                    <a:pt x="10510" y="1928"/>
                    <a:pt x="10510" y="2017"/>
                  </a:cubicBezTo>
                  <a:cubicBezTo>
                    <a:pt x="10510" y="2106"/>
                    <a:pt x="10474" y="2195"/>
                    <a:pt x="10403" y="2267"/>
                  </a:cubicBezTo>
                  <a:lnTo>
                    <a:pt x="8208" y="4461"/>
                  </a:lnTo>
                  <a:lnTo>
                    <a:pt x="8208" y="3748"/>
                  </a:lnTo>
                  <a:cubicBezTo>
                    <a:pt x="8208" y="3676"/>
                    <a:pt x="8155" y="3605"/>
                    <a:pt x="8101" y="3587"/>
                  </a:cubicBezTo>
                  <a:cubicBezTo>
                    <a:pt x="8076" y="3576"/>
                    <a:pt x="8051" y="3571"/>
                    <a:pt x="8028" y="3571"/>
                  </a:cubicBezTo>
                  <a:cubicBezTo>
                    <a:pt x="7937" y="3571"/>
                    <a:pt x="7869" y="3648"/>
                    <a:pt x="7869" y="3748"/>
                  </a:cubicBezTo>
                  <a:lnTo>
                    <a:pt x="7869" y="4783"/>
                  </a:lnTo>
                  <a:lnTo>
                    <a:pt x="6763" y="5907"/>
                  </a:lnTo>
                  <a:lnTo>
                    <a:pt x="6442" y="5586"/>
                  </a:lnTo>
                  <a:cubicBezTo>
                    <a:pt x="6415" y="5559"/>
                    <a:pt x="6375" y="5545"/>
                    <a:pt x="6335" y="5545"/>
                  </a:cubicBezTo>
                  <a:cubicBezTo>
                    <a:pt x="6295" y="5545"/>
                    <a:pt x="6255" y="5559"/>
                    <a:pt x="6228" y="5586"/>
                  </a:cubicBezTo>
                  <a:cubicBezTo>
                    <a:pt x="6156" y="5657"/>
                    <a:pt x="6156" y="5746"/>
                    <a:pt x="6228" y="5818"/>
                  </a:cubicBezTo>
                  <a:lnTo>
                    <a:pt x="6531" y="6121"/>
                  </a:lnTo>
                  <a:lnTo>
                    <a:pt x="4783" y="7887"/>
                  </a:lnTo>
                  <a:lnTo>
                    <a:pt x="4461" y="7566"/>
                  </a:lnTo>
                  <a:cubicBezTo>
                    <a:pt x="4435" y="7539"/>
                    <a:pt x="4394" y="7526"/>
                    <a:pt x="4354" y="7526"/>
                  </a:cubicBezTo>
                  <a:cubicBezTo>
                    <a:pt x="4314" y="7526"/>
                    <a:pt x="4274" y="7539"/>
                    <a:pt x="4247" y="7566"/>
                  </a:cubicBezTo>
                  <a:cubicBezTo>
                    <a:pt x="4176" y="7637"/>
                    <a:pt x="4176" y="7727"/>
                    <a:pt x="4247" y="7798"/>
                  </a:cubicBezTo>
                  <a:lnTo>
                    <a:pt x="4551" y="8101"/>
                  </a:lnTo>
                  <a:lnTo>
                    <a:pt x="2802" y="9868"/>
                  </a:lnTo>
                  <a:lnTo>
                    <a:pt x="2481" y="9547"/>
                  </a:lnTo>
                  <a:cubicBezTo>
                    <a:pt x="2454" y="9520"/>
                    <a:pt x="2414" y="9506"/>
                    <a:pt x="2374" y="9506"/>
                  </a:cubicBezTo>
                  <a:cubicBezTo>
                    <a:pt x="2334" y="9506"/>
                    <a:pt x="2293" y="9520"/>
                    <a:pt x="2267" y="9547"/>
                  </a:cubicBezTo>
                  <a:cubicBezTo>
                    <a:pt x="2195" y="9618"/>
                    <a:pt x="2195" y="9707"/>
                    <a:pt x="2267" y="9779"/>
                  </a:cubicBezTo>
                  <a:lnTo>
                    <a:pt x="2570" y="10082"/>
                  </a:lnTo>
                  <a:lnTo>
                    <a:pt x="2285" y="10385"/>
                  </a:lnTo>
                  <a:cubicBezTo>
                    <a:pt x="2213" y="10457"/>
                    <a:pt x="2124" y="10492"/>
                    <a:pt x="2035" y="10492"/>
                  </a:cubicBezTo>
                  <a:cubicBezTo>
                    <a:pt x="1946" y="10492"/>
                    <a:pt x="1856" y="10457"/>
                    <a:pt x="1785" y="10385"/>
                  </a:cubicBezTo>
                  <a:lnTo>
                    <a:pt x="429" y="9029"/>
                  </a:lnTo>
                  <a:cubicBezTo>
                    <a:pt x="358" y="8958"/>
                    <a:pt x="322" y="8869"/>
                    <a:pt x="322" y="8779"/>
                  </a:cubicBezTo>
                  <a:cubicBezTo>
                    <a:pt x="322" y="8690"/>
                    <a:pt x="358" y="8601"/>
                    <a:pt x="429" y="8530"/>
                  </a:cubicBezTo>
                  <a:lnTo>
                    <a:pt x="697" y="8280"/>
                  </a:lnTo>
                  <a:lnTo>
                    <a:pt x="1000" y="8583"/>
                  </a:lnTo>
                  <a:cubicBezTo>
                    <a:pt x="1029" y="8612"/>
                    <a:pt x="1067" y="8630"/>
                    <a:pt x="1111" y="8630"/>
                  </a:cubicBezTo>
                  <a:cubicBezTo>
                    <a:pt x="1149" y="8630"/>
                    <a:pt x="1190" y="8616"/>
                    <a:pt x="1232" y="8583"/>
                  </a:cubicBezTo>
                  <a:cubicBezTo>
                    <a:pt x="1285" y="8530"/>
                    <a:pt x="1285" y="8423"/>
                    <a:pt x="1232" y="8369"/>
                  </a:cubicBezTo>
                  <a:lnTo>
                    <a:pt x="911" y="8048"/>
                  </a:lnTo>
                  <a:lnTo>
                    <a:pt x="1268" y="7691"/>
                  </a:lnTo>
                  <a:cubicBezTo>
                    <a:pt x="1339" y="7620"/>
                    <a:pt x="1339" y="7530"/>
                    <a:pt x="1268" y="7459"/>
                  </a:cubicBezTo>
                  <a:cubicBezTo>
                    <a:pt x="1241" y="7432"/>
                    <a:pt x="1201" y="7419"/>
                    <a:pt x="1160" y="7419"/>
                  </a:cubicBezTo>
                  <a:cubicBezTo>
                    <a:pt x="1120" y="7419"/>
                    <a:pt x="1080" y="7432"/>
                    <a:pt x="1053" y="7459"/>
                  </a:cubicBezTo>
                  <a:lnTo>
                    <a:pt x="197" y="8315"/>
                  </a:lnTo>
                  <a:cubicBezTo>
                    <a:pt x="72" y="8440"/>
                    <a:pt x="1" y="8601"/>
                    <a:pt x="1" y="8779"/>
                  </a:cubicBezTo>
                  <a:cubicBezTo>
                    <a:pt x="1" y="8958"/>
                    <a:pt x="72" y="9118"/>
                    <a:pt x="197" y="9243"/>
                  </a:cubicBezTo>
                  <a:lnTo>
                    <a:pt x="1571" y="10617"/>
                  </a:lnTo>
                  <a:cubicBezTo>
                    <a:pt x="1696" y="10742"/>
                    <a:pt x="1856" y="10813"/>
                    <a:pt x="2035" y="10813"/>
                  </a:cubicBezTo>
                  <a:cubicBezTo>
                    <a:pt x="2213" y="10813"/>
                    <a:pt x="2374" y="10742"/>
                    <a:pt x="2499" y="10617"/>
                  </a:cubicBezTo>
                  <a:lnTo>
                    <a:pt x="10635" y="2481"/>
                  </a:lnTo>
                  <a:cubicBezTo>
                    <a:pt x="10760" y="2356"/>
                    <a:pt x="10813" y="2195"/>
                    <a:pt x="10813" y="2017"/>
                  </a:cubicBezTo>
                  <a:cubicBezTo>
                    <a:pt x="10813" y="1839"/>
                    <a:pt x="10760" y="1678"/>
                    <a:pt x="10635" y="1553"/>
                  </a:cubicBezTo>
                  <a:lnTo>
                    <a:pt x="9261" y="179"/>
                  </a:lnTo>
                  <a:cubicBezTo>
                    <a:pt x="9136" y="54"/>
                    <a:pt x="8976" y="1"/>
                    <a:pt x="8797"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1" name="Google Shape;1260;p39">
              <a:extLst>
                <a:ext uri="{FF2B5EF4-FFF2-40B4-BE49-F238E27FC236}">
                  <a16:creationId xmlns:a16="http://schemas.microsoft.com/office/drawing/2014/main" id="{160D86D4-34B2-1883-9F2B-AF168D06EB62}"/>
                </a:ext>
              </a:extLst>
            </p:cNvPr>
            <p:cNvSpPr/>
            <p:nvPr/>
          </p:nvSpPr>
          <p:spPr>
            <a:xfrm>
              <a:off x="4748300" y="4113825"/>
              <a:ext cx="27675" cy="27675"/>
            </a:xfrm>
            <a:custGeom>
              <a:avLst/>
              <a:gdLst/>
              <a:ahLst/>
              <a:cxnLst/>
              <a:rect l="l" t="t" r="r" b="b"/>
              <a:pathLst>
                <a:path w="1107" h="1107" extrusionOk="0">
                  <a:moveTo>
                    <a:pt x="553" y="322"/>
                  </a:moveTo>
                  <a:cubicBezTo>
                    <a:pt x="696" y="322"/>
                    <a:pt x="803" y="429"/>
                    <a:pt x="803" y="554"/>
                  </a:cubicBezTo>
                  <a:cubicBezTo>
                    <a:pt x="803" y="697"/>
                    <a:pt x="696" y="804"/>
                    <a:pt x="553" y="804"/>
                  </a:cubicBezTo>
                  <a:cubicBezTo>
                    <a:pt x="428" y="804"/>
                    <a:pt x="321" y="697"/>
                    <a:pt x="321" y="554"/>
                  </a:cubicBezTo>
                  <a:cubicBezTo>
                    <a:pt x="321" y="429"/>
                    <a:pt x="428" y="322"/>
                    <a:pt x="553" y="322"/>
                  </a:cubicBezTo>
                  <a:close/>
                  <a:moveTo>
                    <a:pt x="553" y="1"/>
                  </a:moveTo>
                  <a:cubicBezTo>
                    <a:pt x="250" y="1"/>
                    <a:pt x="0" y="251"/>
                    <a:pt x="0" y="554"/>
                  </a:cubicBezTo>
                  <a:cubicBezTo>
                    <a:pt x="0" y="857"/>
                    <a:pt x="250" y="1107"/>
                    <a:pt x="553" y="1107"/>
                  </a:cubicBezTo>
                  <a:cubicBezTo>
                    <a:pt x="856" y="1107"/>
                    <a:pt x="1106" y="857"/>
                    <a:pt x="1106" y="554"/>
                  </a:cubicBezTo>
                  <a:cubicBezTo>
                    <a:pt x="1106" y="251"/>
                    <a:pt x="856" y="1"/>
                    <a:pt x="55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grpSp>
      <p:sp>
        <p:nvSpPr>
          <p:cNvPr id="14" name="TextBox 13">
            <a:extLst>
              <a:ext uri="{FF2B5EF4-FFF2-40B4-BE49-F238E27FC236}">
                <a16:creationId xmlns:a16="http://schemas.microsoft.com/office/drawing/2014/main" id="{BA570837-0CBE-ADFF-513F-56620B334FF8}"/>
              </a:ext>
            </a:extLst>
          </p:cNvPr>
          <p:cNvSpPr txBox="1"/>
          <p:nvPr/>
        </p:nvSpPr>
        <p:spPr>
          <a:xfrm>
            <a:off x="11008746" y="4886768"/>
            <a:ext cx="341760" cy="430887"/>
          </a:xfrm>
          <a:prstGeom prst="rect">
            <a:avLst/>
          </a:prstGeom>
          <a:noFill/>
        </p:spPr>
        <p:txBody>
          <a:bodyPr wrap="none" rtlCol="0">
            <a:spAutoFit/>
          </a:bodyPr>
          <a:lstStyle/>
          <a:p>
            <a:r>
              <a:rPr lang="en-US" sz="2200" dirty="0">
                <a:latin typeface="#9Slide03 SVND Sari" panose="02000000000000000000" pitchFamily="2" charset="0"/>
              </a:rPr>
              <a:t>C</a:t>
            </a:r>
          </a:p>
        </p:txBody>
      </p:sp>
      <p:sp>
        <p:nvSpPr>
          <p:cNvPr id="15" name="TextBox 14">
            <a:extLst>
              <a:ext uri="{FF2B5EF4-FFF2-40B4-BE49-F238E27FC236}">
                <a16:creationId xmlns:a16="http://schemas.microsoft.com/office/drawing/2014/main" id="{D61E188F-C6A0-13A8-A902-7A9B1F89C3EA}"/>
              </a:ext>
            </a:extLst>
          </p:cNvPr>
          <p:cNvSpPr txBox="1"/>
          <p:nvPr/>
        </p:nvSpPr>
        <p:spPr>
          <a:xfrm>
            <a:off x="1385143" y="2677912"/>
            <a:ext cx="2666519"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Xét tam giác ABC có:</a:t>
            </a:r>
            <a:endParaRPr lang="vi-VN" dirty="0">
              <a:solidFill>
                <a:schemeClr val="accent3">
                  <a:lumMod val="25000"/>
                </a:schemeClr>
              </a:solidFill>
            </a:endParaRPr>
          </a:p>
        </p:txBody>
      </p:sp>
      <p:sp>
        <p:nvSpPr>
          <p:cNvPr id="16" name="TextBox 15">
            <a:extLst>
              <a:ext uri="{FF2B5EF4-FFF2-40B4-BE49-F238E27FC236}">
                <a16:creationId xmlns:a16="http://schemas.microsoft.com/office/drawing/2014/main" id="{49E0E502-C236-484C-D7CD-131E02E1E1B6}"/>
              </a:ext>
            </a:extLst>
          </p:cNvPr>
          <p:cNvSpPr txBox="1"/>
          <p:nvPr/>
        </p:nvSpPr>
        <p:spPr>
          <a:xfrm>
            <a:off x="2346806" y="3327367"/>
            <a:ext cx="494819"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BF</a:t>
            </a:r>
            <a:endParaRPr lang="vi-VN" dirty="0">
              <a:solidFill>
                <a:schemeClr val="accent3">
                  <a:lumMod val="25000"/>
                </a:schemeClr>
              </a:solidFill>
            </a:endParaRPr>
          </a:p>
        </p:txBody>
      </p:sp>
      <p:sp>
        <p:nvSpPr>
          <p:cNvPr id="17" name="TextBox 16">
            <a:extLst>
              <a:ext uri="{FF2B5EF4-FFF2-40B4-BE49-F238E27FC236}">
                <a16:creationId xmlns:a16="http://schemas.microsoft.com/office/drawing/2014/main" id="{28528548-4C8E-794C-F30D-CDC7CE2FA5CE}"/>
              </a:ext>
            </a:extLst>
          </p:cNvPr>
          <p:cNvSpPr txBox="1"/>
          <p:nvPr/>
        </p:nvSpPr>
        <p:spPr>
          <a:xfrm>
            <a:off x="2334106" y="3776727"/>
            <a:ext cx="58801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BA</a:t>
            </a:r>
            <a:endParaRPr lang="vi-VN" dirty="0">
              <a:solidFill>
                <a:schemeClr val="accent3">
                  <a:lumMod val="25000"/>
                </a:schemeClr>
              </a:solidFill>
            </a:endParaRPr>
          </a:p>
        </p:txBody>
      </p:sp>
      <p:cxnSp>
        <p:nvCxnSpPr>
          <p:cNvPr id="19" name="Straight Connector 18">
            <a:extLst>
              <a:ext uri="{FF2B5EF4-FFF2-40B4-BE49-F238E27FC236}">
                <a16:creationId xmlns:a16="http://schemas.microsoft.com/office/drawing/2014/main" id="{33959D8A-B87D-4FB4-9634-999CB6D19749}"/>
              </a:ext>
            </a:extLst>
          </p:cNvPr>
          <p:cNvCxnSpPr>
            <a:cxnSpLocks/>
          </p:cNvCxnSpPr>
          <p:nvPr/>
        </p:nvCxnSpPr>
        <p:spPr>
          <a:xfrm>
            <a:off x="2373714" y="3875801"/>
            <a:ext cx="415602"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606E844-FAFA-F54F-5673-FD6033C6B296}"/>
              </a:ext>
            </a:extLst>
          </p:cNvPr>
          <p:cNvSpPr txBox="1"/>
          <p:nvPr/>
        </p:nvSpPr>
        <p:spPr>
          <a:xfrm>
            <a:off x="2855057" y="3550205"/>
            <a:ext cx="325321"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a:t>
            </a:r>
            <a:endParaRPr lang="vi-VN" dirty="0">
              <a:solidFill>
                <a:schemeClr val="accent3">
                  <a:lumMod val="25000"/>
                </a:schemeClr>
              </a:solidFill>
            </a:endParaRPr>
          </a:p>
        </p:txBody>
      </p:sp>
      <p:cxnSp>
        <p:nvCxnSpPr>
          <p:cNvPr id="22" name="Straight Connector 21">
            <a:extLst>
              <a:ext uri="{FF2B5EF4-FFF2-40B4-BE49-F238E27FC236}">
                <a16:creationId xmlns:a16="http://schemas.microsoft.com/office/drawing/2014/main" id="{D6E35AA5-B33F-F468-C03B-D8E830FE0659}"/>
              </a:ext>
            </a:extLst>
          </p:cNvPr>
          <p:cNvCxnSpPr>
            <a:cxnSpLocks/>
          </p:cNvCxnSpPr>
          <p:nvPr/>
        </p:nvCxnSpPr>
        <p:spPr>
          <a:xfrm>
            <a:off x="3243878" y="3873222"/>
            <a:ext cx="1482427"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304E664-2D02-2335-4A84-1B113B914670}"/>
              </a:ext>
            </a:extLst>
          </p:cNvPr>
          <p:cNvSpPr txBox="1"/>
          <p:nvPr/>
        </p:nvSpPr>
        <p:spPr>
          <a:xfrm>
            <a:off x="3675279" y="3324666"/>
            <a:ext cx="58801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3,5</a:t>
            </a:r>
            <a:endParaRPr lang="vi-VN" dirty="0">
              <a:solidFill>
                <a:schemeClr val="accent3">
                  <a:lumMod val="25000"/>
                </a:schemeClr>
              </a:solidFill>
            </a:endParaRPr>
          </a:p>
        </p:txBody>
      </p:sp>
      <p:sp>
        <p:nvSpPr>
          <p:cNvPr id="26" name="TextBox 25">
            <a:extLst>
              <a:ext uri="{FF2B5EF4-FFF2-40B4-BE49-F238E27FC236}">
                <a16:creationId xmlns:a16="http://schemas.microsoft.com/office/drawing/2014/main" id="{33D09A66-4ACF-A712-8960-D6038C1D8176}"/>
              </a:ext>
            </a:extLst>
          </p:cNvPr>
          <p:cNvSpPr txBox="1"/>
          <p:nvPr/>
        </p:nvSpPr>
        <p:spPr>
          <a:xfrm>
            <a:off x="3160099" y="3776727"/>
            <a:ext cx="1653540"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3,5 + 4,5 + 6</a:t>
            </a:r>
            <a:endParaRPr lang="vi-VN" dirty="0">
              <a:solidFill>
                <a:schemeClr val="accent3">
                  <a:lumMod val="25000"/>
                </a:schemeClr>
              </a:solidFill>
            </a:endParaRPr>
          </a:p>
        </p:txBody>
      </p:sp>
      <p:sp>
        <p:nvSpPr>
          <p:cNvPr id="28" name="TextBox 27">
            <a:extLst>
              <a:ext uri="{FF2B5EF4-FFF2-40B4-BE49-F238E27FC236}">
                <a16:creationId xmlns:a16="http://schemas.microsoft.com/office/drawing/2014/main" id="{6DEEE3BC-68E4-DCBA-09C1-343F54D9F164}"/>
              </a:ext>
            </a:extLst>
          </p:cNvPr>
          <p:cNvSpPr txBox="1"/>
          <p:nvPr/>
        </p:nvSpPr>
        <p:spPr>
          <a:xfrm>
            <a:off x="5184763" y="3324666"/>
            <a:ext cx="27642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1</a:t>
            </a:r>
            <a:endParaRPr lang="vi-VN" dirty="0">
              <a:solidFill>
                <a:schemeClr val="accent3">
                  <a:lumMod val="25000"/>
                </a:schemeClr>
              </a:solidFill>
            </a:endParaRPr>
          </a:p>
        </p:txBody>
      </p:sp>
      <p:cxnSp>
        <p:nvCxnSpPr>
          <p:cNvPr id="29" name="Straight Connector 28">
            <a:extLst>
              <a:ext uri="{FF2B5EF4-FFF2-40B4-BE49-F238E27FC236}">
                <a16:creationId xmlns:a16="http://schemas.microsoft.com/office/drawing/2014/main" id="{016EE400-3B0A-AE29-983A-9A20C7F44108}"/>
              </a:ext>
            </a:extLst>
          </p:cNvPr>
          <p:cNvCxnSpPr>
            <a:cxnSpLocks/>
          </p:cNvCxnSpPr>
          <p:nvPr/>
        </p:nvCxnSpPr>
        <p:spPr>
          <a:xfrm>
            <a:off x="5218822" y="3869843"/>
            <a:ext cx="235969"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77E07DD-CDFE-F735-64E4-C6BB4AE9C233}"/>
              </a:ext>
            </a:extLst>
          </p:cNvPr>
          <p:cNvSpPr txBox="1"/>
          <p:nvPr/>
        </p:nvSpPr>
        <p:spPr>
          <a:xfrm>
            <a:off x="4821927" y="3550205"/>
            <a:ext cx="325321"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a:t>
            </a:r>
            <a:endParaRPr lang="vi-VN" dirty="0">
              <a:solidFill>
                <a:schemeClr val="accent3">
                  <a:lumMod val="25000"/>
                </a:schemeClr>
              </a:solidFill>
            </a:endParaRPr>
          </a:p>
        </p:txBody>
      </p:sp>
      <p:sp>
        <p:nvSpPr>
          <p:cNvPr id="31" name="TextBox 30">
            <a:extLst>
              <a:ext uri="{FF2B5EF4-FFF2-40B4-BE49-F238E27FC236}">
                <a16:creationId xmlns:a16="http://schemas.microsoft.com/office/drawing/2014/main" id="{8CD2E359-2BB7-0E73-E3FF-81694AA514A8}"/>
              </a:ext>
            </a:extLst>
          </p:cNvPr>
          <p:cNvSpPr txBox="1"/>
          <p:nvPr/>
        </p:nvSpPr>
        <p:spPr>
          <a:xfrm>
            <a:off x="5166067" y="3776727"/>
            <a:ext cx="27642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4</a:t>
            </a:r>
            <a:endParaRPr lang="vi-VN" dirty="0">
              <a:solidFill>
                <a:schemeClr val="accent3">
                  <a:lumMod val="25000"/>
                </a:schemeClr>
              </a:solidFill>
            </a:endParaRPr>
          </a:p>
        </p:txBody>
      </p:sp>
      <p:sp>
        <p:nvSpPr>
          <p:cNvPr id="35" name="TextBox 34">
            <a:extLst>
              <a:ext uri="{FF2B5EF4-FFF2-40B4-BE49-F238E27FC236}">
                <a16:creationId xmlns:a16="http://schemas.microsoft.com/office/drawing/2014/main" id="{20C1D9A3-FF8E-106D-309E-5232C1B6E42C}"/>
              </a:ext>
            </a:extLst>
          </p:cNvPr>
          <p:cNvSpPr txBox="1"/>
          <p:nvPr/>
        </p:nvSpPr>
        <p:spPr>
          <a:xfrm>
            <a:off x="2334106" y="4248209"/>
            <a:ext cx="572110"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BG</a:t>
            </a:r>
            <a:endParaRPr lang="vi-VN" dirty="0">
              <a:solidFill>
                <a:schemeClr val="accent3">
                  <a:lumMod val="25000"/>
                </a:schemeClr>
              </a:solidFill>
            </a:endParaRPr>
          </a:p>
        </p:txBody>
      </p:sp>
      <p:sp>
        <p:nvSpPr>
          <p:cNvPr id="36" name="TextBox 35">
            <a:extLst>
              <a:ext uri="{FF2B5EF4-FFF2-40B4-BE49-F238E27FC236}">
                <a16:creationId xmlns:a16="http://schemas.microsoft.com/office/drawing/2014/main" id="{7E607CA4-5215-7EA3-79FA-683FFB8B5948}"/>
              </a:ext>
            </a:extLst>
          </p:cNvPr>
          <p:cNvSpPr txBox="1"/>
          <p:nvPr/>
        </p:nvSpPr>
        <p:spPr>
          <a:xfrm>
            <a:off x="2334106" y="4697569"/>
            <a:ext cx="58801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BC</a:t>
            </a:r>
            <a:endParaRPr lang="vi-VN" dirty="0">
              <a:solidFill>
                <a:schemeClr val="accent3">
                  <a:lumMod val="25000"/>
                </a:schemeClr>
              </a:solidFill>
            </a:endParaRPr>
          </a:p>
        </p:txBody>
      </p:sp>
      <p:cxnSp>
        <p:nvCxnSpPr>
          <p:cNvPr id="37" name="Straight Connector 36">
            <a:extLst>
              <a:ext uri="{FF2B5EF4-FFF2-40B4-BE49-F238E27FC236}">
                <a16:creationId xmlns:a16="http://schemas.microsoft.com/office/drawing/2014/main" id="{2D9BEB19-2CEC-FAAA-AD62-B58BDBF5B24F}"/>
              </a:ext>
            </a:extLst>
          </p:cNvPr>
          <p:cNvCxnSpPr>
            <a:cxnSpLocks/>
          </p:cNvCxnSpPr>
          <p:nvPr/>
        </p:nvCxnSpPr>
        <p:spPr>
          <a:xfrm>
            <a:off x="2373714" y="4796643"/>
            <a:ext cx="415602"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12E7CA2-7134-14B5-522B-604F20DFBABD}"/>
              </a:ext>
            </a:extLst>
          </p:cNvPr>
          <p:cNvSpPr txBox="1"/>
          <p:nvPr/>
        </p:nvSpPr>
        <p:spPr>
          <a:xfrm>
            <a:off x="2864635" y="4473030"/>
            <a:ext cx="325321"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a:t>
            </a:r>
            <a:endParaRPr lang="vi-VN" dirty="0">
              <a:solidFill>
                <a:schemeClr val="accent3">
                  <a:lumMod val="25000"/>
                </a:schemeClr>
              </a:solidFill>
            </a:endParaRPr>
          </a:p>
        </p:txBody>
      </p:sp>
      <p:cxnSp>
        <p:nvCxnSpPr>
          <p:cNvPr id="39" name="Straight Connector 38">
            <a:extLst>
              <a:ext uri="{FF2B5EF4-FFF2-40B4-BE49-F238E27FC236}">
                <a16:creationId xmlns:a16="http://schemas.microsoft.com/office/drawing/2014/main" id="{4C2C6BA9-A3CF-0DC5-8671-709BB9887931}"/>
              </a:ext>
            </a:extLst>
          </p:cNvPr>
          <p:cNvCxnSpPr>
            <a:cxnSpLocks/>
          </p:cNvCxnSpPr>
          <p:nvPr/>
        </p:nvCxnSpPr>
        <p:spPr>
          <a:xfrm>
            <a:off x="3243878" y="4794064"/>
            <a:ext cx="1482427"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D3A5DFE-BE9D-AA75-6564-4451B6AEA55B}"/>
              </a:ext>
            </a:extLst>
          </p:cNvPr>
          <p:cNvSpPr txBox="1"/>
          <p:nvPr/>
        </p:nvSpPr>
        <p:spPr>
          <a:xfrm>
            <a:off x="3814980" y="4245508"/>
            <a:ext cx="337306"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4</a:t>
            </a:r>
            <a:endParaRPr lang="vi-VN" dirty="0">
              <a:solidFill>
                <a:schemeClr val="accent3">
                  <a:lumMod val="25000"/>
                </a:schemeClr>
              </a:solidFill>
            </a:endParaRPr>
          </a:p>
        </p:txBody>
      </p:sp>
      <p:sp>
        <p:nvSpPr>
          <p:cNvPr id="41" name="TextBox 40">
            <a:extLst>
              <a:ext uri="{FF2B5EF4-FFF2-40B4-BE49-F238E27FC236}">
                <a16:creationId xmlns:a16="http://schemas.microsoft.com/office/drawing/2014/main" id="{50C4CBD3-431C-1E3A-B4F4-619E9E06B530}"/>
              </a:ext>
            </a:extLst>
          </p:cNvPr>
          <p:cNvSpPr txBox="1"/>
          <p:nvPr/>
        </p:nvSpPr>
        <p:spPr>
          <a:xfrm>
            <a:off x="3274399" y="4697569"/>
            <a:ext cx="1466667"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4 + 6 + 7,5</a:t>
            </a:r>
            <a:endParaRPr lang="vi-VN" dirty="0">
              <a:solidFill>
                <a:schemeClr val="accent3">
                  <a:lumMod val="25000"/>
                </a:schemeClr>
              </a:solidFill>
            </a:endParaRPr>
          </a:p>
        </p:txBody>
      </p:sp>
      <p:sp>
        <p:nvSpPr>
          <p:cNvPr id="42" name="TextBox 41">
            <a:extLst>
              <a:ext uri="{FF2B5EF4-FFF2-40B4-BE49-F238E27FC236}">
                <a16:creationId xmlns:a16="http://schemas.microsoft.com/office/drawing/2014/main" id="{4591FB3F-D553-0251-8D44-F90A0680DE98}"/>
              </a:ext>
            </a:extLst>
          </p:cNvPr>
          <p:cNvSpPr txBox="1"/>
          <p:nvPr/>
        </p:nvSpPr>
        <p:spPr>
          <a:xfrm>
            <a:off x="5235566" y="4245508"/>
            <a:ext cx="27642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8</a:t>
            </a:r>
            <a:endParaRPr lang="vi-VN" dirty="0">
              <a:solidFill>
                <a:schemeClr val="accent3">
                  <a:lumMod val="25000"/>
                </a:schemeClr>
              </a:solidFill>
            </a:endParaRPr>
          </a:p>
        </p:txBody>
      </p:sp>
      <p:cxnSp>
        <p:nvCxnSpPr>
          <p:cNvPr id="43" name="Straight Connector 42">
            <a:extLst>
              <a:ext uri="{FF2B5EF4-FFF2-40B4-BE49-F238E27FC236}">
                <a16:creationId xmlns:a16="http://schemas.microsoft.com/office/drawing/2014/main" id="{E50F0DDC-B218-B622-1D3A-DFE1AB114D5C}"/>
              </a:ext>
            </a:extLst>
          </p:cNvPr>
          <p:cNvCxnSpPr>
            <a:cxnSpLocks/>
          </p:cNvCxnSpPr>
          <p:nvPr/>
        </p:nvCxnSpPr>
        <p:spPr>
          <a:xfrm>
            <a:off x="5218822" y="4790685"/>
            <a:ext cx="386641"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F16A0E2-BB62-E153-F537-696EABC262D5}"/>
              </a:ext>
            </a:extLst>
          </p:cNvPr>
          <p:cNvSpPr txBox="1"/>
          <p:nvPr/>
        </p:nvSpPr>
        <p:spPr>
          <a:xfrm>
            <a:off x="4821927" y="4471047"/>
            <a:ext cx="325321"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a:t>
            </a:r>
            <a:endParaRPr lang="vi-VN" dirty="0">
              <a:solidFill>
                <a:schemeClr val="accent3">
                  <a:lumMod val="25000"/>
                </a:schemeClr>
              </a:solidFill>
            </a:endParaRPr>
          </a:p>
        </p:txBody>
      </p:sp>
      <p:sp>
        <p:nvSpPr>
          <p:cNvPr id="45" name="TextBox 44">
            <a:extLst>
              <a:ext uri="{FF2B5EF4-FFF2-40B4-BE49-F238E27FC236}">
                <a16:creationId xmlns:a16="http://schemas.microsoft.com/office/drawing/2014/main" id="{1723336E-1FBA-9AAA-F6EF-C1FDEA8AD852}"/>
              </a:ext>
            </a:extLst>
          </p:cNvPr>
          <p:cNvSpPr txBox="1"/>
          <p:nvPr/>
        </p:nvSpPr>
        <p:spPr>
          <a:xfrm>
            <a:off x="5180356" y="4697569"/>
            <a:ext cx="533619"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35</a:t>
            </a:r>
            <a:endParaRPr lang="vi-VN" dirty="0">
              <a:solidFill>
                <a:schemeClr val="accent3">
                  <a:lumMod val="25000"/>
                </a:schemeClr>
              </a:solidFill>
            </a:endParaRPr>
          </a:p>
        </p:txBody>
      </p:sp>
      <p:sp>
        <p:nvSpPr>
          <p:cNvPr id="59" name="TextBox 58">
            <a:extLst>
              <a:ext uri="{FF2B5EF4-FFF2-40B4-BE49-F238E27FC236}">
                <a16:creationId xmlns:a16="http://schemas.microsoft.com/office/drawing/2014/main" id="{CDCAF4D8-97F4-B14C-7E71-B0440E1CC829}"/>
              </a:ext>
            </a:extLst>
          </p:cNvPr>
          <p:cNvSpPr txBox="1"/>
          <p:nvPr/>
        </p:nvSpPr>
        <p:spPr>
          <a:xfrm>
            <a:off x="1398406" y="5508172"/>
            <a:ext cx="1043841"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Do đó, </a:t>
            </a:r>
            <a:endParaRPr lang="vi-VN" dirty="0">
              <a:solidFill>
                <a:schemeClr val="accent3">
                  <a:lumMod val="25000"/>
                </a:schemeClr>
              </a:solidFill>
            </a:endParaRPr>
          </a:p>
        </p:txBody>
      </p:sp>
      <p:sp>
        <p:nvSpPr>
          <p:cNvPr id="60" name="TextBox 59">
            <a:extLst>
              <a:ext uri="{FF2B5EF4-FFF2-40B4-BE49-F238E27FC236}">
                <a16:creationId xmlns:a16="http://schemas.microsoft.com/office/drawing/2014/main" id="{87E58D72-D156-2A38-0142-07D97C70996F}"/>
              </a:ext>
            </a:extLst>
          </p:cNvPr>
          <p:cNvSpPr txBox="1"/>
          <p:nvPr/>
        </p:nvSpPr>
        <p:spPr>
          <a:xfrm>
            <a:off x="2357118" y="5300574"/>
            <a:ext cx="494819"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BF</a:t>
            </a:r>
            <a:endParaRPr lang="vi-VN" dirty="0">
              <a:solidFill>
                <a:schemeClr val="accent3">
                  <a:lumMod val="25000"/>
                </a:schemeClr>
              </a:solidFill>
            </a:endParaRPr>
          </a:p>
        </p:txBody>
      </p:sp>
      <p:sp>
        <p:nvSpPr>
          <p:cNvPr id="61" name="TextBox 60">
            <a:extLst>
              <a:ext uri="{FF2B5EF4-FFF2-40B4-BE49-F238E27FC236}">
                <a16:creationId xmlns:a16="http://schemas.microsoft.com/office/drawing/2014/main" id="{2707918B-A4A5-4910-389A-8AA7697CDD5D}"/>
              </a:ext>
            </a:extLst>
          </p:cNvPr>
          <p:cNvSpPr txBox="1"/>
          <p:nvPr/>
        </p:nvSpPr>
        <p:spPr>
          <a:xfrm>
            <a:off x="2344418" y="5749934"/>
            <a:ext cx="58801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BA</a:t>
            </a:r>
            <a:endParaRPr lang="vi-VN" dirty="0">
              <a:solidFill>
                <a:schemeClr val="accent3">
                  <a:lumMod val="25000"/>
                </a:schemeClr>
              </a:solidFill>
            </a:endParaRPr>
          </a:p>
        </p:txBody>
      </p:sp>
      <p:cxnSp>
        <p:nvCxnSpPr>
          <p:cNvPr id="62" name="Straight Connector 61">
            <a:extLst>
              <a:ext uri="{FF2B5EF4-FFF2-40B4-BE49-F238E27FC236}">
                <a16:creationId xmlns:a16="http://schemas.microsoft.com/office/drawing/2014/main" id="{E936CD28-15CD-4D5D-D729-A4DC15982691}"/>
              </a:ext>
            </a:extLst>
          </p:cNvPr>
          <p:cNvCxnSpPr>
            <a:cxnSpLocks/>
          </p:cNvCxnSpPr>
          <p:nvPr/>
        </p:nvCxnSpPr>
        <p:spPr>
          <a:xfrm>
            <a:off x="2384026" y="5849008"/>
            <a:ext cx="415602"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B0B65A9-5760-FF77-CA35-A2B33CF78D99}"/>
                  </a:ext>
                </a:extLst>
              </p:cNvPr>
              <p:cNvSpPr txBox="1"/>
              <p:nvPr/>
            </p:nvSpPr>
            <p:spPr>
              <a:xfrm>
                <a:off x="2866036" y="5508172"/>
                <a:ext cx="325321" cy="600164"/>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14:m>
                  <m:oMathPara xmlns:m="http://schemas.openxmlformats.org/officeDocument/2006/math">
                    <m:oMathParaPr>
                      <m:jc m:val="centerGroup"/>
                    </m:oMathParaPr>
                    <m:oMath xmlns:m="http://schemas.openxmlformats.org/officeDocument/2006/math">
                      <m:r>
                        <a:rPr lang="en-US" b="0" i="1" dirty="0" smtClean="0">
                          <a:solidFill>
                            <a:schemeClr val="accent3">
                              <a:lumMod val="25000"/>
                            </a:schemeClr>
                          </a:solidFill>
                          <a:latin typeface="Cambria Math" panose="02040503050406030204" pitchFamily="18" charset="0"/>
                        </a:rPr>
                        <m:t>≠</m:t>
                      </m:r>
                    </m:oMath>
                  </m:oMathPara>
                </a14:m>
                <a:endParaRPr lang="vi-VN" dirty="0">
                  <a:solidFill>
                    <a:schemeClr val="accent3">
                      <a:lumMod val="25000"/>
                    </a:schemeClr>
                  </a:solidFill>
                </a:endParaRPr>
              </a:p>
            </p:txBody>
          </p:sp>
        </mc:Choice>
        <mc:Fallback xmlns="">
          <p:sp>
            <p:nvSpPr>
              <p:cNvPr id="63" name="TextBox 62">
                <a:extLst>
                  <a:ext uri="{FF2B5EF4-FFF2-40B4-BE49-F238E27FC236}">
                    <a16:creationId xmlns:a16="http://schemas.microsoft.com/office/drawing/2014/main" id="{AB0B65A9-5760-FF77-CA35-A2B33CF78D99}"/>
                  </a:ext>
                </a:extLst>
              </p:cNvPr>
              <p:cNvSpPr txBox="1">
                <a:spLocks noRot="1" noChangeAspect="1" noMove="1" noResize="1" noEditPoints="1" noAdjustHandles="1" noChangeArrowheads="1" noChangeShapeType="1" noTextEdit="1"/>
              </p:cNvSpPr>
              <p:nvPr/>
            </p:nvSpPr>
            <p:spPr>
              <a:xfrm>
                <a:off x="2866036" y="5508172"/>
                <a:ext cx="325321" cy="600164"/>
              </a:xfrm>
              <a:prstGeom prst="rect">
                <a:avLst/>
              </a:prstGeom>
              <a:blipFill>
                <a:blip r:embed="rId4"/>
                <a:stretch>
                  <a:fillRect/>
                </a:stretch>
              </a:blipFill>
            </p:spPr>
            <p:txBody>
              <a:bodyPr/>
              <a:lstStyle/>
              <a:p>
                <a:r>
                  <a:rPr lang="en-US">
                    <a:noFill/>
                  </a:rPr>
                  <a:t> </a:t>
                </a:r>
              </a:p>
            </p:txBody>
          </p:sp>
        </mc:Fallback>
      </mc:AlternateContent>
      <p:sp>
        <p:nvSpPr>
          <p:cNvPr id="64" name="TextBox 63">
            <a:extLst>
              <a:ext uri="{FF2B5EF4-FFF2-40B4-BE49-F238E27FC236}">
                <a16:creationId xmlns:a16="http://schemas.microsoft.com/office/drawing/2014/main" id="{205EAB5D-157D-FF30-6391-02B45C9BCF67}"/>
              </a:ext>
            </a:extLst>
          </p:cNvPr>
          <p:cNvSpPr txBox="1"/>
          <p:nvPr/>
        </p:nvSpPr>
        <p:spPr>
          <a:xfrm>
            <a:off x="3260933" y="5300574"/>
            <a:ext cx="572110"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BG</a:t>
            </a:r>
            <a:endParaRPr lang="vi-VN" dirty="0">
              <a:solidFill>
                <a:schemeClr val="accent3">
                  <a:lumMod val="25000"/>
                </a:schemeClr>
              </a:solidFill>
            </a:endParaRPr>
          </a:p>
        </p:txBody>
      </p:sp>
      <p:sp>
        <p:nvSpPr>
          <p:cNvPr id="65" name="TextBox 64">
            <a:extLst>
              <a:ext uri="{FF2B5EF4-FFF2-40B4-BE49-F238E27FC236}">
                <a16:creationId xmlns:a16="http://schemas.microsoft.com/office/drawing/2014/main" id="{7663638E-D15C-403B-5A53-B4C9C8F3BB7D}"/>
              </a:ext>
            </a:extLst>
          </p:cNvPr>
          <p:cNvSpPr txBox="1"/>
          <p:nvPr/>
        </p:nvSpPr>
        <p:spPr>
          <a:xfrm>
            <a:off x="3260933" y="5749934"/>
            <a:ext cx="58801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BC</a:t>
            </a:r>
            <a:endParaRPr lang="vi-VN" dirty="0">
              <a:solidFill>
                <a:schemeClr val="accent3">
                  <a:lumMod val="25000"/>
                </a:schemeClr>
              </a:solidFill>
            </a:endParaRPr>
          </a:p>
        </p:txBody>
      </p:sp>
      <p:cxnSp>
        <p:nvCxnSpPr>
          <p:cNvPr id="66" name="Straight Connector 65">
            <a:extLst>
              <a:ext uri="{FF2B5EF4-FFF2-40B4-BE49-F238E27FC236}">
                <a16:creationId xmlns:a16="http://schemas.microsoft.com/office/drawing/2014/main" id="{0A7B0741-1CF4-F3E2-9D3A-E4E4539304EE}"/>
              </a:ext>
            </a:extLst>
          </p:cNvPr>
          <p:cNvCxnSpPr>
            <a:cxnSpLocks/>
          </p:cNvCxnSpPr>
          <p:nvPr/>
        </p:nvCxnSpPr>
        <p:spPr>
          <a:xfrm>
            <a:off x="3300541" y="5849008"/>
            <a:ext cx="415602"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5241A16-2801-5522-A0DC-B7F4E67028BE}"/>
              </a:ext>
            </a:extLst>
          </p:cNvPr>
          <p:cNvSpPr txBox="1"/>
          <p:nvPr/>
        </p:nvSpPr>
        <p:spPr>
          <a:xfrm>
            <a:off x="3776948" y="5465697"/>
            <a:ext cx="4121278"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nên FG </a:t>
            </a:r>
            <a:r>
              <a:rPr lang="en-US" dirty="0">
                <a:solidFill>
                  <a:srgbClr val="C00000"/>
                </a:solidFill>
              </a:rPr>
              <a:t>không</a:t>
            </a:r>
            <a:r>
              <a:rPr lang="en-US" dirty="0">
                <a:solidFill>
                  <a:schemeClr val="accent3">
                    <a:lumMod val="25000"/>
                  </a:schemeClr>
                </a:solidFill>
              </a:rPr>
              <a:t> song song với AC.</a:t>
            </a:r>
            <a:endParaRPr lang="vi-VN" dirty="0">
              <a:solidFill>
                <a:schemeClr val="accent3">
                  <a:lumMod val="25000"/>
                </a:schemeClr>
              </a:solidFill>
            </a:endParaRPr>
          </a:p>
        </p:txBody>
      </p:sp>
      <p:pic>
        <p:nvPicPr>
          <p:cNvPr id="68" name="Graphic 67">
            <a:extLst>
              <a:ext uri="{FF2B5EF4-FFF2-40B4-BE49-F238E27FC236}">
                <a16:creationId xmlns:a16="http://schemas.microsoft.com/office/drawing/2014/main" id="{DDFFC0C9-D58D-5864-6642-2D6D4137DD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544" y="1515843"/>
            <a:ext cx="286696" cy="444382"/>
          </a:xfrm>
          <a:prstGeom prst="rect">
            <a:avLst/>
          </a:prstGeom>
        </p:spPr>
      </p:pic>
    </p:spTree>
    <p:custDataLst>
      <p:tags r:id="rId1"/>
    </p:custDataLst>
    <p:extLst>
      <p:ext uri="{BB962C8B-B14F-4D97-AF65-F5344CB8AC3E}">
        <p14:creationId xmlns:p14="http://schemas.microsoft.com/office/powerpoint/2010/main" val="315608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500"/>
                                        <p:tgtEl>
                                          <p:spTgt spid="8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500"/>
                                        <p:tgtEl>
                                          <p:spTgt spid="9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500"/>
                                        <p:tgtEl>
                                          <p:spTgt spid="9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500"/>
                                        <p:tgtEl>
                                          <p:spTgt spid="9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fade">
                                      <p:cBhvr>
                                        <p:cTn id="52" dur="500"/>
                                        <p:tgtEl>
                                          <p:spTgt spid="9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par>
                                <p:cTn id="73" presetID="10" presetClass="entr" presetSubtype="0"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par>
                                <p:cTn id="79" presetID="10" presetClass="entr" presetSubtype="0" fill="hold"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fade">
                                      <p:cBhvr>
                                        <p:cTn id="81" dur="500"/>
                                        <p:tgtEl>
                                          <p:spTgt spid="68"/>
                                        </p:tgtEl>
                                      </p:cBhvr>
                                    </p:animEffect>
                                  </p:childTnLst>
                                </p:cTn>
                              </p:par>
                            </p:childTnLst>
                          </p:cTn>
                        </p:par>
                      </p:childTnLst>
                    </p:cTn>
                  </p:par>
                  <p:par>
                    <p:cTn id="82" fill="hold">
                      <p:stCondLst>
                        <p:cond delay="indefinite"/>
                      </p:stCondLst>
                      <p:childTnLst>
                        <p:par>
                          <p:cTn id="83" fill="hold">
                            <p:stCondLst>
                              <p:cond delay="0"/>
                            </p:stCondLst>
                            <p:childTnLst>
                              <p:par>
                                <p:cTn id="84" presetID="8" presetClass="emph" presetSubtype="0" fill="hold" nodeType="clickEffect">
                                  <p:stCondLst>
                                    <p:cond delay="0"/>
                                  </p:stCondLst>
                                  <p:childTnLst>
                                    <p:animRot by="21600000">
                                      <p:cBhvr>
                                        <p:cTn id="85" dur="2000" fill="hold"/>
                                        <p:tgtEl>
                                          <p:spTgt spid="68"/>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left)">
                                      <p:cBhvr>
                                        <p:cTn id="90" dur="500"/>
                                        <p:tgtEl>
                                          <p:spTgt spid="21"/>
                                        </p:tgtEl>
                                      </p:cBhvr>
                                    </p:animEffect>
                                  </p:childTnLst>
                                </p:cTn>
                              </p:par>
                              <p:par>
                                <p:cTn id="91" presetID="22" presetClass="entr" presetSubtype="8" fill="hold"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left)">
                                      <p:cBhvr>
                                        <p:cTn id="96" dur="500"/>
                                        <p:tgtEl>
                                          <p:spTgt spid="2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left)">
                                      <p:cBhvr>
                                        <p:cTn id="102" dur="500"/>
                                        <p:tgtEl>
                                          <p:spTgt spid="28"/>
                                        </p:tgtEl>
                                      </p:cBhvr>
                                    </p:animEffect>
                                  </p:childTnLst>
                                </p:cTn>
                              </p:par>
                              <p:par>
                                <p:cTn id="103" presetID="22" presetClass="entr" presetSubtype="8" fill="hold" nodeType="with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ipe(left)">
                                      <p:cBhvr>
                                        <p:cTn id="105" dur="500"/>
                                        <p:tgtEl>
                                          <p:spTgt spid="29"/>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wipe(left)">
                                      <p:cBhvr>
                                        <p:cTn id="108" dur="500"/>
                                        <p:tgtEl>
                                          <p:spTgt spid="30"/>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wipe(left)">
                                      <p:cBhvr>
                                        <p:cTn id="111" dur="500"/>
                                        <p:tgtEl>
                                          <p:spTgt spid="3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wipe(left)">
                                      <p:cBhvr>
                                        <p:cTn id="116" dur="500"/>
                                        <p:tgtEl>
                                          <p:spTgt spid="38"/>
                                        </p:tgtEl>
                                      </p:cBhvr>
                                    </p:animEffect>
                                  </p:childTnLst>
                                </p:cTn>
                              </p:par>
                              <p:par>
                                <p:cTn id="117" presetID="22" presetClass="entr" presetSubtype="8" fill="hold"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left)">
                                      <p:cBhvr>
                                        <p:cTn id="119" dur="500"/>
                                        <p:tgtEl>
                                          <p:spTgt spid="39"/>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wipe(left)">
                                      <p:cBhvr>
                                        <p:cTn id="122" dur="500"/>
                                        <p:tgtEl>
                                          <p:spTgt spid="40"/>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wipe(left)">
                                      <p:cBhvr>
                                        <p:cTn id="125" dur="500"/>
                                        <p:tgtEl>
                                          <p:spTgt spid="41"/>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wipe(left)">
                                      <p:cBhvr>
                                        <p:cTn id="128" dur="500"/>
                                        <p:tgtEl>
                                          <p:spTgt spid="42"/>
                                        </p:tgtEl>
                                      </p:cBhvr>
                                    </p:animEffect>
                                  </p:childTnLst>
                                </p:cTn>
                              </p:par>
                              <p:par>
                                <p:cTn id="129" presetID="22" presetClass="entr" presetSubtype="8" fill="hold"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wipe(left)">
                                      <p:cBhvr>
                                        <p:cTn id="131" dur="500"/>
                                        <p:tgtEl>
                                          <p:spTgt spid="43"/>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wipe(left)">
                                      <p:cBhvr>
                                        <p:cTn id="134" dur="500"/>
                                        <p:tgtEl>
                                          <p:spTgt spid="44"/>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wipe(left)">
                                      <p:cBhvr>
                                        <p:cTn id="137" dur="500"/>
                                        <p:tgtEl>
                                          <p:spTgt spid="4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fade">
                                      <p:cBhvr>
                                        <p:cTn id="142" dur="500"/>
                                        <p:tgtEl>
                                          <p:spTgt spid="5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0"/>
                                        </p:tgtEl>
                                        <p:attrNameLst>
                                          <p:attrName>style.visibility</p:attrName>
                                        </p:attrNameLst>
                                      </p:cBhvr>
                                      <p:to>
                                        <p:strVal val="visible"/>
                                      </p:to>
                                    </p:set>
                                    <p:animEffect transition="in" filter="fade">
                                      <p:cBhvr>
                                        <p:cTn id="145" dur="500"/>
                                        <p:tgtEl>
                                          <p:spTgt spid="6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61"/>
                                        </p:tgtEl>
                                        <p:attrNameLst>
                                          <p:attrName>style.visibility</p:attrName>
                                        </p:attrNameLst>
                                      </p:cBhvr>
                                      <p:to>
                                        <p:strVal val="visible"/>
                                      </p:to>
                                    </p:set>
                                    <p:animEffect transition="in" filter="fade">
                                      <p:cBhvr>
                                        <p:cTn id="148" dur="500"/>
                                        <p:tgtEl>
                                          <p:spTgt spid="61"/>
                                        </p:tgtEl>
                                      </p:cBhvr>
                                    </p:animEffect>
                                  </p:childTnLst>
                                </p:cTn>
                              </p:par>
                              <p:par>
                                <p:cTn id="149" presetID="10" presetClass="entr" presetSubtype="0" fill="hold" nodeType="withEffect">
                                  <p:stCondLst>
                                    <p:cond delay="0"/>
                                  </p:stCondLst>
                                  <p:childTnLst>
                                    <p:set>
                                      <p:cBhvr>
                                        <p:cTn id="150" dur="1" fill="hold">
                                          <p:stCondLst>
                                            <p:cond delay="0"/>
                                          </p:stCondLst>
                                        </p:cTn>
                                        <p:tgtEl>
                                          <p:spTgt spid="62"/>
                                        </p:tgtEl>
                                        <p:attrNameLst>
                                          <p:attrName>style.visibility</p:attrName>
                                        </p:attrNameLst>
                                      </p:cBhvr>
                                      <p:to>
                                        <p:strVal val="visible"/>
                                      </p:to>
                                    </p:set>
                                    <p:animEffect transition="in" filter="fade">
                                      <p:cBhvr>
                                        <p:cTn id="151" dur="500"/>
                                        <p:tgtEl>
                                          <p:spTgt spid="62"/>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Effect transition="in" filter="fade">
                                      <p:cBhvr>
                                        <p:cTn id="154" dur="500"/>
                                        <p:tgtEl>
                                          <p:spTgt spid="6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65"/>
                                        </p:tgtEl>
                                        <p:attrNameLst>
                                          <p:attrName>style.visibility</p:attrName>
                                        </p:attrNameLst>
                                      </p:cBhvr>
                                      <p:to>
                                        <p:strVal val="visible"/>
                                      </p:to>
                                    </p:set>
                                    <p:animEffect transition="in" filter="fade">
                                      <p:cBhvr>
                                        <p:cTn id="157" dur="500"/>
                                        <p:tgtEl>
                                          <p:spTgt spid="65"/>
                                        </p:tgtEl>
                                      </p:cBhvr>
                                    </p:animEffect>
                                  </p:childTnLst>
                                </p:cTn>
                              </p:par>
                              <p:par>
                                <p:cTn id="158" presetID="10"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500"/>
                                        <p:tgtEl>
                                          <p:spTgt spid="66"/>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63"/>
                                        </p:tgtEl>
                                        <p:attrNameLst>
                                          <p:attrName>style.visibility</p:attrName>
                                        </p:attrNameLst>
                                      </p:cBhvr>
                                      <p:to>
                                        <p:strVal val="visible"/>
                                      </p:to>
                                    </p:set>
                                    <p:animEffect transition="in" filter="wipe(left)">
                                      <p:cBhvr>
                                        <p:cTn id="165" dur="500"/>
                                        <p:tgtEl>
                                          <p:spTgt spid="63"/>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67"/>
                                        </p:tgtEl>
                                        <p:attrNameLst>
                                          <p:attrName>style.visibility</p:attrName>
                                        </p:attrNameLst>
                                      </p:cBhvr>
                                      <p:to>
                                        <p:strVal val="visible"/>
                                      </p:to>
                                    </p:set>
                                    <p:animEffect transition="in" filter="wipe(left)">
                                      <p:cBhvr>
                                        <p:cTn id="16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4" grpId="0"/>
      <p:bldP spid="85" grpId="0"/>
      <p:bldP spid="86" grpId="0"/>
      <p:bldP spid="87" grpId="0"/>
      <p:bldP spid="88" grpId="0"/>
      <p:bldP spid="89" grpId="0"/>
      <p:bldP spid="90" grpId="0"/>
      <p:bldP spid="91" grpId="0"/>
      <p:bldP spid="92" grpId="0"/>
      <p:bldP spid="93" grpId="0"/>
      <p:bldP spid="94" grpId="0"/>
      <p:bldP spid="5" grpId="0"/>
      <p:bldP spid="6" grpId="0"/>
      <p:bldP spid="14" grpId="0"/>
      <p:bldP spid="15" grpId="0"/>
      <p:bldP spid="16" grpId="0"/>
      <p:bldP spid="17" grpId="0"/>
      <p:bldP spid="21" grpId="0"/>
      <p:bldP spid="24" grpId="0"/>
      <p:bldP spid="26" grpId="0"/>
      <p:bldP spid="28" grpId="0"/>
      <p:bldP spid="30" grpId="0"/>
      <p:bldP spid="31" grpId="0"/>
      <p:bldP spid="35" grpId="0"/>
      <p:bldP spid="36" grpId="0"/>
      <p:bldP spid="38" grpId="0"/>
      <p:bldP spid="40" grpId="0"/>
      <p:bldP spid="41" grpId="0"/>
      <p:bldP spid="42" grpId="0"/>
      <p:bldP spid="44" grpId="0"/>
      <p:bldP spid="45" grpId="0"/>
      <p:bldP spid="59" grpId="0"/>
      <p:bldP spid="60" grpId="0"/>
      <p:bldP spid="61" grpId="0"/>
      <p:bldP spid="63" grpId="0"/>
      <p:bldP spid="64" grpId="0"/>
      <p:bldP spid="65"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
            <a:extLst>
              <a:ext uri="{FF2B5EF4-FFF2-40B4-BE49-F238E27FC236}">
                <a16:creationId xmlns:a16="http://schemas.microsoft.com/office/drawing/2014/main" id="{E63B8BB3-9441-3072-9DCC-64076D062D06}"/>
              </a:ext>
            </a:extLst>
          </p:cNvPr>
          <p:cNvSpPr/>
          <p:nvPr/>
        </p:nvSpPr>
        <p:spPr>
          <a:xfrm>
            <a:off x="4385040" y="1217901"/>
            <a:ext cx="3744547" cy="45719"/>
          </a:xfrm>
          <a:prstGeom prst="roundRect">
            <a:avLst>
              <a:gd name="adj" fmla="val 5830"/>
            </a:avLst>
          </a:prstGeom>
          <a:solidFill>
            <a:srgbClr val="1A5C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 name="TextBox 3">
            <a:extLst>
              <a:ext uri="{FF2B5EF4-FFF2-40B4-BE49-F238E27FC236}">
                <a16:creationId xmlns:a16="http://schemas.microsoft.com/office/drawing/2014/main" id="{E514FCFF-4CF0-C180-1705-6B03274C479F}"/>
              </a:ext>
            </a:extLst>
          </p:cNvPr>
          <p:cNvSpPr txBox="1"/>
          <p:nvPr/>
        </p:nvSpPr>
        <p:spPr>
          <a:xfrm>
            <a:off x="3350235" y="623150"/>
            <a:ext cx="5814156" cy="523220"/>
          </a:xfrm>
          <a:prstGeom prst="rect">
            <a:avLst/>
          </a:prstGeom>
          <a:noFill/>
        </p:spPr>
        <p:txBody>
          <a:bodyPr wrap="none" rtlCol="0">
            <a:spAutoFit/>
          </a:bodyPr>
          <a:lstStyle/>
          <a:p>
            <a:r>
              <a:rPr lang="en-US" sz="2800" dirty="0">
                <a:solidFill>
                  <a:srgbClr val="1A5C4B"/>
                </a:solidFill>
                <a:latin typeface="#9Slide03 SVND Sari" panose="02000000000000000000" pitchFamily="2" charset="0"/>
              </a:rPr>
              <a:t>2. ĐỊNH LÍ </a:t>
            </a:r>
            <a:r>
              <a:rPr lang="en-US" sz="2800" dirty="0" err="1">
                <a:solidFill>
                  <a:srgbClr val="1A5C4B"/>
                </a:solidFill>
                <a:latin typeface="#9Slide03 SVND Sari" panose="02000000000000000000" pitchFamily="2" charset="0"/>
              </a:rPr>
              <a:t>THALÈS</a:t>
            </a:r>
            <a:r>
              <a:rPr lang="en-US" sz="2800" dirty="0">
                <a:solidFill>
                  <a:srgbClr val="1A5C4B"/>
                </a:solidFill>
                <a:latin typeface="#9Slide03 SVND Sari" panose="02000000000000000000" pitchFamily="2" charset="0"/>
              </a:rPr>
              <a:t> TRONG TAM GIÁC</a:t>
            </a:r>
          </a:p>
        </p:txBody>
      </p:sp>
      <p:sp>
        <p:nvSpPr>
          <p:cNvPr id="4" name="TextBox 7">
            <a:extLst>
              <a:ext uri="{FF2B5EF4-FFF2-40B4-BE49-F238E27FC236}">
                <a16:creationId xmlns:a16="http://schemas.microsoft.com/office/drawing/2014/main" id="{62001D12-86F7-7F16-1346-9367E4DE7C3C}"/>
              </a:ext>
            </a:extLst>
          </p:cNvPr>
          <p:cNvSpPr txBox="1"/>
          <p:nvPr/>
        </p:nvSpPr>
        <p:spPr>
          <a:xfrm>
            <a:off x="5975628" y="1349797"/>
            <a:ext cx="2271904" cy="369332"/>
          </a:xfrm>
          <a:prstGeom prst="rect">
            <a:avLst/>
          </a:prstGeom>
          <a:noFill/>
        </p:spPr>
        <p:txBody>
          <a:bodyPr wrap="none" rtlCol="0">
            <a:spAutoFit/>
          </a:bodyPr>
          <a:lstStyle/>
          <a:p>
            <a:r>
              <a:rPr lang="en-US" dirty="0">
                <a:solidFill>
                  <a:schemeClr val="bg2">
                    <a:lumMod val="50000"/>
                  </a:schemeClr>
                </a:solidFill>
                <a:latin typeface="#9Slide03 SVND Sari" panose="02000000000000000000" pitchFamily="2" charset="0"/>
              </a:rPr>
              <a:t>ĐỊNH LÍ </a:t>
            </a:r>
            <a:r>
              <a:rPr lang="en-US" dirty="0" err="1">
                <a:solidFill>
                  <a:schemeClr val="bg2">
                    <a:lumMod val="50000"/>
                  </a:schemeClr>
                </a:solidFill>
                <a:latin typeface="#9Slide03 SVND Sari" panose="02000000000000000000" pitchFamily="2" charset="0"/>
              </a:rPr>
              <a:t>THALÈS</a:t>
            </a:r>
            <a:r>
              <a:rPr lang="en-US" dirty="0">
                <a:solidFill>
                  <a:schemeClr val="bg2">
                    <a:lumMod val="50000"/>
                  </a:schemeClr>
                </a:solidFill>
                <a:latin typeface="#9Slide03 SVND Sari" panose="02000000000000000000" pitchFamily="2" charset="0"/>
              </a:rPr>
              <a:t> ĐẢO</a:t>
            </a:r>
          </a:p>
        </p:txBody>
      </p:sp>
      <p:sp>
        <p:nvSpPr>
          <p:cNvPr id="5" name="TextBox 4">
            <a:extLst>
              <a:ext uri="{FF2B5EF4-FFF2-40B4-BE49-F238E27FC236}">
                <a16:creationId xmlns:a16="http://schemas.microsoft.com/office/drawing/2014/main" id="{5E446914-FB8D-FC43-2F7B-3A9D4D647D6C}"/>
              </a:ext>
            </a:extLst>
          </p:cNvPr>
          <p:cNvSpPr txBox="1"/>
          <p:nvPr/>
        </p:nvSpPr>
        <p:spPr>
          <a:xfrm>
            <a:off x="1423243" y="2002913"/>
            <a:ext cx="8601114"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vi-VN" dirty="0"/>
              <a:t>Trong hình vẽ bên, đường thẳng DE, FG có song song với AC không?</a:t>
            </a:r>
          </a:p>
        </p:txBody>
      </p:sp>
      <p:sp>
        <p:nvSpPr>
          <p:cNvPr id="6" name="TextBox 30">
            <a:extLst>
              <a:ext uri="{FF2B5EF4-FFF2-40B4-BE49-F238E27FC236}">
                <a16:creationId xmlns:a16="http://schemas.microsoft.com/office/drawing/2014/main" id="{D87F52B6-5C63-5DA2-F499-8744CC633E22}"/>
              </a:ext>
            </a:extLst>
          </p:cNvPr>
          <p:cNvSpPr txBox="1"/>
          <p:nvPr/>
        </p:nvSpPr>
        <p:spPr>
          <a:xfrm>
            <a:off x="918969" y="1661007"/>
            <a:ext cx="529312" cy="430887"/>
          </a:xfrm>
          <a:prstGeom prst="rect">
            <a:avLst/>
          </a:prstGeom>
          <a:noFill/>
        </p:spPr>
        <p:txBody>
          <a:bodyPr wrap="none" rtlCol="0">
            <a:spAutoFit/>
          </a:bodyPr>
          <a:lstStyle/>
          <a:p>
            <a:r>
              <a:rPr lang="en-US" sz="2200" dirty="0">
                <a:solidFill>
                  <a:schemeClr val="tx2">
                    <a:lumMod val="10000"/>
                  </a:schemeClr>
                </a:solidFill>
                <a:latin typeface="#9Slide03 SVND Sari" panose="02000000000000000000" pitchFamily="2" charset="0"/>
              </a:rPr>
              <a:t>?3.</a:t>
            </a:r>
          </a:p>
        </p:txBody>
      </p:sp>
      <p:grpSp>
        <p:nvGrpSpPr>
          <p:cNvPr id="7" name="Google Shape;1256;p39">
            <a:extLst>
              <a:ext uri="{FF2B5EF4-FFF2-40B4-BE49-F238E27FC236}">
                <a16:creationId xmlns:a16="http://schemas.microsoft.com/office/drawing/2014/main" id="{F463FC3C-E712-B511-4CB7-3C3F5EC09889}"/>
              </a:ext>
            </a:extLst>
          </p:cNvPr>
          <p:cNvGrpSpPr/>
          <p:nvPr/>
        </p:nvGrpSpPr>
        <p:grpSpPr>
          <a:xfrm>
            <a:off x="1159399" y="1849473"/>
            <a:ext cx="478015" cy="478015"/>
            <a:chOff x="4533725" y="4085275"/>
            <a:chExt cx="270350" cy="270350"/>
          </a:xfrm>
        </p:grpSpPr>
        <p:sp>
          <p:nvSpPr>
            <p:cNvPr id="8" name="Google Shape;1257;p39">
              <a:extLst>
                <a:ext uri="{FF2B5EF4-FFF2-40B4-BE49-F238E27FC236}">
                  <a16:creationId xmlns:a16="http://schemas.microsoft.com/office/drawing/2014/main" id="{226DCF04-98CD-1F76-4D60-4D77DB936D52}"/>
                </a:ext>
              </a:extLst>
            </p:cNvPr>
            <p:cNvSpPr/>
            <p:nvPr/>
          </p:nvSpPr>
          <p:spPr>
            <a:xfrm>
              <a:off x="4536400" y="4089175"/>
              <a:ext cx="265000" cy="262550"/>
            </a:xfrm>
            <a:custGeom>
              <a:avLst/>
              <a:gdLst/>
              <a:ahLst/>
              <a:cxnLst/>
              <a:rect l="l" t="t" r="r" b="b"/>
              <a:pathLst>
                <a:path w="10600" h="10502" extrusionOk="0">
                  <a:moveTo>
                    <a:pt x="9029" y="1147"/>
                  </a:moveTo>
                  <a:cubicBezTo>
                    <a:pt x="9261" y="1147"/>
                    <a:pt x="9440" y="1326"/>
                    <a:pt x="9440" y="1540"/>
                  </a:cubicBezTo>
                  <a:cubicBezTo>
                    <a:pt x="9440" y="1772"/>
                    <a:pt x="9261" y="1932"/>
                    <a:pt x="9029" y="1932"/>
                  </a:cubicBezTo>
                  <a:cubicBezTo>
                    <a:pt x="8815" y="1932"/>
                    <a:pt x="8637" y="1772"/>
                    <a:pt x="8637" y="1540"/>
                  </a:cubicBezTo>
                  <a:cubicBezTo>
                    <a:pt x="8637" y="1326"/>
                    <a:pt x="8815" y="1147"/>
                    <a:pt x="9029" y="1147"/>
                  </a:cubicBezTo>
                  <a:close/>
                  <a:moveTo>
                    <a:pt x="8690" y="1"/>
                  </a:moveTo>
                  <a:cubicBezTo>
                    <a:pt x="8561" y="1"/>
                    <a:pt x="8431" y="50"/>
                    <a:pt x="8333" y="148"/>
                  </a:cubicBezTo>
                  <a:lnTo>
                    <a:pt x="197" y="8267"/>
                  </a:lnTo>
                  <a:cubicBezTo>
                    <a:pt x="1" y="8463"/>
                    <a:pt x="1" y="8784"/>
                    <a:pt x="197" y="8980"/>
                  </a:cubicBezTo>
                  <a:lnTo>
                    <a:pt x="1571" y="10354"/>
                  </a:lnTo>
                  <a:cubicBezTo>
                    <a:pt x="1669" y="10452"/>
                    <a:pt x="1798" y="10501"/>
                    <a:pt x="1928" y="10501"/>
                  </a:cubicBezTo>
                  <a:cubicBezTo>
                    <a:pt x="2057" y="10501"/>
                    <a:pt x="2186" y="10452"/>
                    <a:pt x="2285" y="10354"/>
                  </a:cubicBezTo>
                  <a:lnTo>
                    <a:pt x="7941" y="4698"/>
                  </a:lnTo>
                  <a:lnTo>
                    <a:pt x="10403" y="2218"/>
                  </a:lnTo>
                  <a:cubicBezTo>
                    <a:pt x="10599" y="2022"/>
                    <a:pt x="10599" y="1700"/>
                    <a:pt x="10403" y="1504"/>
                  </a:cubicBezTo>
                  <a:lnTo>
                    <a:pt x="9047" y="148"/>
                  </a:lnTo>
                  <a:cubicBezTo>
                    <a:pt x="8949" y="50"/>
                    <a:pt x="8819" y="1"/>
                    <a:pt x="86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9" name="Google Shape;1258;p39">
              <a:extLst>
                <a:ext uri="{FF2B5EF4-FFF2-40B4-BE49-F238E27FC236}">
                  <a16:creationId xmlns:a16="http://schemas.microsoft.com/office/drawing/2014/main" id="{0E1BB6E5-8667-B536-D34F-DBB6D496CE78}"/>
                </a:ext>
              </a:extLst>
            </p:cNvPr>
            <p:cNvSpPr/>
            <p:nvPr/>
          </p:nvSpPr>
          <p:spPr>
            <a:xfrm>
              <a:off x="4734450" y="4089175"/>
              <a:ext cx="66950" cy="117475"/>
            </a:xfrm>
            <a:custGeom>
              <a:avLst/>
              <a:gdLst/>
              <a:ahLst/>
              <a:cxnLst/>
              <a:rect l="l" t="t" r="r" b="b"/>
              <a:pathLst>
                <a:path w="2678" h="4699" extrusionOk="0">
                  <a:moveTo>
                    <a:pt x="1107" y="1147"/>
                  </a:moveTo>
                  <a:cubicBezTo>
                    <a:pt x="1339" y="1147"/>
                    <a:pt x="1518" y="1326"/>
                    <a:pt x="1518" y="1540"/>
                  </a:cubicBezTo>
                  <a:cubicBezTo>
                    <a:pt x="1518" y="1772"/>
                    <a:pt x="1339" y="1932"/>
                    <a:pt x="1107" y="1932"/>
                  </a:cubicBezTo>
                  <a:cubicBezTo>
                    <a:pt x="893" y="1932"/>
                    <a:pt x="715" y="1772"/>
                    <a:pt x="715" y="1540"/>
                  </a:cubicBezTo>
                  <a:cubicBezTo>
                    <a:pt x="715" y="1326"/>
                    <a:pt x="893" y="1147"/>
                    <a:pt x="1107" y="1147"/>
                  </a:cubicBezTo>
                  <a:close/>
                  <a:moveTo>
                    <a:pt x="750" y="1"/>
                  </a:moveTo>
                  <a:cubicBezTo>
                    <a:pt x="621" y="1"/>
                    <a:pt x="492" y="50"/>
                    <a:pt x="393" y="148"/>
                  </a:cubicBezTo>
                  <a:lnTo>
                    <a:pt x="1" y="541"/>
                  </a:lnTo>
                  <a:lnTo>
                    <a:pt x="1" y="4698"/>
                  </a:lnTo>
                  <a:lnTo>
                    <a:pt x="2481" y="2218"/>
                  </a:lnTo>
                  <a:cubicBezTo>
                    <a:pt x="2677" y="2022"/>
                    <a:pt x="2677" y="1700"/>
                    <a:pt x="2481" y="1504"/>
                  </a:cubicBezTo>
                  <a:lnTo>
                    <a:pt x="1107" y="148"/>
                  </a:lnTo>
                  <a:cubicBezTo>
                    <a:pt x="1009" y="50"/>
                    <a:pt x="880" y="1"/>
                    <a:pt x="750" y="1"/>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0" name="Google Shape;1259;p39">
              <a:extLst>
                <a:ext uri="{FF2B5EF4-FFF2-40B4-BE49-F238E27FC236}">
                  <a16:creationId xmlns:a16="http://schemas.microsoft.com/office/drawing/2014/main" id="{D060E8CF-907A-0DC0-09EB-40629BFC8B4A}"/>
                </a:ext>
              </a:extLst>
            </p:cNvPr>
            <p:cNvSpPr/>
            <p:nvPr/>
          </p:nvSpPr>
          <p:spPr>
            <a:xfrm>
              <a:off x="4533725" y="4085275"/>
              <a:ext cx="270350" cy="270350"/>
            </a:xfrm>
            <a:custGeom>
              <a:avLst/>
              <a:gdLst/>
              <a:ahLst/>
              <a:cxnLst/>
              <a:rect l="l" t="t" r="r" b="b"/>
              <a:pathLst>
                <a:path w="10814" h="10814" extrusionOk="0">
                  <a:moveTo>
                    <a:pt x="8797" y="1"/>
                  </a:moveTo>
                  <a:cubicBezTo>
                    <a:pt x="8619" y="1"/>
                    <a:pt x="8458" y="54"/>
                    <a:pt x="8333" y="179"/>
                  </a:cubicBezTo>
                  <a:lnTo>
                    <a:pt x="1571" y="6942"/>
                  </a:lnTo>
                  <a:cubicBezTo>
                    <a:pt x="1535" y="6995"/>
                    <a:pt x="1499" y="7084"/>
                    <a:pt x="1571" y="7174"/>
                  </a:cubicBezTo>
                  <a:lnTo>
                    <a:pt x="1999" y="7602"/>
                  </a:lnTo>
                  <a:cubicBezTo>
                    <a:pt x="2030" y="7622"/>
                    <a:pt x="2073" y="7643"/>
                    <a:pt x="2117" y="7643"/>
                  </a:cubicBezTo>
                  <a:cubicBezTo>
                    <a:pt x="2150" y="7643"/>
                    <a:pt x="2183" y="7632"/>
                    <a:pt x="2213" y="7602"/>
                  </a:cubicBezTo>
                  <a:cubicBezTo>
                    <a:pt x="2285" y="7530"/>
                    <a:pt x="2285" y="7441"/>
                    <a:pt x="2213" y="7370"/>
                  </a:cubicBezTo>
                  <a:lnTo>
                    <a:pt x="1910" y="7049"/>
                  </a:lnTo>
                  <a:lnTo>
                    <a:pt x="2677" y="6299"/>
                  </a:lnTo>
                  <a:lnTo>
                    <a:pt x="2980" y="6603"/>
                  </a:lnTo>
                  <a:cubicBezTo>
                    <a:pt x="3009" y="6631"/>
                    <a:pt x="3048" y="6650"/>
                    <a:pt x="3092" y="6650"/>
                  </a:cubicBezTo>
                  <a:cubicBezTo>
                    <a:pt x="3129" y="6650"/>
                    <a:pt x="3171" y="6636"/>
                    <a:pt x="3212" y="6603"/>
                  </a:cubicBezTo>
                  <a:cubicBezTo>
                    <a:pt x="3266" y="6549"/>
                    <a:pt x="3266" y="6442"/>
                    <a:pt x="3212" y="6388"/>
                  </a:cubicBezTo>
                  <a:lnTo>
                    <a:pt x="2891" y="6067"/>
                  </a:lnTo>
                  <a:lnTo>
                    <a:pt x="3658" y="5300"/>
                  </a:lnTo>
                  <a:lnTo>
                    <a:pt x="3980" y="5621"/>
                  </a:lnTo>
                  <a:cubicBezTo>
                    <a:pt x="4011" y="5642"/>
                    <a:pt x="4053" y="5662"/>
                    <a:pt x="4098" y="5662"/>
                  </a:cubicBezTo>
                  <a:cubicBezTo>
                    <a:pt x="4130" y="5662"/>
                    <a:pt x="4164" y="5651"/>
                    <a:pt x="4194" y="5621"/>
                  </a:cubicBezTo>
                  <a:cubicBezTo>
                    <a:pt x="4265" y="5550"/>
                    <a:pt x="4265" y="5461"/>
                    <a:pt x="4194" y="5389"/>
                  </a:cubicBezTo>
                  <a:lnTo>
                    <a:pt x="3890" y="5068"/>
                  </a:lnTo>
                  <a:lnTo>
                    <a:pt x="4658" y="4319"/>
                  </a:lnTo>
                  <a:lnTo>
                    <a:pt x="4961" y="4622"/>
                  </a:lnTo>
                  <a:cubicBezTo>
                    <a:pt x="4990" y="4651"/>
                    <a:pt x="5028" y="4669"/>
                    <a:pt x="5072" y="4669"/>
                  </a:cubicBezTo>
                  <a:cubicBezTo>
                    <a:pt x="5110" y="4669"/>
                    <a:pt x="5151" y="4655"/>
                    <a:pt x="5193" y="4622"/>
                  </a:cubicBezTo>
                  <a:cubicBezTo>
                    <a:pt x="5246" y="4569"/>
                    <a:pt x="5246" y="4461"/>
                    <a:pt x="5193" y="4408"/>
                  </a:cubicBezTo>
                  <a:lnTo>
                    <a:pt x="4872" y="4087"/>
                  </a:lnTo>
                  <a:lnTo>
                    <a:pt x="5639" y="3320"/>
                  </a:lnTo>
                  <a:lnTo>
                    <a:pt x="5960" y="3641"/>
                  </a:lnTo>
                  <a:cubicBezTo>
                    <a:pt x="5991" y="3661"/>
                    <a:pt x="6034" y="3682"/>
                    <a:pt x="6078" y="3682"/>
                  </a:cubicBezTo>
                  <a:cubicBezTo>
                    <a:pt x="6111" y="3682"/>
                    <a:pt x="6144" y="3671"/>
                    <a:pt x="6174" y="3641"/>
                  </a:cubicBezTo>
                  <a:cubicBezTo>
                    <a:pt x="6246" y="3569"/>
                    <a:pt x="6246" y="3480"/>
                    <a:pt x="6174" y="3409"/>
                  </a:cubicBezTo>
                  <a:lnTo>
                    <a:pt x="5871" y="3088"/>
                  </a:lnTo>
                  <a:lnTo>
                    <a:pt x="6638" y="2338"/>
                  </a:lnTo>
                  <a:lnTo>
                    <a:pt x="6941" y="2642"/>
                  </a:lnTo>
                  <a:cubicBezTo>
                    <a:pt x="6970" y="2670"/>
                    <a:pt x="7009" y="2689"/>
                    <a:pt x="7053" y="2689"/>
                  </a:cubicBezTo>
                  <a:cubicBezTo>
                    <a:pt x="7091" y="2689"/>
                    <a:pt x="7132" y="2675"/>
                    <a:pt x="7173" y="2642"/>
                  </a:cubicBezTo>
                  <a:cubicBezTo>
                    <a:pt x="7227" y="2588"/>
                    <a:pt x="7227" y="2481"/>
                    <a:pt x="7173" y="2427"/>
                  </a:cubicBezTo>
                  <a:lnTo>
                    <a:pt x="6852" y="2106"/>
                  </a:lnTo>
                  <a:lnTo>
                    <a:pt x="7887" y="1071"/>
                  </a:lnTo>
                  <a:lnTo>
                    <a:pt x="7887" y="2998"/>
                  </a:lnTo>
                  <a:cubicBezTo>
                    <a:pt x="7887" y="3070"/>
                    <a:pt x="7941" y="3141"/>
                    <a:pt x="8030" y="3141"/>
                  </a:cubicBezTo>
                  <a:cubicBezTo>
                    <a:pt x="8039" y="3143"/>
                    <a:pt x="8048" y="3144"/>
                    <a:pt x="8057" y="3144"/>
                  </a:cubicBezTo>
                  <a:cubicBezTo>
                    <a:pt x="8130" y="3144"/>
                    <a:pt x="8173" y="3078"/>
                    <a:pt x="8173" y="2998"/>
                  </a:cubicBezTo>
                  <a:lnTo>
                    <a:pt x="8173" y="768"/>
                  </a:lnTo>
                  <a:lnTo>
                    <a:pt x="8547" y="411"/>
                  </a:lnTo>
                  <a:cubicBezTo>
                    <a:pt x="8565" y="393"/>
                    <a:pt x="8601" y="376"/>
                    <a:pt x="8637" y="358"/>
                  </a:cubicBezTo>
                  <a:cubicBezTo>
                    <a:pt x="8672" y="322"/>
                    <a:pt x="8744" y="304"/>
                    <a:pt x="8797" y="304"/>
                  </a:cubicBezTo>
                  <a:cubicBezTo>
                    <a:pt x="8886" y="304"/>
                    <a:pt x="8976" y="340"/>
                    <a:pt x="9047" y="411"/>
                  </a:cubicBezTo>
                  <a:lnTo>
                    <a:pt x="10403" y="1767"/>
                  </a:lnTo>
                  <a:cubicBezTo>
                    <a:pt x="10474" y="1839"/>
                    <a:pt x="10510" y="1928"/>
                    <a:pt x="10510" y="2017"/>
                  </a:cubicBezTo>
                  <a:cubicBezTo>
                    <a:pt x="10510" y="2106"/>
                    <a:pt x="10474" y="2195"/>
                    <a:pt x="10403" y="2267"/>
                  </a:cubicBezTo>
                  <a:lnTo>
                    <a:pt x="8208" y="4461"/>
                  </a:lnTo>
                  <a:lnTo>
                    <a:pt x="8208" y="3748"/>
                  </a:lnTo>
                  <a:cubicBezTo>
                    <a:pt x="8208" y="3676"/>
                    <a:pt x="8155" y="3605"/>
                    <a:pt x="8101" y="3587"/>
                  </a:cubicBezTo>
                  <a:cubicBezTo>
                    <a:pt x="8076" y="3576"/>
                    <a:pt x="8051" y="3571"/>
                    <a:pt x="8028" y="3571"/>
                  </a:cubicBezTo>
                  <a:cubicBezTo>
                    <a:pt x="7937" y="3571"/>
                    <a:pt x="7869" y="3648"/>
                    <a:pt x="7869" y="3748"/>
                  </a:cubicBezTo>
                  <a:lnTo>
                    <a:pt x="7869" y="4783"/>
                  </a:lnTo>
                  <a:lnTo>
                    <a:pt x="6763" y="5907"/>
                  </a:lnTo>
                  <a:lnTo>
                    <a:pt x="6442" y="5586"/>
                  </a:lnTo>
                  <a:cubicBezTo>
                    <a:pt x="6415" y="5559"/>
                    <a:pt x="6375" y="5545"/>
                    <a:pt x="6335" y="5545"/>
                  </a:cubicBezTo>
                  <a:cubicBezTo>
                    <a:pt x="6295" y="5545"/>
                    <a:pt x="6255" y="5559"/>
                    <a:pt x="6228" y="5586"/>
                  </a:cubicBezTo>
                  <a:cubicBezTo>
                    <a:pt x="6156" y="5657"/>
                    <a:pt x="6156" y="5746"/>
                    <a:pt x="6228" y="5818"/>
                  </a:cubicBezTo>
                  <a:lnTo>
                    <a:pt x="6531" y="6121"/>
                  </a:lnTo>
                  <a:lnTo>
                    <a:pt x="4783" y="7887"/>
                  </a:lnTo>
                  <a:lnTo>
                    <a:pt x="4461" y="7566"/>
                  </a:lnTo>
                  <a:cubicBezTo>
                    <a:pt x="4435" y="7539"/>
                    <a:pt x="4394" y="7526"/>
                    <a:pt x="4354" y="7526"/>
                  </a:cubicBezTo>
                  <a:cubicBezTo>
                    <a:pt x="4314" y="7526"/>
                    <a:pt x="4274" y="7539"/>
                    <a:pt x="4247" y="7566"/>
                  </a:cubicBezTo>
                  <a:cubicBezTo>
                    <a:pt x="4176" y="7637"/>
                    <a:pt x="4176" y="7727"/>
                    <a:pt x="4247" y="7798"/>
                  </a:cubicBezTo>
                  <a:lnTo>
                    <a:pt x="4551" y="8101"/>
                  </a:lnTo>
                  <a:lnTo>
                    <a:pt x="2802" y="9868"/>
                  </a:lnTo>
                  <a:lnTo>
                    <a:pt x="2481" y="9547"/>
                  </a:lnTo>
                  <a:cubicBezTo>
                    <a:pt x="2454" y="9520"/>
                    <a:pt x="2414" y="9506"/>
                    <a:pt x="2374" y="9506"/>
                  </a:cubicBezTo>
                  <a:cubicBezTo>
                    <a:pt x="2334" y="9506"/>
                    <a:pt x="2293" y="9520"/>
                    <a:pt x="2267" y="9547"/>
                  </a:cubicBezTo>
                  <a:cubicBezTo>
                    <a:pt x="2195" y="9618"/>
                    <a:pt x="2195" y="9707"/>
                    <a:pt x="2267" y="9779"/>
                  </a:cubicBezTo>
                  <a:lnTo>
                    <a:pt x="2570" y="10082"/>
                  </a:lnTo>
                  <a:lnTo>
                    <a:pt x="2285" y="10385"/>
                  </a:lnTo>
                  <a:cubicBezTo>
                    <a:pt x="2213" y="10457"/>
                    <a:pt x="2124" y="10492"/>
                    <a:pt x="2035" y="10492"/>
                  </a:cubicBezTo>
                  <a:cubicBezTo>
                    <a:pt x="1946" y="10492"/>
                    <a:pt x="1856" y="10457"/>
                    <a:pt x="1785" y="10385"/>
                  </a:cubicBezTo>
                  <a:lnTo>
                    <a:pt x="429" y="9029"/>
                  </a:lnTo>
                  <a:cubicBezTo>
                    <a:pt x="358" y="8958"/>
                    <a:pt x="322" y="8869"/>
                    <a:pt x="322" y="8779"/>
                  </a:cubicBezTo>
                  <a:cubicBezTo>
                    <a:pt x="322" y="8690"/>
                    <a:pt x="358" y="8601"/>
                    <a:pt x="429" y="8530"/>
                  </a:cubicBezTo>
                  <a:lnTo>
                    <a:pt x="697" y="8280"/>
                  </a:lnTo>
                  <a:lnTo>
                    <a:pt x="1000" y="8583"/>
                  </a:lnTo>
                  <a:cubicBezTo>
                    <a:pt x="1029" y="8612"/>
                    <a:pt x="1067" y="8630"/>
                    <a:pt x="1111" y="8630"/>
                  </a:cubicBezTo>
                  <a:cubicBezTo>
                    <a:pt x="1149" y="8630"/>
                    <a:pt x="1190" y="8616"/>
                    <a:pt x="1232" y="8583"/>
                  </a:cubicBezTo>
                  <a:cubicBezTo>
                    <a:pt x="1285" y="8530"/>
                    <a:pt x="1285" y="8423"/>
                    <a:pt x="1232" y="8369"/>
                  </a:cubicBezTo>
                  <a:lnTo>
                    <a:pt x="911" y="8048"/>
                  </a:lnTo>
                  <a:lnTo>
                    <a:pt x="1268" y="7691"/>
                  </a:lnTo>
                  <a:cubicBezTo>
                    <a:pt x="1339" y="7620"/>
                    <a:pt x="1339" y="7530"/>
                    <a:pt x="1268" y="7459"/>
                  </a:cubicBezTo>
                  <a:cubicBezTo>
                    <a:pt x="1241" y="7432"/>
                    <a:pt x="1201" y="7419"/>
                    <a:pt x="1160" y="7419"/>
                  </a:cubicBezTo>
                  <a:cubicBezTo>
                    <a:pt x="1120" y="7419"/>
                    <a:pt x="1080" y="7432"/>
                    <a:pt x="1053" y="7459"/>
                  </a:cubicBezTo>
                  <a:lnTo>
                    <a:pt x="197" y="8315"/>
                  </a:lnTo>
                  <a:cubicBezTo>
                    <a:pt x="72" y="8440"/>
                    <a:pt x="1" y="8601"/>
                    <a:pt x="1" y="8779"/>
                  </a:cubicBezTo>
                  <a:cubicBezTo>
                    <a:pt x="1" y="8958"/>
                    <a:pt x="72" y="9118"/>
                    <a:pt x="197" y="9243"/>
                  </a:cubicBezTo>
                  <a:lnTo>
                    <a:pt x="1571" y="10617"/>
                  </a:lnTo>
                  <a:cubicBezTo>
                    <a:pt x="1696" y="10742"/>
                    <a:pt x="1856" y="10813"/>
                    <a:pt x="2035" y="10813"/>
                  </a:cubicBezTo>
                  <a:cubicBezTo>
                    <a:pt x="2213" y="10813"/>
                    <a:pt x="2374" y="10742"/>
                    <a:pt x="2499" y="10617"/>
                  </a:cubicBezTo>
                  <a:lnTo>
                    <a:pt x="10635" y="2481"/>
                  </a:lnTo>
                  <a:cubicBezTo>
                    <a:pt x="10760" y="2356"/>
                    <a:pt x="10813" y="2195"/>
                    <a:pt x="10813" y="2017"/>
                  </a:cubicBezTo>
                  <a:cubicBezTo>
                    <a:pt x="10813" y="1839"/>
                    <a:pt x="10760" y="1678"/>
                    <a:pt x="10635" y="1553"/>
                  </a:cubicBezTo>
                  <a:lnTo>
                    <a:pt x="9261" y="179"/>
                  </a:lnTo>
                  <a:cubicBezTo>
                    <a:pt x="9136" y="54"/>
                    <a:pt x="8976" y="1"/>
                    <a:pt x="8797"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1" name="Google Shape;1260;p39">
              <a:extLst>
                <a:ext uri="{FF2B5EF4-FFF2-40B4-BE49-F238E27FC236}">
                  <a16:creationId xmlns:a16="http://schemas.microsoft.com/office/drawing/2014/main" id="{160D86D4-34B2-1883-9F2B-AF168D06EB62}"/>
                </a:ext>
              </a:extLst>
            </p:cNvPr>
            <p:cNvSpPr/>
            <p:nvPr/>
          </p:nvSpPr>
          <p:spPr>
            <a:xfrm>
              <a:off x="4748300" y="4113825"/>
              <a:ext cx="27675" cy="27675"/>
            </a:xfrm>
            <a:custGeom>
              <a:avLst/>
              <a:gdLst/>
              <a:ahLst/>
              <a:cxnLst/>
              <a:rect l="l" t="t" r="r" b="b"/>
              <a:pathLst>
                <a:path w="1107" h="1107" extrusionOk="0">
                  <a:moveTo>
                    <a:pt x="553" y="322"/>
                  </a:moveTo>
                  <a:cubicBezTo>
                    <a:pt x="696" y="322"/>
                    <a:pt x="803" y="429"/>
                    <a:pt x="803" y="554"/>
                  </a:cubicBezTo>
                  <a:cubicBezTo>
                    <a:pt x="803" y="697"/>
                    <a:pt x="696" y="804"/>
                    <a:pt x="553" y="804"/>
                  </a:cubicBezTo>
                  <a:cubicBezTo>
                    <a:pt x="428" y="804"/>
                    <a:pt x="321" y="697"/>
                    <a:pt x="321" y="554"/>
                  </a:cubicBezTo>
                  <a:cubicBezTo>
                    <a:pt x="321" y="429"/>
                    <a:pt x="428" y="322"/>
                    <a:pt x="553" y="322"/>
                  </a:cubicBezTo>
                  <a:close/>
                  <a:moveTo>
                    <a:pt x="553" y="1"/>
                  </a:moveTo>
                  <a:cubicBezTo>
                    <a:pt x="250" y="1"/>
                    <a:pt x="0" y="251"/>
                    <a:pt x="0" y="554"/>
                  </a:cubicBezTo>
                  <a:cubicBezTo>
                    <a:pt x="0" y="857"/>
                    <a:pt x="250" y="1107"/>
                    <a:pt x="553" y="1107"/>
                  </a:cubicBezTo>
                  <a:cubicBezTo>
                    <a:pt x="856" y="1107"/>
                    <a:pt x="1106" y="857"/>
                    <a:pt x="1106" y="554"/>
                  </a:cubicBezTo>
                  <a:cubicBezTo>
                    <a:pt x="1106" y="251"/>
                    <a:pt x="856" y="1"/>
                    <a:pt x="55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grpSp>
      <p:sp>
        <p:nvSpPr>
          <p:cNvPr id="15" name="TextBox 14">
            <a:extLst>
              <a:ext uri="{FF2B5EF4-FFF2-40B4-BE49-F238E27FC236}">
                <a16:creationId xmlns:a16="http://schemas.microsoft.com/office/drawing/2014/main" id="{D61E188F-C6A0-13A8-A902-7A9B1F89C3EA}"/>
              </a:ext>
            </a:extLst>
          </p:cNvPr>
          <p:cNvSpPr txBox="1"/>
          <p:nvPr/>
        </p:nvSpPr>
        <p:spPr>
          <a:xfrm>
            <a:off x="1413718" y="2735062"/>
            <a:ext cx="2666519"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Xét tam giác ABC có:</a:t>
            </a:r>
            <a:endParaRPr lang="vi-VN" dirty="0">
              <a:solidFill>
                <a:schemeClr val="accent3">
                  <a:lumMod val="25000"/>
                </a:schemeClr>
              </a:solidFill>
            </a:endParaRPr>
          </a:p>
        </p:txBody>
      </p:sp>
      <p:sp>
        <p:nvSpPr>
          <p:cNvPr id="16" name="TextBox 15">
            <a:extLst>
              <a:ext uri="{FF2B5EF4-FFF2-40B4-BE49-F238E27FC236}">
                <a16:creationId xmlns:a16="http://schemas.microsoft.com/office/drawing/2014/main" id="{49E0E502-C236-484C-D7CD-131E02E1E1B6}"/>
              </a:ext>
            </a:extLst>
          </p:cNvPr>
          <p:cNvSpPr txBox="1"/>
          <p:nvPr/>
        </p:nvSpPr>
        <p:spPr>
          <a:xfrm>
            <a:off x="2247420" y="3257871"/>
            <a:ext cx="578717"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BE</a:t>
            </a:r>
            <a:endParaRPr lang="vi-VN" dirty="0">
              <a:solidFill>
                <a:schemeClr val="accent3">
                  <a:lumMod val="25000"/>
                </a:schemeClr>
              </a:solidFill>
            </a:endParaRPr>
          </a:p>
        </p:txBody>
      </p:sp>
      <p:sp>
        <p:nvSpPr>
          <p:cNvPr id="17" name="TextBox 16">
            <a:extLst>
              <a:ext uri="{FF2B5EF4-FFF2-40B4-BE49-F238E27FC236}">
                <a16:creationId xmlns:a16="http://schemas.microsoft.com/office/drawing/2014/main" id="{28528548-4C8E-794C-F30D-CDC7CE2FA5CE}"/>
              </a:ext>
            </a:extLst>
          </p:cNvPr>
          <p:cNvSpPr txBox="1"/>
          <p:nvPr/>
        </p:nvSpPr>
        <p:spPr>
          <a:xfrm>
            <a:off x="2237895" y="3707231"/>
            <a:ext cx="58801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BC</a:t>
            </a:r>
            <a:endParaRPr lang="vi-VN" dirty="0">
              <a:solidFill>
                <a:schemeClr val="accent3">
                  <a:lumMod val="25000"/>
                </a:schemeClr>
              </a:solidFill>
            </a:endParaRPr>
          </a:p>
        </p:txBody>
      </p:sp>
      <p:cxnSp>
        <p:nvCxnSpPr>
          <p:cNvPr id="19" name="Straight Connector 18">
            <a:extLst>
              <a:ext uri="{FF2B5EF4-FFF2-40B4-BE49-F238E27FC236}">
                <a16:creationId xmlns:a16="http://schemas.microsoft.com/office/drawing/2014/main" id="{33959D8A-B87D-4FB4-9634-999CB6D19749}"/>
              </a:ext>
            </a:extLst>
          </p:cNvPr>
          <p:cNvCxnSpPr>
            <a:cxnSpLocks/>
          </p:cNvCxnSpPr>
          <p:nvPr/>
        </p:nvCxnSpPr>
        <p:spPr>
          <a:xfrm>
            <a:off x="2277503" y="3806305"/>
            <a:ext cx="415602"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606E844-FAFA-F54F-5673-FD6033C6B296}"/>
              </a:ext>
            </a:extLst>
          </p:cNvPr>
          <p:cNvSpPr txBox="1"/>
          <p:nvPr/>
        </p:nvSpPr>
        <p:spPr>
          <a:xfrm>
            <a:off x="2768424" y="3482692"/>
            <a:ext cx="325321"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a:t>
            </a:r>
            <a:endParaRPr lang="vi-VN" dirty="0">
              <a:solidFill>
                <a:schemeClr val="accent3">
                  <a:lumMod val="25000"/>
                </a:schemeClr>
              </a:solidFill>
            </a:endParaRPr>
          </a:p>
        </p:txBody>
      </p:sp>
      <p:cxnSp>
        <p:nvCxnSpPr>
          <p:cNvPr id="22" name="Straight Connector 21">
            <a:extLst>
              <a:ext uri="{FF2B5EF4-FFF2-40B4-BE49-F238E27FC236}">
                <a16:creationId xmlns:a16="http://schemas.microsoft.com/office/drawing/2014/main" id="{D6E35AA5-B33F-F468-C03B-D8E830FE0659}"/>
              </a:ext>
            </a:extLst>
          </p:cNvPr>
          <p:cNvCxnSpPr>
            <a:cxnSpLocks/>
          </p:cNvCxnSpPr>
          <p:nvPr/>
        </p:nvCxnSpPr>
        <p:spPr>
          <a:xfrm>
            <a:off x="3147667" y="3803726"/>
            <a:ext cx="1482427"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304E664-2D02-2335-4A84-1B113B914670}"/>
              </a:ext>
            </a:extLst>
          </p:cNvPr>
          <p:cNvSpPr txBox="1"/>
          <p:nvPr/>
        </p:nvSpPr>
        <p:spPr>
          <a:xfrm>
            <a:off x="3502868" y="3255170"/>
            <a:ext cx="878811"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4 + 6</a:t>
            </a:r>
            <a:endParaRPr lang="vi-VN" dirty="0">
              <a:solidFill>
                <a:schemeClr val="accent3">
                  <a:lumMod val="25000"/>
                </a:schemeClr>
              </a:solidFill>
            </a:endParaRPr>
          </a:p>
        </p:txBody>
      </p:sp>
      <p:sp>
        <p:nvSpPr>
          <p:cNvPr id="26" name="TextBox 25">
            <a:extLst>
              <a:ext uri="{FF2B5EF4-FFF2-40B4-BE49-F238E27FC236}">
                <a16:creationId xmlns:a16="http://schemas.microsoft.com/office/drawing/2014/main" id="{33D09A66-4ACF-A712-8960-D6038C1D8176}"/>
              </a:ext>
            </a:extLst>
          </p:cNvPr>
          <p:cNvSpPr txBox="1"/>
          <p:nvPr/>
        </p:nvSpPr>
        <p:spPr>
          <a:xfrm>
            <a:off x="3168663" y="3707231"/>
            <a:ext cx="1653540"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4 + 6 + 7,5</a:t>
            </a:r>
            <a:endParaRPr lang="vi-VN" dirty="0">
              <a:solidFill>
                <a:schemeClr val="accent3">
                  <a:lumMod val="25000"/>
                </a:schemeClr>
              </a:solidFill>
            </a:endParaRPr>
          </a:p>
        </p:txBody>
      </p:sp>
      <p:sp>
        <p:nvSpPr>
          <p:cNvPr id="35" name="TextBox 34">
            <a:extLst>
              <a:ext uri="{FF2B5EF4-FFF2-40B4-BE49-F238E27FC236}">
                <a16:creationId xmlns:a16="http://schemas.microsoft.com/office/drawing/2014/main" id="{20C1D9A3-FF8E-106D-309E-5232C1B6E42C}"/>
              </a:ext>
            </a:extLst>
          </p:cNvPr>
          <p:cNvSpPr txBox="1"/>
          <p:nvPr/>
        </p:nvSpPr>
        <p:spPr>
          <a:xfrm>
            <a:off x="2237895" y="4216813"/>
            <a:ext cx="572110"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BD</a:t>
            </a:r>
            <a:endParaRPr lang="vi-VN" dirty="0">
              <a:solidFill>
                <a:schemeClr val="accent3">
                  <a:lumMod val="25000"/>
                </a:schemeClr>
              </a:solidFill>
            </a:endParaRPr>
          </a:p>
        </p:txBody>
      </p:sp>
      <p:sp>
        <p:nvSpPr>
          <p:cNvPr id="36" name="TextBox 35">
            <a:extLst>
              <a:ext uri="{FF2B5EF4-FFF2-40B4-BE49-F238E27FC236}">
                <a16:creationId xmlns:a16="http://schemas.microsoft.com/office/drawing/2014/main" id="{7E607CA4-5215-7EA3-79FA-683FFB8B5948}"/>
              </a:ext>
            </a:extLst>
          </p:cNvPr>
          <p:cNvSpPr txBox="1"/>
          <p:nvPr/>
        </p:nvSpPr>
        <p:spPr>
          <a:xfrm>
            <a:off x="2237895" y="4666173"/>
            <a:ext cx="58801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BA</a:t>
            </a:r>
            <a:endParaRPr lang="vi-VN" dirty="0">
              <a:solidFill>
                <a:schemeClr val="accent3">
                  <a:lumMod val="25000"/>
                </a:schemeClr>
              </a:solidFill>
            </a:endParaRPr>
          </a:p>
        </p:txBody>
      </p:sp>
      <p:cxnSp>
        <p:nvCxnSpPr>
          <p:cNvPr id="37" name="Straight Connector 36">
            <a:extLst>
              <a:ext uri="{FF2B5EF4-FFF2-40B4-BE49-F238E27FC236}">
                <a16:creationId xmlns:a16="http://schemas.microsoft.com/office/drawing/2014/main" id="{2D9BEB19-2CEC-FAAA-AD62-B58BDBF5B24F}"/>
              </a:ext>
            </a:extLst>
          </p:cNvPr>
          <p:cNvCxnSpPr>
            <a:cxnSpLocks/>
          </p:cNvCxnSpPr>
          <p:nvPr/>
        </p:nvCxnSpPr>
        <p:spPr>
          <a:xfrm>
            <a:off x="2277503" y="4765247"/>
            <a:ext cx="415602"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12E7CA2-7134-14B5-522B-604F20DFBABD}"/>
              </a:ext>
            </a:extLst>
          </p:cNvPr>
          <p:cNvSpPr txBox="1"/>
          <p:nvPr/>
        </p:nvSpPr>
        <p:spPr>
          <a:xfrm>
            <a:off x="2768424" y="4441634"/>
            <a:ext cx="325321"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a:t>
            </a:r>
            <a:endParaRPr lang="vi-VN" dirty="0">
              <a:solidFill>
                <a:schemeClr val="accent3">
                  <a:lumMod val="25000"/>
                </a:schemeClr>
              </a:solidFill>
            </a:endParaRPr>
          </a:p>
        </p:txBody>
      </p:sp>
      <p:cxnSp>
        <p:nvCxnSpPr>
          <p:cNvPr id="39" name="Straight Connector 38">
            <a:extLst>
              <a:ext uri="{FF2B5EF4-FFF2-40B4-BE49-F238E27FC236}">
                <a16:creationId xmlns:a16="http://schemas.microsoft.com/office/drawing/2014/main" id="{4C2C6BA9-A3CF-0DC5-8671-709BB9887931}"/>
              </a:ext>
            </a:extLst>
          </p:cNvPr>
          <p:cNvCxnSpPr>
            <a:cxnSpLocks/>
          </p:cNvCxnSpPr>
          <p:nvPr/>
        </p:nvCxnSpPr>
        <p:spPr>
          <a:xfrm>
            <a:off x="3147667" y="4762668"/>
            <a:ext cx="1482427"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D3A5DFE-BE9D-AA75-6564-4451B6AEA55B}"/>
              </a:ext>
            </a:extLst>
          </p:cNvPr>
          <p:cNvSpPr txBox="1"/>
          <p:nvPr/>
        </p:nvSpPr>
        <p:spPr>
          <a:xfrm>
            <a:off x="3286968" y="4214112"/>
            <a:ext cx="1238369"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3,5 + 4,5</a:t>
            </a:r>
            <a:endParaRPr lang="vi-VN" dirty="0">
              <a:solidFill>
                <a:schemeClr val="accent3">
                  <a:lumMod val="25000"/>
                </a:schemeClr>
              </a:solidFill>
            </a:endParaRPr>
          </a:p>
        </p:txBody>
      </p:sp>
      <p:sp>
        <p:nvSpPr>
          <p:cNvPr id="41" name="TextBox 40">
            <a:extLst>
              <a:ext uri="{FF2B5EF4-FFF2-40B4-BE49-F238E27FC236}">
                <a16:creationId xmlns:a16="http://schemas.microsoft.com/office/drawing/2014/main" id="{50C4CBD3-431C-1E3A-B4F4-619E9E06B530}"/>
              </a:ext>
            </a:extLst>
          </p:cNvPr>
          <p:cNvSpPr txBox="1"/>
          <p:nvPr/>
        </p:nvSpPr>
        <p:spPr>
          <a:xfrm>
            <a:off x="3063888" y="4666173"/>
            <a:ext cx="1653540"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3,5 + 4,5 + 6</a:t>
            </a:r>
            <a:endParaRPr lang="vi-VN" dirty="0">
              <a:solidFill>
                <a:schemeClr val="accent3">
                  <a:lumMod val="25000"/>
                </a:schemeClr>
              </a:solidFill>
            </a:endParaRPr>
          </a:p>
        </p:txBody>
      </p:sp>
      <p:sp>
        <p:nvSpPr>
          <p:cNvPr id="42" name="TextBox 41">
            <a:extLst>
              <a:ext uri="{FF2B5EF4-FFF2-40B4-BE49-F238E27FC236}">
                <a16:creationId xmlns:a16="http://schemas.microsoft.com/office/drawing/2014/main" id="{4591FB3F-D553-0251-8D44-F90A0680DE98}"/>
              </a:ext>
            </a:extLst>
          </p:cNvPr>
          <p:cNvSpPr txBox="1"/>
          <p:nvPr/>
        </p:nvSpPr>
        <p:spPr>
          <a:xfrm>
            <a:off x="5063152" y="4214112"/>
            <a:ext cx="27642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4</a:t>
            </a:r>
            <a:endParaRPr lang="vi-VN" dirty="0">
              <a:solidFill>
                <a:schemeClr val="accent3">
                  <a:lumMod val="25000"/>
                </a:schemeClr>
              </a:solidFill>
            </a:endParaRPr>
          </a:p>
        </p:txBody>
      </p:sp>
      <p:cxnSp>
        <p:nvCxnSpPr>
          <p:cNvPr id="43" name="Straight Connector 42">
            <a:extLst>
              <a:ext uri="{FF2B5EF4-FFF2-40B4-BE49-F238E27FC236}">
                <a16:creationId xmlns:a16="http://schemas.microsoft.com/office/drawing/2014/main" id="{E50F0DDC-B218-B622-1D3A-DFE1AB114D5C}"/>
              </a:ext>
            </a:extLst>
          </p:cNvPr>
          <p:cNvCxnSpPr>
            <a:cxnSpLocks/>
          </p:cNvCxnSpPr>
          <p:nvPr/>
        </p:nvCxnSpPr>
        <p:spPr>
          <a:xfrm>
            <a:off x="5122611" y="4759289"/>
            <a:ext cx="235969"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F16A0E2-BB62-E153-F537-696EABC262D5}"/>
              </a:ext>
            </a:extLst>
          </p:cNvPr>
          <p:cNvSpPr txBox="1"/>
          <p:nvPr/>
        </p:nvSpPr>
        <p:spPr>
          <a:xfrm>
            <a:off x="4725716" y="4439651"/>
            <a:ext cx="325321"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a:t>
            </a:r>
            <a:endParaRPr lang="vi-VN" dirty="0">
              <a:solidFill>
                <a:schemeClr val="accent3">
                  <a:lumMod val="25000"/>
                </a:schemeClr>
              </a:solidFill>
            </a:endParaRPr>
          </a:p>
        </p:txBody>
      </p:sp>
      <p:sp>
        <p:nvSpPr>
          <p:cNvPr id="45" name="TextBox 44">
            <a:extLst>
              <a:ext uri="{FF2B5EF4-FFF2-40B4-BE49-F238E27FC236}">
                <a16:creationId xmlns:a16="http://schemas.microsoft.com/office/drawing/2014/main" id="{1723336E-1FBA-9AAA-F6EF-C1FDEA8AD852}"/>
              </a:ext>
            </a:extLst>
          </p:cNvPr>
          <p:cNvSpPr txBox="1"/>
          <p:nvPr/>
        </p:nvSpPr>
        <p:spPr>
          <a:xfrm>
            <a:off x="5069856" y="4666173"/>
            <a:ext cx="27642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7</a:t>
            </a:r>
            <a:endParaRPr lang="vi-VN" dirty="0">
              <a:solidFill>
                <a:schemeClr val="accent3">
                  <a:lumMod val="25000"/>
                </a:schemeClr>
              </a:solidFill>
            </a:endParaRPr>
          </a:p>
        </p:txBody>
      </p:sp>
      <p:grpSp>
        <p:nvGrpSpPr>
          <p:cNvPr id="12" name="Group 11">
            <a:extLst>
              <a:ext uri="{FF2B5EF4-FFF2-40B4-BE49-F238E27FC236}">
                <a16:creationId xmlns:a16="http://schemas.microsoft.com/office/drawing/2014/main" id="{90818505-3D16-810A-0D21-78FF595CE13C}"/>
              </a:ext>
            </a:extLst>
          </p:cNvPr>
          <p:cNvGrpSpPr/>
          <p:nvPr/>
        </p:nvGrpSpPr>
        <p:grpSpPr>
          <a:xfrm>
            <a:off x="7868263" y="3026906"/>
            <a:ext cx="3204877" cy="1915958"/>
            <a:chOff x="6912242" y="3688354"/>
            <a:chExt cx="2505651" cy="1497943"/>
          </a:xfrm>
        </p:grpSpPr>
        <p:sp>
          <p:nvSpPr>
            <p:cNvPr id="18" name="Isosceles Triangle 17">
              <a:extLst>
                <a:ext uri="{FF2B5EF4-FFF2-40B4-BE49-F238E27FC236}">
                  <a16:creationId xmlns:a16="http://schemas.microsoft.com/office/drawing/2014/main" id="{DA39438C-F452-85BD-7A9A-BAD030531F23}"/>
                </a:ext>
              </a:extLst>
            </p:cNvPr>
            <p:cNvSpPr/>
            <p:nvPr/>
          </p:nvSpPr>
          <p:spPr>
            <a:xfrm>
              <a:off x="6912242" y="3688354"/>
              <a:ext cx="2505651" cy="1497943"/>
            </a:xfrm>
            <a:prstGeom prst="triangle">
              <a:avLst>
                <a:gd name="adj" fmla="val 51581"/>
              </a:avLst>
            </a:prstGeom>
            <a:noFill/>
            <a:ln w="19050">
              <a:solidFill>
                <a:schemeClr val="tx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latin typeface="#9Slide03 SVND Sari" panose="02000000000000000000" pitchFamily="2" charset="0"/>
              </a:endParaRPr>
            </a:p>
          </p:txBody>
        </p:sp>
        <p:cxnSp>
          <p:nvCxnSpPr>
            <p:cNvPr id="20" name="Straight Connector 19">
              <a:extLst>
                <a:ext uri="{FF2B5EF4-FFF2-40B4-BE49-F238E27FC236}">
                  <a16:creationId xmlns:a16="http://schemas.microsoft.com/office/drawing/2014/main" id="{E8CB038F-6758-5F7E-263B-FD37B131D98C}"/>
                </a:ext>
              </a:extLst>
            </p:cNvPr>
            <p:cNvCxnSpPr>
              <a:cxnSpLocks/>
            </p:cNvCxnSpPr>
            <p:nvPr/>
          </p:nvCxnSpPr>
          <p:spPr>
            <a:xfrm>
              <a:off x="7645120" y="4332099"/>
              <a:ext cx="687692" cy="854198"/>
            </a:xfrm>
            <a:prstGeom prst="line">
              <a:avLst/>
            </a:prstGeom>
            <a:ln w="190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69C8298-B172-5857-ADBD-CEA3A39CB710}"/>
                </a:ext>
              </a:extLst>
            </p:cNvPr>
            <p:cNvCxnSpPr>
              <a:cxnSpLocks/>
            </p:cNvCxnSpPr>
            <p:nvPr/>
          </p:nvCxnSpPr>
          <p:spPr>
            <a:xfrm>
              <a:off x="7233496" y="4821098"/>
              <a:ext cx="245118" cy="365199"/>
            </a:xfrm>
            <a:prstGeom prst="line">
              <a:avLst/>
            </a:prstGeom>
            <a:ln w="190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539524E8-3A6A-94D3-9DD1-5A8A338D75FA}"/>
              </a:ext>
            </a:extLst>
          </p:cNvPr>
          <p:cNvSpPr txBox="1"/>
          <p:nvPr/>
        </p:nvSpPr>
        <p:spPr>
          <a:xfrm>
            <a:off x="9346313" y="2625668"/>
            <a:ext cx="373820" cy="430887"/>
          </a:xfrm>
          <a:prstGeom prst="rect">
            <a:avLst/>
          </a:prstGeom>
          <a:noFill/>
        </p:spPr>
        <p:txBody>
          <a:bodyPr wrap="none" rtlCol="0">
            <a:spAutoFit/>
          </a:bodyPr>
          <a:lstStyle/>
          <a:p>
            <a:r>
              <a:rPr lang="en-US" sz="2200" dirty="0">
                <a:latin typeface="#9Slide03 SVND Sari" panose="02000000000000000000" pitchFamily="2" charset="0"/>
              </a:rPr>
              <a:t>A</a:t>
            </a:r>
          </a:p>
        </p:txBody>
      </p:sp>
      <p:sp>
        <p:nvSpPr>
          <p:cNvPr id="27" name="TextBox 26">
            <a:extLst>
              <a:ext uri="{FF2B5EF4-FFF2-40B4-BE49-F238E27FC236}">
                <a16:creationId xmlns:a16="http://schemas.microsoft.com/office/drawing/2014/main" id="{E546E8D5-00C7-95CA-479E-E4268AC9EC11}"/>
              </a:ext>
            </a:extLst>
          </p:cNvPr>
          <p:cNvSpPr txBox="1"/>
          <p:nvPr/>
        </p:nvSpPr>
        <p:spPr>
          <a:xfrm>
            <a:off x="9530848" y="4886768"/>
            <a:ext cx="332142" cy="430887"/>
          </a:xfrm>
          <a:prstGeom prst="rect">
            <a:avLst/>
          </a:prstGeom>
          <a:noFill/>
        </p:spPr>
        <p:txBody>
          <a:bodyPr wrap="none" rtlCol="0">
            <a:spAutoFit/>
          </a:bodyPr>
          <a:lstStyle/>
          <a:p>
            <a:r>
              <a:rPr lang="en-US" sz="2200" dirty="0">
                <a:latin typeface="#9Slide03 SVND Sari" panose="02000000000000000000" pitchFamily="2" charset="0"/>
              </a:rPr>
              <a:t>E</a:t>
            </a:r>
          </a:p>
        </p:txBody>
      </p:sp>
      <p:sp>
        <p:nvSpPr>
          <p:cNvPr id="32" name="TextBox 31">
            <a:extLst>
              <a:ext uri="{FF2B5EF4-FFF2-40B4-BE49-F238E27FC236}">
                <a16:creationId xmlns:a16="http://schemas.microsoft.com/office/drawing/2014/main" id="{F139F0C8-323C-8229-1C9E-4288E9FD1FAA}"/>
              </a:ext>
            </a:extLst>
          </p:cNvPr>
          <p:cNvSpPr txBox="1"/>
          <p:nvPr/>
        </p:nvSpPr>
        <p:spPr>
          <a:xfrm>
            <a:off x="8401549" y="4886768"/>
            <a:ext cx="362600" cy="430887"/>
          </a:xfrm>
          <a:prstGeom prst="rect">
            <a:avLst/>
          </a:prstGeom>
          <a:noFill/>
        </p:spPr>
        <p:txBody>
          <a:bodyPr wrap="none" rtlCol="0">
            <a:spAutoFit/>
          </a:bodyPr>
          <a:lstStyle/>
          <a:p>
            <a:r>
              <a:rPr lang="en-US" sz="2200" dirty="0">
                <a:latin typeface="#9Slide03 SVND Sari" panose="02000000000000000000" pitchFamily="2" charset="0"/>
              </a:rPr>
              <a:t>G</a:t>
            </a:r>
          </a:p>
        </p:txBody>
      </p:sp>
      <p:sp>
        <p:nvSpPr>
          <p:cNvPr id="33" name="TextBox 32">
            <a:extLst>
              <a:ext uri="{FF2B5EF4-FFF2-40B4-BE49-F238E27FC236}">
                <a16:creationId xmlns:a16="http://schemas.microsoft.com/office/drawing/2014/main" id="{45FC73D7-92A9-92CC-11F5-6C4EFCE3DCBE}"/>
              </a:ext>
            </a:extLst>
          </p:cNvPr>
          <p:cNvSpPr txBox="1"/>
          <p:nvPr/>
        </p:nvSpPr>
        <p:spPr>
          <a:xfrm>
            <a:off x="7549894" y="4886768"/>
            <a:ext cx="356188" cy="430887"/>
          </a:xfrm>
          <a:prstGeom prst="rect">
            <a:avLst/>
          </a:prstGeom>
          <a:noFill/>
        </p:spPr>
        <p:txBody>
          <a:bodyPr wrap="none" rtlCol="0">
            <a:spAutoFit/>
          </a:bodyPr>
          <a:lstStyle/>
          <a:p>
            <a:r>
              <a:rPr lang="en-US" sz="2200" dirty="0">
                <a:latin typeface="#9Slide03 SVND Sari" panose="02000000000000000000" pitchFamily="2" charset="0"/>
              </a:rPr>
              <a:t>B</a:t>
            </a:r>
          </a:p>
        </p:txBody>
      </p:sp>
      <p:sp>
        <p:nvSpPr>
          <p:cNvPr id="34" name="TextBox 33">
            <a:extLst>
              <a:ext uri="{FF2B5EF4-FFF2-40B4-BE49-F238E27FC236}">
                <a16:creationId xmlns:a16="http://schemas.microsoft.com/office/drawing/2014/main" id="{DD396D5A-7716-2729-11A3-6144711EEE12}"/>
              </a:ext>
            </a:extLst>
          </p:cNvPr>
          <p:cNvSpPr txBox="1"/>
          <p:nvPr/>
        </p:nvSpPr>
        <p:spPr>
          <a:xfrm>
            <a:off x="7987014" y="4106315"/>
            <a:ext cx="327334" cy="430887"/>
          </a:xfrm>
          <a:prstGeom prst="rect">
            <a:avLst/>
          </a:prstGeom>
          <a:noFill/>
        </p:spPr>
        <p:txBody>
          <a:bodyPr wrap="none" rtlCol="0">
            <a:spAutoFit/>
          </a:bodyPr>
          <a:lstStyle/>
          <a:p>
            <a:r>
              <a:rPr lang="en-US" sz="2200" dirty="0">
                <a:latin typeface="#9Slide03 SVND Sari" panose="02000000000000000000" pitchFamily="2" charset="0"/>
              </a:rPr>
              <a:t>F</a:t>
            </a:r>
          </a:p>
        </p:txBody>
      </p:sp>
      <p:sp>
        <p:nvSpPr>
          <p:cNvPr id="46" name="TextBox 45">
            <a:extLst>
              <a:ext uri="{FF2B5EF4-FFF2-40B4-BE49-F238E27FC236}">
                <a16:creationId xmlns:a16="http://schemas.microsoft.com/office/drawing/2014/main" id="{A45AA694-AAD9-579D-3103-6BE3BB2EB7FD}"/>
              </a:ext>
            </a:extLst>
          </p:cNvPr>
          <p:cNvSpPr txBox="1"/>
          <p:nvPr/>
        </p:nvSpPr>
        <p:spPr>
          <a:xfrm>
            <a:off x="8493456" y="3512665"/>
            <a:ext cx="369012" cy="430887"/>
          </a:xfrm>
          <a:prstGeom prst="rect">
            <a:avLst/>
          </a:prstGeom>
          <a:noFill/>
        </p:spPr>
        <p:txBody>
          <a:bodyPr wrap="none" rtlCol="0">
            <a:spAutoFit/>
          </a:bodyPr>
          <a:lstStyle/>
          <a:p>
            <a:r>
              <a:rPr lang="en-US" sz="2200" dirty="0">
                <a:latin typeface="#9Slide03 SVND Sari" panose="02000000000000000000" pitchFamily="2" charset="0"/>
              </a:rPr>
              <a:t>D</a:t>
            </a:r>
          </a:p>
        </p:txBody>
      </p:sp>
      <p:sp>
        <p:nvSpPr>
          <p:cNvPr id="47" name="TextBox 46">
            <a:extLst>
              <a:ext uri="{FF2B5EF4-FFF2-40B4-BE49-F238E27FC236}">
                <a16:creationId xmlns:a16="http://schemas.microsoft.com/office/drawing/2014/main" id="{1784E802-CA7F-EBA5-A03B-244DD163DACE}"/>
              </a:ext>
            </a:extLst>
          </p:cNvPr>
          <p:cNvSpPr txBox="1"/>
          <p:nvPr/>
        </p:nvSpPr>
        <p:spPr>
          <a:xfrm>
            <a:off x="8927946" y="3056555"/>
            <a:ext cx="312906"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6</a:t>
            </a:r>
          </a:p>
        </p:txBody>
      </p:sp>
      <p:sp>
        <p:nvSpPr>
          <p:cNvPr id="48" name="TextBox 47">
            <a:extLst>
              <a:ext uri="{FF2B5EF4-FFF2-40B4-BE49-F238E27FC236}">
                <a16:creationId xmlns:a16="http://schemas.microsoft.com/office/drawing/2014/main" id="{D7E50753-8EC8-04BA-6168-1CEF3727198E}"/>
              </a:ext>
            </a:extLst>
          </p:cNvPr>
          <p:cNvSpPr txBox="1"/>
          <p:nvPr/>
        </p:nvSpPr>
        <p:spPr>
          <a:xfrm>
            <a:off x="8106243" y="3822120"/>
            <a:ext cx="492443"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4,5</a:t>
            </a:r>
          </a:p>
        </p:txBody>
      </p:sp>
      <p:sp>
        <p:nvSpPr>
          <p:cNvPr id="49" name="TextBox 48">
            <a:extLst>
              <a:ext uri="{FF2B5EF4-FFF2-40B4-BE49-F238E27FC236}">
                <a16:creationId xmlns:a16="http://schemas.microsoft.com/office/drawing/2014/main" id="{0FE381A6-C3B1-2FE9-9CE5-B10AC9296C7A}"/>
              </a:ext>
            </a:extLst>
          </p:cNvPr>
          <p:cNvSpPr txBox="1"/>
          <p:nvPr/>
        </p:nvSpPr>
        <p:spPr>
          <a:xfrm>
            <a:off x="7602783" y="4427951"/>
            <a:ext cx="481222"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3,5</a:t>
            </a:r>
          </a:p>
        </p:txBody>
      </p:sp>
      <p:sp>
        <p:nvSpPr>
          <p:cNvPr id="50" name="TextBox 49">
            <a:extLst>
              <a:ext uri="{FF2B5EF4-FFF2-40B4-BE49-F238E27FC236}">
                <a16:creationId xmlns:a16="http://schemas.microsoft.com/office/drawing/2014/main" id="{8116A019-C299-B916-0989-9DC21960C338}"/>
              </a:ext>
            </a:extLst>
          </p:cNvPr>
          <p:cNvSpPr txBox="1"/>
          <p:nvPr/>
        </p:nvSpPr>
        <p:spPr>
          <a:xfrm>
            <a:off x="8998229" y="4917545"/>
            <a:ext cx="312906"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6</a:t>
            </a:r>
          </a:p>
        </p:txBody>
      </p:sp>
      <p:sp>
        <p:nvSpPr>
          <p:cNvPr id="51" name="TextBox 50">
            <a:extLst>
              <a:ext uri="{FF2B5EF4-FFF2-40B4-BE49-F238E27FC236}">
                <a16:creationId xmlns:a16="http://schemas.microsoft.com/office/drawing/2014/main" id="{CEFBE47C-3665-F77F-C201-97912FF2B646}"/>
              </a:ext>
            </a:extLst>
          </p:cNvPr>
          <p:cNvSpPr txBox="1"/>
          <p:nvPr/>
        </p:nvSpPr>
        <p:spPr>
          <a:xfrm>
            <a:off x="8015266" y="4917545"/>
            <a:ext cx="319318"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4</a:t>
            </a:r>
          </a:p>
        </p:txBody>
      </p:sp>
      <p:sp>
        <p:nvSpPr>
          <p:cNvPr id="52" name="TextBox 51">
            <a:extLst>
              <a:ext uri="{FF2B5EF4-FFF2-40B4-BE49-F238E27FC236}">
                <a16:creationId xmlns:a16="http://schemas.microsoft.com/office/drawing/2014/main" id="{3EDF64F6-F71E-1144-A8A5-7CE75506558E}"/>
              </a:ext>
            </a:extLst>
          </p:cNvPr>
          <p:cNvSpPr txBox="1"/>
          <p:nvPr/>
        </p:nvSpPr>
        <p:spPr>
          <a:xfrm>
            <a:off x="10216956" y="4917545"/>
            <a:ext cx="470000"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7,5</a:t>
            </a:r>
          </a:p>
        </p:txBody>
      </p:sp>
      <p:sp>
        <p:nvSpPr>
          <p:cNvPr id="53" name="TextBox 52">
            <a:extLst>
              <a:ext uri="{FF2B5EF4-FFF2-40B4-BE49-F238E27FC236}">
                <a16:creationId xmlns:a16="http://schemas.microsoft.com/office/drawing/2014/main" id="{06A93540-ADE8-584A-F37E-744D2EC679BB}"/>
              </a:ext>
            </a:extLst>
          </p:cNvPr>
          <p:cNvSpPr txBox="1"/>
          <p:nvPr/>
        </p:nvSpPr>
        <p:spPr>
          <a:xfrm>
            <a:off x="11008746" y="4886768"/>
            <a:ext cx="341760" cy="430887"/>
          </a:xfrm>
          <a:prstGeom prst="rect">
            <a:avLst/>
          </a:prstGeom>
          <a:noFill/>
        </p:spPr>
        <p:txBody>
          <a:bodyPr wrap="none" rtlCol="0">
            <a:spAutoFit/>
          </a:bodyPr>
          <a:lstStyle/>
          <a:p>
            <a:r>
              <a:rPr lang="en-US" sz="2200" dirty="0">
                <a:latin typeface="#9Slide03 SVND Sari" panose="02000000000000000000" pitchFamily="2" charset="0"/>
              </a:rPr>
              <a:t>C</a:t>
            </a:r>
          </a:p>
        </p:txBody>
      </p:sp>
      <p:sp>
        <p:nvSpPr>
          <p:cNvPr id="56" name="TextBox 55">
            <a:extLst>
              <a:ext uri="{FF2B5EF4-FFF2-40B4-BE49-F238E27FC236}">
                <a16:creationId xmlns:a16="http://schemas.microsoft.com/office/drawing/2014/main" id="{B95F3FE1-4217-F1F1-583A-55BF4F758ECD}"/>
              </a:ext>
            </a:extLst>
          </p:cNvPr>
          <p:cNvSpPr txBox="1"/>
          <p:nvPr/>
        </p:nvSpPr>
        <p:spPr>
          <a:xfrm>
            <a:off x="5072552" y="3256584"/>
            <a:ext cx="27642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4</a:t>
            </a:r>
            <a:endParaRPr lang="vi-VN" dirty="0">
              <a:solidFill>
                <a:schemeClr val="accent3">
                  <a:lumMod val="25000"/>
                </a:schemeClr>
              </a:solidFill>
            </a:endParaRPr>
          </a:p>
        </p:txBody>
      </p:sp>
      <p:cxnSp>
        <p:nvCxnSpPr>
          <p:cNvPr id="57" name="Straight Connector 56">
            <a:extLst>
              <a:ext uri="{FF2B5EF4-FFF2-40B4-BE49-F238E27FC236}">
                <a16:creationId xmlns:a16="http://schemas.microsoft.com/office/drawing/2014/main" id="{86099A23-834D-4CF1-6407-A8BC2B964ED6}"/>
              </a:ext>
            </a:extLst>
          </p:cNvPr>
          <p:cNvCxnSpPr>
            <a:cxnSpLocks/>
          </p:cNvCxnSpPr>
          <p:nvPr/>
        </p:nvCxnSpPr>
        <p:spPr>
          <a:xfrm>
            <a:off x="5132011" y="3801761"/>
            <a:ext cx="235969"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612BB12E-7DFC-300B-300B-96B9C7697008}"/>
              </a:ext>
            </a:extLst>
          </p:cNvPr>
          <p:cNvSpPr txBox="1"/>
          <p:nvPr/>
        </p:nvSpPr>
        <p:spPr>
          <a:xfrm>
            <a:off x="4735116" y="3482123"/>
            <a:ext cx="325321"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a:t>
            </a:r>
            <a:endParaRPr lang="vi-VN" dirty="0">
              <a:solidFill>
                <a:schemeClr val="accent3">
                  <a:lumMod val="25000"/>
                </a:schemeClr>
              </a:solidFill>
            </a:endParaRPr>
          </a:p>
        </p:txBody>
      </p:sp>
      <p:sp>
        <p:nvSpPr>
          <p:cNvPr id="59" name="TextBox 58">
            <a:extLst>
              <a:ext uri="{FF2B5EF4-FFF2-40B4-BE49-F238E27FC236}">
                <a16:creationId xmlns:a16="http://schemas.microsoft.com/office/drawing/2014/main" id="{83163F4B-505C-631F-C5BA-A755B2BEB62A}"/>
              </a:ext>
            </a:extLst>
          </p:cNvPr>
          <p:cNvSpPr txBox="1"/>
          <p:nvPr/>
        </p:nvSpPr>
        <p:spPr>
          <a:xfrm>
            <a:off x="5079256" y="3708645"/>
            <a:ext cx="27642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7</a:t>
            </a:r>
            <a:endParaRPr lang="vi-VN" dirty="0">
              <a:solidFill>
                <a:schemeClr val="accent3">
                  <a:lumMod val="25000"/>
                </a:schemeClr>
              </a:solidFill>
            </a:endParaRPr>
          </a:p>
        </p:txBody>
      </p:sp>
      <p:sp>
        <p:nvSpPr>
          <p:cNvPr id="61" name="TextBox 60">
            <a:extLst>
              <a:ext uri="{FF2B5EF4-FFF2-40B4-BE49-F238E27FC236}">
                <a16:creationId xmlns:a16="http://schemas.microsoft.com/office/drawing/2014/main" id="{9A2A5E65-B1F4-5B2F-0A07-4F2A6344A772}"/>
              </a:ext>
            </a:extLst>
          </p:cNvPr>
          <p:cNvSpPr txBox="1"/>
          <p:nvPr/>
        </p:nvSpPr>
        <p:spPr>
          <a:xfrm>
            <a:off x="1448281" y="5490128"/>
            <a:ext cx="1043841"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Do đó, </a:t>
            </a:r>
            <a:endParaRPr lang="vi-VN" dirty="0">
              <a:solidFill>
                <a:schemeClr val="accent3">
                  <a:lumMod val="25000"/>
                </a:schemeClr>
              </a:solidFill>
            </a:endParaRPr>
          </a:p>
        </p:txBody>
      </p:sp>
      <p:sp>
        <p:nvSpPr>
          <p:cNvPr id="67" name="TextBox 66">
            <a:extLst>
              <a:ext uri="{FF2B5EF4-FFF2-40B4-BE49-F238E27FC236}">
                <a16:creationId xmlns:a16="http://schemas.microsoft.com/office/drawing/2014/main" id="{00325240-8DD9-3194-1D5D-66BB91A8CA07}"/>
              </a:ext>
            </a:extLst>
          </p:cNvPr>
          <p:cNvSpPr txBox="1"/>
          <p:nvPr/>
        </p:nvSpPr>
        <p:spPr>
          <a:xfrm>
            <a:off x="3972862" y="5463502"/>
            <a:ext cx="1831027"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nên DE // AC.</a:t>
            </a:r>
            <a:endParaRPr lang="vi-VN" dirty="0">
              <a:solidFill>
                <a:schemeClr val="accent3">
                  <a:lumMod val="25000"/>
                </a:schemeClr>
              </a:solidFill>
            </a:endParaRPr>
          </a:p>
        </p:txBody>
      </p:sp>
      <p:sp>
        <p:nvSpPr>
          <p:cNvPr id="68" name="TextBox 67">
            <a:extLst>
              <a:ext uri="{FF2B5EF4-FFF2-40B4-BE49-F238E27FC236}">
                <a16:creationId xmlns:a16="http://schemas.microsoft.com/office/drawing/2014/main" id="{7A94B145-2E18-56D6-7930-B7D84BB4F051}"/>
              </a:ext>
            </a:extLst>
          </p:cNvPr>
          <p:cNvSpPr txBox="1"/>
          <p:nvPr/>
        </p:nvSpPr>
        <p:spPr>
          <a:xfrm>
            <a:off x="2433609" y="5291363"/>
            <a:ext cx="578717"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BE</a:t>
            </a:r>
            <a:endParaRPr lang="vi-VN" dirty="0">
              <a:solidFill>
                <a:schemeClr val="accent3">
                  <a:lumMod val="25000"/>
                </a:schemeClr>
              </a:solidFill>
            </a:endParaRPr>
          </a:p>
        </p:txBody>
      </p:sp>
      <p:sp>
        <p:nvSpPr>
          <p:cNvPr id="69" name="TextBox 68">
            <a:extLst>
              <a:ext uri="{FF2B5EF4-FFF2-40B4-BE49-F238E27FC236}">
                <a16:creationId xmlns:a16="http://schemas.microsoft.com/office/drawing/2014/main" id="{F8229F1C-78EC-9E8B-770B-CF038BA9D949}"/>
              </a:ext>
            </a:extLst>
          </p:cNvPr>
          <p:cNvSpPr txBox="1"/>
          <p:nvPr/>
        </p:nvSpPr>
        <p:spPr>
          <a:xfrm>
            <a:off x="2424084" y="5740723"/>
            <a:ext cx="58801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BC</a:t>
            </a:r>
            <a:endParaRPr lang="vi-VN" dirty="0">
              <a:solidFill>
                <a:schemeClr val="accent3">
                  <a:lumMod val="25000"/>
                </a:schemeClr>
              </a:solidFill>
            </a:endParaRPr>
          </a:p>
        </p:txBody>
      </p:sp>
      <p:cxnSp>
        <p:nvCxnSpPr>
          <p:cNvPr id="70" name="Straight Connector 69">
            <a:extLst>
              <a:ext uri="{FF2B5EF4-FFF2-40B4-BE49-F238E27FC236}">
                <a16:creationId xmlns:a16="http://schemas.microsoft.com/office/drawing/2014/main" id="{AB863840-0637-EDD3-0A1C-ED32EE4E8778}"/>
              </a:ext>
            </a:extLst>
          </p:cNvPr>
          <p:cNvCxnSpPr>
            <a:cxnSpLocks/>
          </p:cNvCxnSpPr>
          <p:nvPr/>
        </p:nvCxnSpPr>
        <p:spPr>
          <a:xfrm>
            <a:off x="2463692" y="5839797"/>
            <a:ext cx="415602"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A7AA714F-E38F-8269-18E9-8AB6C0ACC557}"/>
              </a:ext>
            </a:extLst>
          </p:cNvPr>
          <p:cNvSpPr txBox="1"/>
          <p:nvPr/>
        </p:nvSpPr>
        <p:spPr>
          <a:xfrm>
            <a:off x="2954613" y="5516184"/>
            <a:ext cx="325321"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a:t>
            </a:r>
            <a:endParaRPr lang="vi-VN" dirty="0">
              <a:solidFill>
                <a:schemeClr val="accent3">
                  <a:lumMod val="25000"/>
                </a:schemeClr>
              </a:solidFill>
            </a:endParaRPr>
          </a:p>
        </p:txBody>
      </p:sp>
      <p:sp>
        <p:nvSpPr>
          <p:cNvPr id="72" name="TextBox 71">
            <a:extLst>
              <a:ext uri="{FF2B5EF4-FFF2-40B4-BE49-F238E27FC236}">
                <a16:creationId xmlns:a16="http://schemas.microsoft.com/office/drawing/2014/main" id="{51829E5D-12BD-661A-FA83-2A4393FE9139}"/>
              </a:ext>
            </a:extLst>
          </p:cNvPr>
          <p:cNvSpPr txBox="1"/>
          <p:nvPr/>
        </p:nvSpPr>
        <p:spPr>
          <a:xfrm>
            <a:off x="3351986" y="5291363"/>
            <a:ext cx="572110"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BD</a:t>
            </a:r>
            <a:endParaRPr lang="vi-VN" dirty="0">
              <a:solidFill>
                <a:schemeClr val="accent3">
                  <a:lumMod val="25000"/>
                </a:schemeClr>
              </a:solidFill>
            </a:endParaRPr>
          </a:p>
        </p:txBody>
      </p:sp>
      <p:sp>
        <p:nvSpPr>
          <p:cNvPr id="73" name="TextBox 72">
            <a:extLst>
              <a:ext uri="{FF2B5EF4-FFF2-40B4-BE49-F238E27FC236}">
                <a16:creationId xmlns:a16="http://schemas.microsoft.com/office/drawing/2014/main" id="{2B3D023B-CFDD-8EFC-14A9-B766615A0B07}"/>
              </a:ext>
            </a:extLst>
          </p:cNvPr>
          <p:cNvSpPr txBox="1"/>
          <p:nvPr/>
        </p:nvSpPr>
        <p:spPr>
          <a:xfrm>
            <a:off x="3351986" y="5740723"/>
            <a:ext cx="588013"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solidFill>
                  <a:schemeClr val="accent3">
                    <a:lumMod val="25000"/>
                  </a:schemeClr>
                </a:solidFill>
              </a:rPr>
              <a:t>BA</a:t>
            </a:r>
            <a:endParaRPr lang="vi-VN" dirty="0">
              <a:solidFill>
                <a:schemeClr val="accent3">
                  <a:lumMod val="25000"/>
                </a:schemeClr>
              </a:solidFill>
            </a:endParaRPr>
          </a:p>
        </p:txBody>
      </p:sp>
      <p:cxnSp>
        <p:nvCxnSpPr>
          <p:cNvPr id="74" name="Straight Connector 73">
            <a:extLst>
              <a:ext uri="{FF2B5EF4-FFF2-40B4-BE49-F238E27FC236}">
                <a16:creationId xmlns:a16="http://schemas.microsoft.com/office/drawing/2014/main" id="{6D5DDBBB-A57E-D7B5-36B3-A97E2CDF2A5C}"/>
              </a:ext>
            </a:extLst>
          </p:cNvPr>
          <p:cNvCxnSpPr>
            <a:cxnSpLocks/>
          </p:cNvCxnSpPr>
          <p:nvPr/>
        </p:nvCxnSpPr>
        <p:spPr>
          <a:xfrm>
            <a:off x="3391594" y="5839797"/>
            <a:ext cx="415602"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79463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par>
                                <p:cTn id="17" presetID="22" presetClass="entr" presetSubtype="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par>
                                <p:cTn id="48" presetID="22" presetClass="entr" presetSubtype="8"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par>
                                <p:cTn id="54" presetID="22" presetClass="entr" presetSubtype="8"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left)">
                                      <p:cBhvr>
                                        <p:cTn id="56" dur="500"/>
                                        <p:tgtEl>
                                          <p:spTgt spid="3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par>
                                <p:cTn id="66" presetID="22" presetClass="entr" presetSubtype="8"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left)">
                                      <p:cBhvr>
                                        <p:cTn id="74" dur="5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500"/>
                                        <p:tgtEl>
                                          <p:spTgt spid="6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500"/>
                                        <p:tgtEl>
                                          <p:spTgt spid="6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par>
                                <p:cTn id="86" presetID="10" presetClass="entr" presetSubtype="0" fill="hold"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500"/>
                                        <p:tgtEl>
                                          <p:spTgt spid="7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fade">
                                      <p:cBhvr>
                                        <p:cTn id="94" dur="500"/>
                                        <p:tgtEl>
                                          <p:spTgt spid="7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fade">
                                      <p:cBhvr>
                                        <p:cTn id="97" dur="500"/>
                                        <p:tgtEl>
                                          <p:spTgt spid="73"/>
                                        </p:tgtEl>
                                      </p:cBhvr>
                                    </p:animEffect>
                                  </p:childTnLst>
                                </p:cTn>
                              </p:par>
                              <p:par>
                                <p:cTn id="98" presetID="10" presetClass="entr" presetSubtype="0" fill="hold" nodeType="withEffect">
                                  <p:stCondLst>
                                    <p:cond delay="0"/>
                                  </p:stCondLst>
                                  <p:childTnLst>
                                    <p:set>
                                      <p:cBhvr>
                                        <p:cTn id="99" dur="1" fill="hold">
                                          <p:stCondLst>
                                            <p:cond delay="0"/>
                                          </p:stCondLst>
                                        </p:cTn>
                                        <p:tgtEl>
                                          <p:spTgt spid="74"/>
                                        </p:tgtEl>
                                        <p:attrNameLst>
                                          <p:attrName>style.visibility</p:attrName>
                                        </p:attrNameLst>
                                      </p:cBhvr>
                                      <p:to>
                                        <p:strVal val="visible"/>
                                      </p:to>
                                    </p:set>
                                    <p:animEffect transition="in" filter="fade">
                                      <p:cBhvr>
                                        <p:cTn id="100" dur="500"/>
                                        <p:tgtEl>
                                          <p:spTgt spid="7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67"/>
                                        </p:tgtEl>
                                        <p:attrNameLst>
                                          <p:attrName>style.visibility</p:attrName>
                                        </p:attrNameLst>
                                      </p:cBhvr>
                                      <p:to>
                                        <p:strVal val="visible"/>
                                      </p:to>
                                    </p:set>
                                    <p:animEffect transition="in" filter="wipe(left)">
                                      <p:cBhvr>
                                        <p:cTn id="10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P spid="24" grpId="0"/>
      <p:bldP spid="26" grpId="0"/>
      <p:bldP spid="35" grpId="0"/>
      <p:bldP spid="36" grpId="0"/>
      <p:bldP spid="38" grpId="0"/>
      <p:bldP spid="40" grpId="0"/>
      <p:bldP spid="41" grpId="0"/>
      <p:bldP spid="42" grpId="0"/>
      <p:bldP spid="44" grpId="0"/>
      <p:bldP spid="45" grpId="0"/>
      <p:bldP spid="56" grpId="0"/>
      <p:bldP spid="58" grpId="0"/>
      <p:bldP spid="59" grpId="0"/>
      <p:bldP spid="61" grpId="0"/>
      <p:bldP spid="67" grpId="0"/>
      <p:bldP spid="68" grpId="0"/>
      <p:bldP spid="69" grpId="0"/>
      <p:bldP spid="71"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pSp>
        <p:nvGrpSpPr>
          <p:cNvPr id="711" name="Google Shape;711;p26"/>
          <p:cNvGrpSpPr/>
          <p:nvPr/>
        </p:nvGrpSpPr>
        <p:grpSpPr>
          <a:xfrm rot="-761177">
            <a:off x="10515983" y="371336"/>
            <a:ext cx="1782900" cy="1782900"/>
            <a:chOff x="2005688" y="3510288"/>
            <a:chExt cx="1344600" cy="1344600"/>
          </a:xfrm>
        </p:grpSpPr>
        <p:sp>
          <p:nvSpPr>
            <p:cNvPr id="712" name="Google Shape;712;p26"/>
            <p:cNvSpPr/>
            <p:nvPr/>
          </p:nvSpPr>
          <p:spPr>
            <a:xfrm>
              <a:off x="2005688" y="3510288"/>
              <a:ext cx="1344600" cy="1344600"/>
            </a:xfrm>
            <a:prstGeom prst="ellipse">
              <a:avLst/>
            </a:prstGeom>
            <a:solidFill>
              <a:schemeClr val="accent2"/>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26"/>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26"/>
            <p:cNvSpPr/>
            <p:nvPr/>
          </p:nvSpPr>
          <p:spPr>
            <a:xfrm>
              <a:off x="2182800" y="3687400"/>
              <a:ext cx="990300" cy="9903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15" name="Google Shape;715;p26"/>
          <p:cNvGrpSpPr/>
          <p:nvPr/>
        </p:nvGrpSpPr>
        <p:grpSpPr>
          <a:xfrm rot="732494">
            <a:off x="77905" y="4353992"/>
            <a:ext cx="1782921" cy="1782921"/>
            <a:chOff x="2005688" y="3510288"/>
            <a:chExt cx="1344600" cy="1344600"/>
          </a:xfrm>
        </p:grpSpPr>
        <p:sp>
          <p:nvSpPr>
            <p:cNvPr id="716" name="Google Shape;716;p26"/>
            <p:cNvSpPr/>
            <p:nvPr/>
          </p:nvSpPr>
          <p:spPr>
            <a:xfrm>
              <a:off x="2005688" y="3510288"/>
              <a:ext cx="1344600" cy="1344600"/>
            </a:xfrm>
            <a:prstGeom prst="ellipse">
              <a:avLst/>
            </a:prstGeom>
            <a:solidFill>
              <a:schemeClr val="accent3"/>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26"/>
            <p:cNvSpPr/>
            <p:nvPr/>
          </p:nvSpPr>
          <p:spPr>
            <a:xfrm>
              <a:off x="2087838" y="3592448"/>
              <a:ext cx="1180200" cy="1180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26"/>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26" name="Google Shape;726;p26"/>
          <p:cNvSpPr/>
          <p:nvPr/>
        </p:nvSpPr>
        <p:spPr>
          <a:xfrm rot="2700000">
            <a:off x="659030" y="455921"/>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26"/>
          <p:cNvSpPr/>
          <p:nvPr/>
        </p:nvSpPr>
        <p:spPr>
          <a:xfrm>
            <a:off x="784567" y="1345367"/>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26"/>
          <p:cNvSpPr/>
          <p:nvPr/>
        </p:nvSpPr>
        <p:spPr>
          <a:xfrm>
            <a:off x="1603567" y="552733"/>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26"/>
          <p:cNvSpPr/>
          <p:nvPr/>
        </p:nvSpPr>
        <p:spPr>
          <a:xfrm rot="2700000">
            <a:off x="11664844" y="6035896"/>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26"/>
          <p:cNvSpPr/>
          <p:nvPr/>
        </p:nvSpPr>
        <p:spPr>
          <a:xfrm>
            <a:off x="11580277" y="6494075"/>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31" name="Google Shape;731;p26"/>
          <p:cNvGrpSpPr/>
          <p:nvPr/>
        </p:nvGrpSpPr>
        <p:grpSpPr>
          <a:xfrm rot="-761314">
            <a:off x="11038797" y="890390"/>
            <a:ext cx="738432" cy="744491"/>
            <a:chOff x="5114950" y="3653950"/>
            <a:chExt cx="268125" cy="270325"/>
          </a:xfrm>
        </p:grpSpPr>
        <p:sp>
          <p:nvSpPr>
            <p:cNvPr id="732" name="Google Shape;732;p26"/>
            <p:cNvSpPr/>
            <p:nvPr/>
          </p:nvSpPr>
          <p:spPr>
            <a:xfrm>
              <a:off x="5209075" y="3838175"/>
              <a:ext cx="82100" cy="82100"/>
            </a:xfrm>
            <a:custGeom>
              <a:avLst/>
              <a:gdLst/>
              <a:ahLst/>
              <a:cxnLst/>
              <a:rect l="l" t="t" r="r" b="b"/>
              <a:pathLst>
                <a:path w="3284" h="3284" extrusionOk="0">
                  <a:moveTo>
                    <a:pt x="1642" y="0"/>
                  </a:moveTo>
                  <a:cubicBezTo>
                    <a:pt x="732" y="0"/>
                    <a:pt x="0" y="732"/>
                    <a:pt x="0" y="1642"/>
                  </a:cubicBezTo>
                  <a:cubicBezTo>
                    <a:pt x="0" y="2552"/>
                    <a:pt x="732" y="3283"/>
                    <a:pt x="1642" y="3283"/>
                  </a:cubicBezTo>
                  <a:cubicBezTo>
                    <a:pt x="2552" y="3283"/>
                    <a:pt x="3284" y="2552"/>
                    <a:pt x="3284" y="1642"/>
                  </a:cubicBezTo>
                  <a:cubicBezTo>
                    <a:pt x="3284" y="732"/>
                    <a:pt x="2552" y="0"/>
                    <a:pt x="1642" y="0"/>
                  </a:cubicBezTo>
                  <a:close/>
                </a:path>
              </a:pathLst>
            </a:custGeom>
            <a:solidFill>
              <a:srgbClr val="FFC9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26"/>
            <p:cNvSpPr/>
            <p:nvPr/>
          </p:nvSpPr>
          <p:spPr>
            <a:xfrm>
              <a:off x="5118525" y="3657950"/>
              <a:ext cx="260975" cy="180300"/>
            </a:xfrm>
            <a:custGeom>
              <a:avLst/>
              <a:gdLst/>
              <a:ahLst/>
              <a:cxnLst/>
              <a:rect l="l" t="t" r="r" b="b"/>
              <a:pathLst>
                <a:path w="10439" h="7212" extrusionOk="0">
                  <a:moveTo>
                    <a:pt x="5264" y="1"/>
                  </a:moveTo>
                  <a:lnTo>
                    <a:pt x="0" y="5228"/>
                  </a:lnTo>
                  <a:cubicBezTo>
                    <a:pt x="1249" y="6406"/>
                    <a:pt x="3034" y="7155"/>
                    <a:pt x="5014" y="7209"/>
                  </a:cubicBezTo>
                  <a:cubicBezTo>
                    <a:pt x="5085" y="7211"/>
                    <a:pt x="5156" y="7212"/>
                    <a:pt x="5226" y="7212"/>
                  </a:cubicBezTo>
                  <a:cubicBezTo>
                    <a:pt x="7300" y="7212"/>
                    <a:pt x="9161" y="6454"/>
                    <a:pt x="10438" y="5246"/>
                  </a:cubicBezTo>
                  <a:lnTo>
                    <a:pt x="526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4" name="Google Shape;734;p26"/>
            <p:cNvSpPr/>
            <p:nvPr/>
          </p:nvSpPr>
          <p:spPr>
            <a:xfrm>
              <a:off x="5114950" y="3653950"/>
              <a:ext cx="268125" cy="270325"/>
            </a:xfrm>
            <a:custGeom>
              <a:avLst/>
              <a:gdLst/>
              <a:ahLst/>
              <a:cxnLst/>
              <a:rect l="l" t="t" r="r" b="b"/>
              <a:pathLst>
                <a:path w="10725" h="10813" extrusionOk="0">
                  <a:moveTo>
                    <a:pt x="5407" y="0"/>
                  </a:moveTo>
                  <a:cubicBezTo>
                    <a:pt x="5353" y="0"/>
                    <a:pt x="5318" y="18"/>
                    <a:pt x="5300" y="54"/>
                  </a:cubicBezTo>
                  <a:lnTo>
                    <a:pt x="36" y="5281"/>
                  </a:lnTo>
                  <a:cubicBezTo>
                    <a:pt x="1" y="5317"/>
                    <a:pt x="1" y="5353"/>
                    <a:pt x="1" y="5406"/>
                  </a:cubicBezTo>
                  <a:cubicBezTo>
                    <a:pt x="1" y="5442"/>
                    <a:pt x="19" y="5478"/>
                    <a:pt x="36" y="5513"/>
                  </a:cubicBezTo>
                  <a:cubicBezTo>
                    <a:pt x="697" y="6120"/>
                    <a:pt x="1464" y="6602"/>
                    <a:pt x="2320" y="6941"/>
                  </a:cubicBezTo>
                  <a:cubicBezTo>
                    <a:pt x="2998" y="7226"/>
                    <a:pt x="3712" y="7387"/>
                    <a:pt x="4461" y="7476"/>
                  </a:cubicBezTo>
                  <a:cubicBezTo>
                    <a:pt x="3944" y="7797"/>
                    <a:pt x="3605" y="8368"/>
                    <a:pt x="3605" y="9011"/>
                  </a:cubicBezTo>
                  <a:cubicBezTo>
                    <a:pt x="3605" y="9207"/>
                    <a:pt x="3641" y="9403"/>
                    <a:pt x="3694" y="9582"/>
                  </a:cubicBezTo>
                  <a:cubicBezTo>
                    <a:pt x="3724" y="9656"/>
                    <a:pt x="3791" y="9693"/>
                    <a:pt x="3864" y="9693"/>
                  </a:cubicBezTo>
                  <a:cubicBezTo>
                    <a:pt x="3878" y="9693"/>
                    <a:pt x="3893" y="9692"/>
                    <a:pt x="3908" y="9689"/>
                  </a:cubicBezTo>
                  <a:cubicBezTo>
                    <a:pt x="3980" y="9653"/>
                    <a:pt x="4033" y="9564"/>
                    <a:pt x="3997" y="9474"/>
                  </a:cubicBezTo>
                  <a:cubicBezTo>
                    <a:pt x="3944" y="9296"/>
                    <a:pt x="3908" y="9100"/>
                    <a:pt x="3926" y="8903"/>
                  </a:cubicBezTo>
                  <a:cubicBezTo>
                    <a:pt x="3980" y="8172"/>
                    <a:pt x="4568" y="7583"/>
                    <a:pt x="5300" y="7530"/>
                  </a:cubicBezTo>
                  <a:cubicBezTo>
                    <a:pt x="5334" y="7527"/>
                    <a:pt x="5368" y="7526"/>
                    <a:pt x="5401" y="7526"/>
                  </a:cubicBezTo>
                  <a:cubicBezTo>
                    <a:pt x="6161" y="7526"/>
                    <a:pt x="6802" y="8098"/>
                    <a:pt x="6888" y="8850"/>
                  </a:cubicBezTo>
                  <a:lnTo>
                    <a:pt x="5407" y="8850"/>
                  </a:lnTo>
                  <a:cubicBezTo>
                    <a:pt x="5336" y="8850"/>
                    <a:pt x="5264" y="8921"/>
                    <a:pt x="5246" y="8993"/>
                  </a:cubicBezTo>
                  <a:cubicBezTo>
                    <a:pt x="5229" y="9082"/>
                    <a:pt x="5318" y="9171"/>
                    <a:pt x="5407" y="9171"/>
                  </a:cubicBezTo>
                  <a:lnTo>
                    <a:pt x="6888" y="9171"/>
                  </a:lnTo>
                  <a:cubicBezTo>
                    <a:pt x="6799" y="9921"/>
                    <a:pt x="6174" y="10491"/>
                    <a:pt x="5407" y="10491"/>
                  </a:cubicBezTo>
                  <a:cubicBezTo>
                    <a:pt x="5014" y="10491"/>
                    <a:pt x="4640" y="10349"/>
                    <a:pt x="4354" y="10063"/>
                  </a:cubicBezTo>
                  <a:cubicBezTo>
                    <a:pt x="4328" y="10036"/>
                    <a:pt x="4287" y="10023"/>
                    <a:pt x="4247" y="10023"/>
                  </a:cubicBezTo>
                  <a:cubicBezTo>
                    <a:pt x="4207" y="10023"/>
                    <a:pt x="4167" y="10036"/>
                    <a:pt x="4140" y="10063"/>
                  </a:cubicBezTo>
                  <a:cubicBezTo>
                    <a:pt x="4069" y="10135"/>
                    <a:pt x="4069" y="10224"/>
                    <a:pt x="4140" y="10295"/>
                  </a:cubicBezTo>
                  <a:cubicBezTo>
                    <a:pt x="4479" y="10616"/>
                    <a:pt x="4925" y="10813"/>
                    <a:pt x="5407" y="10813"/>
                  </a:cubicBezTo>
                  <a:cubicBezTo>
                    <a:pt x="6406" y="10813"/>
                    <a:pt x="7227" y="9974"/>
                    <a:pt x="7209" y="8957"/>
                  </a:cubicBezTo>
                  <a:cubicBezTo>
                    <a:pt x="7191" y="8333"/>
                    <a:pt x="6852" y="7779"/>
                    <a:pt x="6335" y="7476"/>
                  </a:cubicBezTo>
                  <a:cubicBezTo>
                    <a:pt x="7994" y="7280"/>
                    <a:pt x="9546" y="6602"/>
                    <a:pt x="10671" y="5513"/>
                  </a:cubicBezTo>
                  <a:cubicBezTo>
                    <a:pt x="10706" y="5496"/>
                    <a:pt x="10724" y="5460"/>
                    <a:pt x="10724" y="5406"/>
                  </a:cubicBezTo>
                  <a:cubicBezTo>
                    <a:pt x="10724" y="5371"/>
                    <a:pt x="10706" y="5317"/>
                    <a:pt x="10688" y="5299"/>
                  </a:cubicBezTo>
                  <a:lnTo>
                    <a:pt x="8155" y="2730"/>
                  </a:lnTo>
                  <a:cubicBezTo>
                    <a:pt x="8119" y="2703"/>
                    <a:pt x="8079" y="2690"/>
                    <a:pt x="8039" y="2690"/>
                  </a:cubicBezTo>
                  <a:cubicBezTo>
                    <a:pt x="7999" y="2690"/>
                    <a:pt x="7958" y="2703"/>
                    <a:pt x="7923" y="2730"/>
                  </a:cubicBezTo>
                  <a:cubicBezTo>
                    <a:pt x="7869" y="2801"/>
                    <a:pt x="7869" y="2891"/>
                    <a:pt x="7923" y="2962"/>
                  </a:cubicBezTo>
                  <a:lnTo>
                    <a:pt x="10332" y="5406"/>
                  </a:lnTo>
                  <a:cubicBezTo>
                    <a:pt x="9100" y="6530"/>
                    <a:pt x="7370" y="7173"/>
                    <a:pt x="5568" y="7208"/>
                  </a:cubicBezTo>
                  <a:lnTo>
                    <a:pt x="5568" y="5727"/>
                  </a:lnTo>
                  <a:cubicBezTo>
                    <a:pt x="5568" y="5656"/>
                    <a:pt x="5514" y="5585"/>
                    <a:pt x="5425" y="5567"/>
                  </a:cubicBezTo>
                  <a:cubicBezTo>
                    <a:pt x="5336" y="5567"/>
                    <a:pt x="5246" y="5638"/>
                    <a:pt x="5246" y="5727"/>
                  </a:cubicBezTo>
                  <a:lnTo>
                    <a:pt x="5246" y="7208"/>
                  </a:lnTo>
                  <a:lnTo>
                    <a:pt x="5157" y="7208"/>
                  </a:lnTo>
                  <a:cubicBezTo>
                    <a:pt x="4212" y="7173"/>
                    <a:pt x="3284" y="6994"/>
                    <a:pt x="2445" y="6655"/>
                  </a:cubicBezTo>
                  <a:cubicBezTo>
                    <a:pt x="1660" y="6334"/>
                    <a:pt x="964" y="5924"/>
                    <a:pt x="375" y="5388"/>
                  </a:cubicBezTo>
                  <a:lnTo>
                    <a:pt x="5407" y="393"/>
                  </a:lnTo>
                  <a:lnTo>
                    <a:pt x="7405" y="2427"/>
                  </a:lnTo>
                  <a:cubicBezTo>
                    <a:pt x="7441" y="2453"/>
                    <a:pt x="7481" y="2467"/>
                    <a:pt x="7521" y="2467"/>
                  </a:cubicBezTo>
                  <a:cubicBezTo>
                    <a:pt x="7561" y="2467"/>
                    <a:pt x="7602" y="2453"/>
                    <a:pt x="7637" y="2427"/>
                  </a:cubicBezTo>
                  <a:cubicBezTo>
                    <a:pt x="7691" y="2373"/>
                    <a:pt x="7691" y="2266"/>
                    <a:pt x="7637" y="2195"/>
                  </a:cubicBezTo>
                  <a:lnTo>
                    <a:pt x="5514" y="54"/>
                  </a:lnTo>
                  <a:cubicBezTo>
                    <a:pt x="5478" y="18"/>
                    <a:pt x="5443" y="0"/>
                    <a:pt x="5407"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5" name="Google Shape;735;p26"/>
            <p:cNvSpPr/>
            <p:nvPr/>
          </p:nvSpPr>
          <p:spPr>
            <a:xfrm>
              <a:off x="5246100" y="3714600"/>
              <a:ext cx="8050" cy="8550"/>
            </a:xfrm>
            <a:custGeom>
              <a:avLst/>
              <a:gdLst/>
              <a:ahLst/>
              <a:cxnLst/>
              <a:rect l="l" t="t" r="r" b="b"/>
              <a:pathLst>
                <a:path w="322" h="342" extrusionOk="0">
                  <a:moveTo>
                    <a:pt x="143" y="1"/>
                  </a:moveTo>
                  <a:cubicBezTo>
                    <a:pt x="54" y="18"/>
                    <a:pt x="0" y="90"/>
                    <a:pt x="0" y="161"/>
                  </a:cubicBezTo>
                  <a:lnTo>
                    <a:pt x="0" y="179"/>
                  </a:lnTo>
                  <a:cubicBezTo>
                    <a:pt x="0" y="250"/>
                    <a:pt x="54" y="322"/>
                    <a:pt x="143" y="340"/>
                  </a:cubicBezTo>
                  <a:cubicBezTo>
                    <a:pt x="151" y="341"/>
                    <a:pt x="159" y="342"/>
                    <a:pt x="166" y="342"/>
                  </a:cubicBezTo>
                  <a:cubicBezTo>
                    <a:pt x="247" y="342"/>
                    <a:pt x="322" y="260"/>
                    <a:pt x="322" y="179"/>
                  </a:cubicBezTo>
                  <a:lnTo>
                    <a:pt x="322" y="161"/>
                  </a:lnTo>
                  <a:cubicBezTo>
                    <a:pt x="322" y="72"/>
                    <a:pt x="232" y="1"/>
                    <a:pt x="143"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26"/>
            <p:cNvSpPr/>
            <p:nvPr/>
          </p:nvSpPr>
          <p:spPr>
            <a:xfrm>
              <a:off x="5246100" y="3695350"/>
              <a:ext cx="8050" cy="8575"/>
            </a:xfrm>
            <a:custGeom>
              <a:avLst/>
              <a:gdLst/>
              <a:ahLst/>
              <a:cxnLst/>
              <a:rect l="l" t="t" r="r" b="b"/>
              <a:pathLst>
                <a:path w="322" h="343" extrusionOk="0">
                  <a:moveTo>
                    <a:pt x="171" y="1"/>
                  </a:moveTo>
                  <a:cubicBezTo>
                    <a:pt x="162" y="1"/>
                    <a:pt x="152" y="2"/>
                    <a:pt x="143" y="3"/>
                  </a:cubicBezTo>
                  <a:cubicBezTo>
                    <a:pt x="54" y="3"/>
                    <a:pt x="0" y="75"/>
                    <a:pt x="0" y="164"/>
                  </a:cubicBezTo>
                  <a:cubicBezTo>
                    <a:pt x="0" y="253"/>
                    <a:pt x="54" y="325"/>
                    <a:pt x="143" y="342"/>
                  </a:cubicBezTo>
                  <a:cubicBezTo>
                    <a:pt x="232" y="342"/>
                    <a:pt x="322" y="271"/>
                    <a:pt x="322" y="182"/>
                  </a:cubicBezTo>
                  <a:lnTo>
                    <a:pt x="322" y="164"/>
                  </a:lnTo>
                  <a:cubicBezTo>
                    <a:pt x="322" y="68"/>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26"/>
            <p:cNvSpPr/>
            <p:nvPr/>
          </p:nvSpPr>
          <p:spPr>
            <a:xfrm>
              <a:off x="5246100" y="3675750"/>
              <a:ext cx="8050" cy="8550"/>
            </a:xfrm>
            <a:custGeom>
              <a:avLst/>
              <a:gdLst/>
              <a:ahLst/>
              <a:cxnLst/>
              <a:rect l="l" t="t" r="r" b="b"/>
              <a:pathLst>
                <a:path w="322" h="342" extrusionOk="0">
                  <a:moveTo>
                    <a:pt x="166" y="0"/>
                  </a:moveTo>
                  <a:cubicBezTo>
                    <a:pt x="159" y="0"/>
                    <a:pt x="151" y="1"/>
                    <a:pt x="143" y="2"/>
                  </a:cubicBezTo>
                  <a:cubicBezTo>
                    <a:pt x="54" y="20"/>
                    <a:pt x="0" y="92"/>
                    <a:pt x="0" y="163"/>
                  </a:cubicBezTo>
                  <a:lnTo>
                    <a:pt x="0" y="181"/>
                  </a:lnTo>
                  <a:cubicBezTo>
                    <a:pt x="0" y="252"/>
                    <a:pt x="54" y="323"/>
                    <a:pt x="143" y="341"/>
                  </a:cubicBezTo>
                  <a:cubicBezTo>
                    <a:pt x="232" y="341"/>
                    <a:pt x="322" y="270"/>
                    <a:pt x="322" y="181"/>
                  </a:cubicBezTo>
                  <a:lnTo>
                    <a:pt x="322" y="163"/>
                  </a:lnTo>
                  <a:cubicBezTo>
                    <a:pt x="322" y="81"/>
                    <a:pt x="247" y="0"/>
                    <a:pt x="166"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26"/>
            <p:cNvSpPr/>
            <p:nvPr/>
          </p:nvSpPr>
          <p:spPr>
            <a:xfrm>
              <a:off x="5246100" y="3734150"/>
              <a:ext cx="8050" cy="8200"/>
            </a:xfrm>
            <a:custGeom>
              <a:avLst/>
              <a:gdLst/>
              <a:ahLst/>
              <a:cxnLst/>
              <a:rect l="l" t="t" r="r" b="b"/>
              <a:pathLst>
                <a:path w="322" h="328" extrusionOk="0">
                  <a:moveTo>
                    <a:pt x="171" y="1"/>
                  </a:moveTo>
                  <a:cubicBezTo>
                    <a:pt x="162" y="1"/>
                    <a:pt x="152" y="2"/>
                    <a:pt x="143" y="4"/>
                  </a:cubicBezTo>
                  <a:cubicBezTo>
                    <a:pt x="54" y="4"/>
                    <a:pt x="0" y="75"/>
                    <a:pt x="0" y="164"/>
                  </a:cubicBezTo>
                  <a:cubicBezTo>
                    <a:pt x="0" y="253"/>
                    <a:pt x="54" y="325"/>
                    <a:pt x="143" y="325"/>
                  </a:cubicBezTo>
                  <a:cubicBezTo>
                    <a:pt x="152" y="327"/>
                    <a:pt x="162" y="328"/>
                    <a:pt x="171" y="328"/>
                  </a:cubicBezTo>
                  <a:cubicBezTo>
                    <a:pt x="250" y="328"/>
                    <a:pt x="322" y="262"/>
                    <a:pt x="322" y="182"/>
                  </a:cubicBezTo>
                  <a:lnTo>
                    <a:pt x="322" y="146"/>
                  </a:lnTo>
                  <a:cubicBezTo>
                    <a:pt x="322" y="67"/>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26"/>
            <p:cNvSpPr/>
            <p:nvPr/>
          </p:nvSpPr>
          <p:spPr>
            <a:xfrm>
              <a:off x="5246100" y="3773425"/>
              <a:ext cx="8050" cy="8550"/>
            </a:xfrm>
            <a:custGeom>
              <a:avLst/>
              <a:gdLst/>
              <a:ahLst/>
              <a:cxnLst/>
              <a:rect l="l" t="t" r="r" b="b"/>
              <a:pathLst>
                <a:path w="322" h="342" extrusionOk="0">
                  <a:moveTo>
                    <a:pt x="171" y="0"/>
                  </a:moveTo>
                  <a:cubicBezTo>
                    <a:pt x="162" y="0"/>
                    <a:pt x="152" y="1"/>
                    <a:pt x="143" y="3"/>
                  </a:cubicBezTo>
                  <a:cubicBezTo>
                    <a:pt x="54" y="3"/>
                    <a:pt x="0" y="74"/>
                    <a:pt x="0" y="163"/>
                  </a:cubicBezTo>
                  <a:cubicBezTo>
                    <a:pt x="0" y="253"/>
                    <a:pt x="54" y="324"/>
                    <a:pt x="143" y="342"/>
                  </a:cubicBezTo>
                  <a:cubicBezTo>
                    <a:pt x="232" y="342"/>
                    <a:pt x="322" y="270"/>
                    <a:pt x="322" y="181"/>
                  </a:cubicBezTo>
                  <a:lnTo>
                    <a:pt x="322" y="163"/>
                  </a:lnTo>
                  <a:cubicBezTo>
                    <a:pt x="322" y="67"/>
                    <a:pt x="250" y="0"/>
                    <a:pt x="171"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26"/>
            <p:cNvSpPr/>
            <p:nvPr/>
          </p:nvSpPr>
          <p:spPr>
            <a:xfrm>
              <a:off x="5246100" y="3752525"/>
              <a:ext cx="8050" cy="8550"/>
            </a:xfrm>
            <a:custGeom>
              <a:avLst/>
              <a:gdLst/>
              <a:ahLst/>
              <a:cxnLst/>
              <a:rect l="l" t="t" r="r" b="b"/>
              <a:pathLst>
                <a:path w="322" h="342" extrusionOk="0">
                  <a:moveTo>
                    <a:pt x="143" y="0"/>
                  </a:moveTo>
                  <a:cubicBezTo>
                    <a:pt x="54" y="18"/>
                    <a:pt x="0" y="89"/>
                    <a:pt x="0" y="161"/>
                  </a:cubicBezTo>
                  <a:lnTo>
                    <a:pt x="0" y="179"/>
                  </a:lnTo>
                  <a:cubicBezTo>
                    <a:pt x="0" y="250"/>
                    <a:pt x="54" y="339"/>
                    <a:pt x="143" y="339"/>
                  </a:cubicBezTo>
                  <a:cubicBezTo>
                    <a:pt x="152" y="341"/>
                    <a:pt x="162" y="342"/>
                    <a:pt x="171" y="342"/>
                  </a:cubicBezTo>
                  <a:cubicBezTo>
                    <a:pt x="250" y="342"/>
                    <a:pt x="322" y="275"/>
                    <a:pt x="322" y="179"/>
                  </a:cubicBezTo>
                  <a:lnTo>
                    <a:pt x="322" y="161"/>
                  </a:lnTo>
                  <a:cubicBezTo>
                    <a:pt x="322"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26"/>
            <p:cNvSpPr/>
            <p:nvPr/>
          </p:nvSpPr>
          <p:spPr>
            <a:xfrm>
              <a:off x="5305875" y="3864025"/>
              <a:ext cx="15625" cy="30875"/>
            </a:xfrm>
            <a:custGeom>
              <a:avLst/>
              <a:gdLst/>
              <a:ahLst/>
              <a:cxnLst/>
              <a:rect l="l" t="t" r="r" b="b"/>
              <a:pathLst>
                <a:path w="625" h="1235" extrusionOk="0">
                  <a:moveTo>
                    <a:pt x="464" y="1"/>
                  </a:moveTo>
                  <a:cubicBezTo>
                    <a:pt x="429" y="1"/>
                    <a:pt x="393" y="19"/>
                    <a:pt x="357" y="54"/>
                  </a:cubicBezTo>
                  <a:cubicBezTo>
                    <a:pt x="357" y="54"/>
                    <a:pt x="321" y="54"/>
                    <a:pt x="286" y="90"/>
                  </a:cubicBezTo>
                  <a:cubicBezTo>
                    <a:pt x="271" y="46"/>
                    <a:pt x="220" y="14"/>
                    <a:pt x="163" y="14"/>
                  </a:cubicBezTo>
                  <a:cubicBezTo>
                    <a:pt x="151" y="14"/>
                    <a:pt x="138" y="16"/>
                    <a:pt x="125" y="19"/>
                  </a:cubicBezTo>
                  <a:cubicBezTo>
                    <a:pt x="54" y="19"/>
                    <a:pt x="0" y="90"/>
                    <a:pt x="0" y="179"/>
                  </a:cubicBezTo>
                  <a:lnTo>
                    <a:pt x="0" y="1071"/>
                  </a:lnTo>
                  <a:cubicBezTo>
                    <a:pt x="0" y="1143"/>
                    <a:pt x="54" y="1214"/>
                    <a:pt x="143" y="1232"/>
                  </a:cubicBezTo>
                  <a:cubicBezTo>
                    <a:pt x="151" y="1234"/>
                    <a:pt x="159" y="1234"/>
                    <a:pt x="166" y="1234"/>
                  </a:cubicBezTo>
                  <a:cubicBezTo>
                    <a:pt x="247" y="1234"/>
                    <a:pt x="321" y="1153"/>
                    <a:pt x="321" y="1071"/>
                  </a:cubicBezTo>
                  <a:lnTo>
                    <a:pt x="321" y="536"/>
                  </a:lnTo>
                  <a:cubicBezTo>
                    <a:pt x="321" y="536"/>
                    <a:pt x="321" y="500"/>
                    <a:pt x="411" y="411"/>
                  </a:cubicBezTo>
                  <a:cubicBezTo>
                    <a:pt x="464" y="358"/>
                    <a:pt x="500" y="340"/>
                    <a:pt x="500" y="340"/>
                  </a:cubicBezTo>
                  <a:cubicBezTo>
                    <a:pt x="500" y="340"/>
                    <a:pt x="625" y="251"/>
                    <a:pt x="625" y="179"/>
                  </a:cubicBezTo>
                  <a:cubicBezTo>
                    <a:pt x="625" y="90"/>
                    <a:pt x="553" y="1"/>
                    <a:pt x="464"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05" name="Group 704">
            <a:extLst>
              <a:ext uri="{FF2B5EF4-FFF2-40B4-BE49-F238E27FC236}">
                <a16:creationId xmlns:a16="http://schemas.microsoft.com/office/drawing/2014/main" id="{FE913EFF-4680-A80F-EB28-4D21023B7CEB}"/>
              </a:ext>
            </a:extLst>
          </p:cNvPr>
          <p:cNvGrpSpPr/>
          <p:nvPr/>
        </p:nvGrpSpPr>
        <p:grpSpPr>
          <a:xfrm>
            <a:off x="7967353" y="2197940"/>
            <a:ext cx="2826016" cy="3355515"/>
            <a:chOff x="4882884" y="2260960"/>
            <a:chExt cx="1938337" cy="2301515"/>
          </a:xfrm>
        </p:grpSpPr>
        <p:pic>
          <p:nvPicPr>
            <p:cNvPr id="1074" name="Picture 12" descr="Bình Hoa Vẽ Tay Dễ Thương Hình Ảnh Màu Của Chậu Cây Biểu Tượng Chậu Cây  Hình minh họa Sẵn có - Tải xuống Hình ảnh Ngay bây giờ - iStock">
              <a:extLst>
                <a:ext uri="{FF2B5EF4-FFF2-40B4-BE49-F238E27FC236}">
                  <a16:creationId xmlns:a16="http://schemas.microsoft.com/office/drawing/2014/main" id="{4475AB43-5172-DDEF-3C7F-6FCA39182C2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76192" y="3413983"/>
              <a:ext cx="500325" cy="500325"/>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9390AEE6-5DB3-E86F-D5E1-7FE6AF9F7CA5}"/>
                </a:ext>
              </a:extLst>
            </p:cNvPr>
            <p:cNvSpPr/>
            <p:nvPr/>
          </p:nvSpPr>
          <p:spPr>
            <a:xfrm>
              <a:off x="5270725" y="2973598"/>
              <a:ext cx="1135899" cy="45719"/>
            </a:xfrm>
            <a:prstGeom prst="rect">
              <a:avLst/>
            </a:prstGeom>
            <a:solidFill>
              <a:srgbClr val="CDA1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Hình ảnh Cây Cảnh Trong Chậu PNG Miễn Phí Tải Về - Lovepik">
              <a:extLst>
                <a:ext uri="{FF2B5EF4-FFF2-40B4-BE49-F238E27FC236}">
                  <a16:creationId xmlns:a16="http://schemas.microsoft.com/office/drawing/2014/main" id="{DA2A2448-A10F-5194-1284-042398371A0F}"/>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672" b="89992" l="10000" r="90000">
                          <a14:foregroundMark x1="57417" y1="6672" x2="57417" y2="6672"/>
                        </a14:backgroundRemoval>
                      </a14:imgEffect>
                    </a14:imgLayer>
                  </a14:imgProps>
                </a:ext>
                <a:ext uri="{28A0092B-C50C-407E-A947-70E740481C1C}">
                  <a14:useLocalDpi xmlns:a14="http://schemas.microsoft.com/office/drawing/2010/main" val="0"/>
                </a:ext>
              </a:extLst>
            </a:blip>
            <a:srcRect l="15958" t="2877" r="15958" b="12132"/>
            <a:stretch/>
          </p:blipFill>
          <p:spPr bwMode="auto">
            <a:xfrm>
              <a:off x="6161387" y="3031447"/>
              <a:ext cx="648041" cy="8081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Các Mẫu Cây Tươi Nhỏ PNG , Cây Trồng Trong Chậu, Cây, Bức Vẽ PNG  và Vector với nền trong suốt để tải xuống miễn phí">
              <a:extLst>
                <a:ext uri="{FF2B5EF4-FFF2-40B4-BE49-F238E27FC236}">
                  <a16:creationId xmlns:a16="http://schemas.microsoft.com/office/drawing/2014/main" id="{4CEEBDE4-FAA6-B636-3216-3541ADDFDBD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8906" b="90000" l="10000" r="90000">
                          <a14:foregroundMark x1="63750" y1="8906" x2="63750" y2="8906"/>
                          <a14:foregroundMark x1="52188" y1="8750" x2="52188" y2="8750"/>
                        </a14:backgroundRemoval>
                      </a14:imgEffect>
                    </a14:imgLayer>
                  </a14:imgProps>
                </a:ext>
                <a:ext uri="{28A0092B-C50C-407E-A947-70E740481C1C}">
                  <a14:useLocalDpi xmlns:a14="http://schemas.microsoft.com/office/drawing/2010/main" val="0"/>
                </a:ext>
              </a:extLst>
            </a:blip>
            <a:srcRect l="23906" t="5311" r="9062" b="10938"/>
            <a:stretch/>
          </p:blipFill>
          <p:spPr bwMode="auto">
            <a:xfrm>
              <a:off x="6024878" y="2476565"/>
              <a:ext cx="397812" cy="4970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D330A6F-ABB3-4DF5-2D88-06A2C6B195BA}"/>
                </a:ext>
              </a:extLst>
            </p:cNvPr>
            <p:cNvSpPr/>
            <p:nvPr/>
          </p:nvSpPr>
          <p:spPr>
            <a:xfrm>
              <a:off x="4882884" y="4257675"/>
              <a:ext cx="1938337" cy="304800"/>
            </a:xfrm>
            <a:prstGeom prst="rect">
              <a:avLst/>
            </a:prstGeom>
            <a:solidFill>
              <a:srgbClr val="5C4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CA503B0-6CF7-1C44-435E-9817DC90789A}"/>
                </a:ext>
              </a:extLst>
            </p:cNvPr>
            <p:cNvSpPr/>
            <p:nvPr/>
          </p:nvSpPr>
          <p:spPr>
            <a:xfrm>
              <a:off x="4882884" y="4193259"/>
              <a:ext cx="1938337" cy="76200"/>
            </a:xfrm>
            <a:prstGeom prst="rect">
              <a:avLst/>
            </a:prstGeom>
            <a:solidFill>
              <a:srgbClr val="F4E3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FE56035-6AA9-5D44-07D5-61517E1C6133}"/>
                </a:ext>
              </a:extLst>
            </p:cNvPr>
            <p:cNvSpPr/>
            <p:nvPr/>
          </p:nvSpPr>
          <p:spPr>
            <a:xfrm>
              <a:off x="4969375" y="4346756"/>
              <a:ext cx="1740988" cy="130802"/>
            </a:xfrm>
            <a:prstGeom prst="roundRect">
              <a:avLst>
                <a:gd name="adj" fmla="val 50000"/>
              </a:avLst>
            </a:prstGeom>
            <a:solidFill>
              <a:srgbClr val="503E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2D1E2B3-6B7D-8B33-6559-84E2521BA4A5}"/>
                </a:ext>
              </a:extLst>
            </p:cNvPr>
            <p:cNvSpPr/>
            <p:nvPr/>
          </p:nvSpPr>
          <p:spPr>
            <a:xfrm flipV="1">
              <a:off x="4882884" y="4161680"/>
              <a:ext cx="1938337" cy="45719"/>
            </a:xfrm>
            <a:prstGeom prst="rect">
              <a:avLst/>
            </a:prstGeom>
            <a:solidFill>
              <a:srgbClr val="EDD9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37511822-1EA9-13C9-D9BB-8B32842FF9C2}"/>
                </a:ext>
              </a:extLst>
            </p:cNvPr>
            <p:cNvSpPr/>
            <p:nvPr/>
          </p:nvSpPr>
          <p:spPr>
            <a:xfrm>
              <a:off x="5162551" y="2297906"/>
              <a:ext cx="1371600" cy="2114550"/>
            </a:xfrm>
            <a:custGeom>
              <a:avLst/>
              <a:gdLst>
                <a:gd name="connsiteX0" fmla="*/ 0 w 1371600"/>
                <a:gd name="connsiteY0" fmla="*/ 2109787 h 2119312"/>
                <a:gd name="connsiteX1" fmla="*/ 638175 w 1371600"/>
                <a:gd name="connsiteY1" fmla="*/ 0 h 2119312"/>
                <a:gd name="connsiteX2" fmla="*/ 738187 w 1371600"/>
                <a:gd name="connsiteY2" fmla="*/ 4762 h 2119312"/>
                <a:gd name="connsiteX3" fmla="*/ 1371600 w 1371600"/>
                <a:gd name="connsiteY3" fmla="*/ 2109787 h 2119312"/>
                <a:gd name="connsiteX4" fmla="*/ 1204912 w 1371600"/>
                <a:gd name="connsiteY4" fmla="*/ 2109787 h 2119312"/>
                <a:gd name="connsiteX5" fmla="*/ 681037 w 1371600"/>
                <a:gd name="connsiteY5" fmla="*/ 381000 h 2119312"/>
                <a:gd name="connsiteX6" fmla="*/ 161925 w 1371600"/>
                <a:gd name="connsiteY6" fmla="*/ 2119312 h 2119312"/>
                <a:gd name="connsiteX7" fmla="*/ 0 w 1371600"/>
                <a:gd name="connsiteY7" fmla="*/ 2109787 h 2119312"/>
                <a:gd name="connsiteX0" fmla="*/ 0 w 1371600"/>
                <a:gd name="connsiteY0" fmla="*/ 2105025 h 2114550"/>
                <a:gd name="connsiteX1" fmla="*/ 633412 w 1371600"/>
                <a:gd name="connsiteY1" fmla="*/ 4763 h 2114550"/>
                <a:gd name="connsiteX2" fmla="*/ 738187 w 1371600"/>
                <a:gd name="connsiteY2" fmla="*/ 0 h 2114550"/>
                <a:gd name="connsiteX3" fmla="*/ 1371600 w 1371600"/>
                <a:gd name="connsiteY3" fmla="*/ 2105025 h 2114550"/>
                <a:gd name="connsiteX4" fmla="*/ 1204912 w 1371600"/>
                <a:gd name="connsiteY4" fmla="*/ 2105025 h 2114550"/>
                <a:gd name="connsiteX5" fmla="*/ 681037 w 1371600"/>
                <a:gd name="connsiteY5" fmla="*/ 376238 h 2114550"/>
                <a:gd name="connsiteX6" fmla="*/ 161925 w 1371600"/>
                <a:gd name="connsiteY6" fmla="*/ 2114550 h 2114550"/>
                <a:gd name="connsiteX7" fmla="*/ 0 w 1371600"/>
                <a:gd name="connsiteY7" fmla="*/ 2105025 h 2114550"/>
                <a:gd name="connsiteX0" fmla="*/ 0 w 1371600"/>
                <a:gd name="connsiteY0" fmla="*/ 2105025 h 2114550"/>
                <a:gd name="connsiteX1" fmla="*/ 633412 w 1371600"/>
                <a:gd name="connsiteY1" fmla="*/ 4763 h 2114550"/>
                <a:gd name="connsiteX2" fmla="*/ 738187 w 1371600"/>
                <a:gd name="connsiteY2" fmla="*/ 0 h 2114550"/>
                <a:gd name="connsiteX3" fmla="*/ 1371600 w 1371600"/>
                <a:gd name="connsiteY3" fmla="*/ 2105025 h 2114550"/>
                <a:gd name="connsiteX4" fmla="*/ 1204912 w 1371600"/>
                <a:gd name="connsiteY4" fmla="*/ 2105025 h 2114550"/>
                <a:gd name="connsiteX5" fmla="*/ 681037 w 1371600"/>
                <a:gd name="connsiteY5" fmla="*/ 388144 h 2114550"/>
                <a:gd name="connsiteX6" fmla="*/ 161925 w 1371600"/>
                <a:gd name="connsiteY6" fmla="*/ 2114550 h 2114550"/>
                <a:gd name="connsiteX7" fmla="*/ 0 w 1371600"/>
                <a:gd name="connsiteY7" fmla="*/ 2105025 h 21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2114550">
                  <a:moveTo>
                    <a:pt x="0" y="2105025"/>
                  </a:moveTo>
                  <a:lnTo>
                    <a:pt x="633412" y="4763"/>
                  </a:lnTo>
                  <a:lnTo>
                    <a:pt x="738187" y="0"/>
                  </a:lnTo>
                  <a:lnTo>
                    <a:pt x="1371600" y="2105025"/>
                  </a:lnTo>
                  <a:lnTo>
                    <a:pt x="1204912" y="2105025"/>
                  </a:lnTo>
                  <a:lnTo>
                    <a:pt x="681037" y="388144"/>
                  </a:lnTo>
                  <a:lnTo>
                    <a:pt x="161925" y="2114550"/>
                  </a:lnTo>
                  <a:lnTo>
                    <a:pt x="0" y="2105025"/>
                  </a:lnTo>
                  <a:close/>
                </a:path>
              </a:pathLst>
            </a:custGeom>
            <a:solidFill>
              <a:srgbClr val="CDA1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650BC84B-F1FC-1539-59E0-C4B617406A71}"/>
                </a:ext>
              </a:extLst>
            </p:cNvPr>
            <p:cNvGrpSpPr/>
            <p:nvPr/>
          </p:nvGrpSpPr>
          <p:grpSpPr>
            <a:xfrm>
              <a:off x="4903137" y="2301875"/>
              <a:ext cx="1872518" cy="2108200"/>
              <a:chOff x="2673226" y="2644775"/>
              <a:chExt cx="1872518" cy="2108200"/>
            </a:xfrm>
          </p:grpSpPr>
          <p:cxnSp>
            <p:nvCxnSpPr>
              <p:cNvPr id="9" name="Straight Connector 8">
                <a:extLst>
                  <a:ext uri="{FF2B5EF4-FFF2-40B4-BE49-F238E27FC236}">
                    <a16:creationId xmlns:a16="http://schemas.microsoft.com/office/drawing/2014/main" id="{FEE2CFBD-A37D-8569-AE58-5DCF6C962761}"/>
                  </a:ext>
                </a:extLst>
              </p:cNvPr>
              <p:cNvCxnSpPr>
                <a:cxnSpLocks/>
              </p:cNvCxnSpPr>
              <p:nvPr/>
            </p:nvCxnSpPr>
            <p:spPr>
              <a:xfrm flipH="1">
                <a:off x="2927350" y="2644775"/>
                <a:ext cx="638175" cy="2108200"/>
              </a:xfrm>
              <a:prstGeom prst="line">
                <a:avLst/>
              </a:prstGeom>
              <a:ln>
                <a:solidFill>
                  <a:srgbClr val="D7BDA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907455-D4E5-0625-ADCA-5E76E6582038}"/>
                  </a:ext>
                </a:extLst>
              </p:cNvPr>
              <p:cNvCxnSpPr>
                <a:cxnSpLocks/>
              </p:cNvCxnSpPr>
              <p:nvPr/>
            </p:nvCxnSpPr>
            <p:spPr>
              <a:xfrm>
                <a:off x="3665404" y="2644775"/>
                <a:ext cx="638175" cy="210820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A629DA7-20CB-1EEC-C50C-BB7C0B93F6D1}"/>
                  </a:ext>
                </a:extLst>
              </p:cNvPr>
              <p:cNvCxnSpPr>
                <a:cxnSpLocks/>
              </p:cNvCxnSpPr>
              <p:nvPr/>
            </p:nvCxnSpPr>
            <p:spPr>
              <a:xfrm>
                <a:off x="3561432" y="2644775"/>
                <a:ext cx="103972"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E2EF5F2-2289-7C39-DD22-14808D4BB78C}"/>
                  </a:ext>
                </a:extLst>
              </p:cNvPr>
              <p:cNvCxnSpPr>
                <a:cxnSpLocks/>
              </p:cNvCxnSpPr>
              <p:nvPr/>
            </p:nvCxnSpPr>
            <p:spPr>
              <a:xfrm>
                <a:off x="2675607" y="4195181"/>
                <a:ext cx="420018"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21124F-789E-7255-20FD-8FD0BB40EF07}"/>
                  </a:ext>
                </a:extLst>
              </p:cNvPr>
              <p:cNvCxnSpPr>
                <a:cxnSpLocks/>
              </p:cNvCxnSpPr>
              <p:nvPr/>
            </p:nvCxnSpPr>
            <p:spPr>
              <a:xfrm>
                <a:off x="2673226" y="4257405"/>
                <a:ext cx="398587"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691A09-D5F0-8DAD-46D7-EF15BAAF0668}"/>
                  </a:ext>
                </a:extLst>
              </p:cNvPr>
              <p:cNvCxnSpPr>
                <a:cxnSpLocks/>
              </p:cNvCxnSpPr>
              <p:nvPr/>
            </p:nvCxnSpPr>
            <p:spPr>
              <a:xfrm rot="5400000">
                <a:off x="2641810" y="4225802"/>
                <a:ext cx="67593" cy="0"/>
              </a:xfrm>
              <a:prstGeom prst="line">
                <a:avLst/>
              </a:prstGeom>
              <a:ln>
                <a:solidFill>
                  <a:srgbClr val="D7BDA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EA7E94B-6EE9-03A3-0B13-85F8B68552D7}"/>
                  </a:ext>
                </a:extLst>
              </p:cNvPr>
              <p:cNvCxnSpPr>
                <a:cxnSpLocks/>
              </p:cNvCxnSpPr>
              <p:nvPr/>
            </p:nvCxnSpPr>
            <p:spPr>
              <a:xfrm>
                <a:off x="4135313" y="4195181"/>
                <a:ext cx="409370"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A313C1-C3FD-312A-85D2-8B32D21F549B}"/>
                  </a:ext>
                </a:extLst>
              </p:cNvPr>
              <p:cNvCxnSpPr>
                <a:cxnSpLocks/>
              </p:cNvCxnSpPr>
              <p:nvPr/>
            </p:nvCxnSpPr>
            <p:spPr>
              <a:xfrm>
                <a:off x="4147157" y="4257405"/>
                <a:ext cx="398587"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E9304C-811D-3C1B-4CF0-8A34B448BADB}"/>
                  </a:ext>
                </a:extLst>
              </p:cNvPr>
              <p:cNvCxnSpPr>
                <a:cxnSpLocks/>
              </p:cNvCxnSpPr>
              <p:nvPr/>
            </p:nvCxnSpPr>
            <p:spPr>
              <a:xfrm rot="5400000">
                <a:off x="4508506" y="4223881"/>
                <a:ext cx="67593"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EF8B2C-C7CA-75A2-BD8A-ED2041209524}"/>
                  </a:ext>
                </a:extLst>
              </p:cNvPr>
              <p:cNvCxnSpPr>
                <a:cxnSpLocks/>
              </p:cNvCxnSpPr>
              <p:nvPr/>
            </p:nvCxnSpPr>
            <p:spPr>
              <a:xfrm>
                <a:off x="3255961" y="4195181"/>
                <a:ext cx="709613"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4315799-B750-C2BF-5C4F-BFE29C933C90}"/>
                  </a:ext>
                </a:extLst>
              </p:cNvPr>
              <p:cNvCxnSpPr>
                <a:cxnSpLocks/>
              </p:cNvCxnSpPr>
              <p:nvPr/>
            </p:nvCxnSpPr>
            <p:spPr>
              <a:xfrm>
                <a:off x="3246437" y="4257405"/>
                <a:ext cx="738054"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EAC565F-7611-CC10-E463-738CF43BEEC4}"/>
                  </a:ext>
                </a:extLst>
              </p:cNvPr>
              <p:cNvCxnSpPr>
                <a:cxnSpLocks/>
              </p:cNvCxnSpPr>
              <p:nvPr/>
            </p:nvCxnSpPr>
            <p:spPr>
              <a:xfrm>
                <a:off x="3613418" y="3025462"/>
                <a:ext cx="522937" cy="1727513"/>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ED19889-2AFE-AB22-5F46-4ECBAC357D16}"/>
                  </a:ext>
                </a:extLst>
              </p:cNvPr>
              <p:cNvCxnSpPr>
                <a:cxnSpLocks/>
              </p:cNvCxnSpPr>
              <p:nvPr/>
            </p:nvCxnSpPr>
            <p:spPr>
              <a:xfrm flipH="1">
                <a:off x="3089728" y="3025461"/>
                <a:ext cx="522937" cy="1727513"/>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AFAC1D8-07DE-2ED0-8A30-7C6CFE83644C}"/>
                  </a:ext>
                </a:extLst>
              </p:cNvPr>
              <p:cNvCxnSpPr>
                <a:cxnSpLocks/>
              </p:cNvCxnSpPr>
              <p:nvPr/>
            </p:nvCxnSpPr>
            <p:spPr>
              <a:xfrm>
                <a:off x="2927350" y="4749799"/>
                <a:ext cx="162378"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5754C70-3598-BC6C-5C8C-FBB7B7F16C2B}"/>
                  </a:ext>
                </a:extLst>
              </p:cNvPr>
              <p:cNvCxnSpPr>
                <a:cxnSpLocks/>
              </p:cNvCxnSpPr>
              <p:nvPr/>
            </p:nvCxnSpPr>
            <p:spPr>
              <a:xfrm>
                <a:off x="4135313" y="4749799"/>
                <a:ext cx="162378"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grpSp>
        <p:pic>
          <p:nvPicPr>
            <p:cNvPr id="1030" name="Picture 6" descr="Anthurium PNG, Vector, PSD, and Clipart With Transparent Background for  Free Download | Pngtree">
              <a:extLst>
                <a:ext uri="{FF2B5EF4-FFF2-40B4-BE49-F238E27FC236}">
                  <a16:creationId xmlns:a16="http://schemas.microsoft.com/office/drawing/2014/main" id="{F9DD2F2F-F775-AC79-99AB-0A93FD99CA9B}"/>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backgroundMark x1="31389" y1="41111" x2="31389" y2="41111"/>
                          <a14:backgroundMark x1="41111" y1="49722" x2="41111" y2="49722"/>
                          <a14:backgroundMark x1="49722" y1="50833" x2="49722" y2="50833"/>
                          <a14:backgroundMark x1="47500" y1="49167" x2="47500" y2="49167"/>
                        </a14:backgroundRemoval>
                      </a14:imgEffect>
                    </a14:imgLayer>
                  </a14:imgProps>
                </a:ext>
                <a:ext uri="{28A0092B-C50C-407E-A947-70E740481C1C}">
                  <a14:useLocalDpi xmlns:a14="http://schemas.microsoft.com/office/drawing/2010/main" val="0"/>
                </a:ext>
              </a:extLst>
            </a:blip>
            <a:srcRect l="11806" t="7361" r="19172" b="10000"/>
            <a:stretch/>
          </p:blipFill>
          <p:spPr bwMode="auto">
            <a:xfrm>
              <a:off x="4942586" y="3355975"/>
              <a:ext cx="422468" cy="505812"/>
            </a:xfrm>
            <a:prstGeom prst="rect">
              <a:avLst/>
            </a:prstGeom>
            <a:noFill/>
            <a:extLst>
              <a:ext uri="{909E8E84-426E-40DD-AFC4-6F175D3DCCD1}">
                <a14:hiddenFill xmlns:a14="http://schemas.microsoft.com/office/drawing/2010/main">
                  <a:solidFill>
                    <a:srgbClr val="FFFFFF"/>
                  </a:solidFill>
                </a14:hiddenFill>
              </a:ext>
            </a:extLst>
          </p:spPr>
        </p:pic>
        <p:sp>
          <p:nvSpPr>
            <p:cNvPr id="1072" name="Rectangle 1071">
              <a:extLst>
                <a:ext uri="{FF2B5EF4-FFF2-40B4-BE49-F238E27FC236}">
                  <a16:creationId xmlns:a16="http://schemas.microsoft.com/office/drawing/2014/main" id="{EECCE3EB-411E-1203-2D1A-6829265DA42E}"/>
                </a:ext>
              </a:extLst>
            </p:cNvPr>
            <p:cNvSpPr/>
            <p:nvPr/>
          </p:nvSpPr>
          <p:spPr>
            <a:xfrm>
              <a:off x="4905518" y="3842594"/>
              <a:ext cx="1869076" cy="81717"/>
            </a:xfrm>
            <a:prstGeom prst="rect">
              <a:avLst/>
            </a:prstGeom>
            <a:solidFill>
              <a:srgbClr val="CDA1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3" name="Picture 10" descr="Plant Icon PNG Transparent Image And Clipart Image For Free Download -  Lovepik | 401415337">
              <a:extLst>
                <a:ext uri="{FF2B5EF4-FFF2-40B4-BE49-F238E27FC236}">
                  <a16:creationId xmlns:a16="http://schemas.microsoft.com/office/drawing/2014/main" id="{B2F36AF2-D919-0A6C-7C2D-BFC03304FC19}"/>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5489" b="89820" l="9880" r="89820">
                          <a14:foregroundMark x1="49601" y1="8683" x2="49601" y2="8683"/>
                          <a14:foregroundMark x1="51098" y1="5489" x2="51098" y2="5489"/>
                        </a14:backgroundRemoval>
                      </a14:imgEffect>
                    </a14:imgLayer>
                  </a14:imgProps>
                </a:ext>
                <a:ext uri="{28A0092B-C50C-407E-A947-70E740481C1C}">
                  <a14:useLocalDpi xmlns:a14="http://schemas.microsoft.com/office/drawing/2010/main" val="0"/>
                </a:ext>
              </a:extLst>
            </a:blip>
            <a:srcRect l="23340" r="24815" b="12133"/>
            <a:stretch/>
          </p:blipFill>
          <p:spPr bwMode="auto">
            <a:xfrm>
              <a:off x="5220468" y="2260960"/>
              <a:ext cx="425601" cy="721301"/>
            </a:xfrm>
            <a:prstGeom prst="rect">
              <a:avLst/>
            </a:prstGeom>
            <a:noFill/>
            <a:extLst>
              <a:ext uri="{909E8E84-426E-40DD-AFC4-6F175D3DCCD1}">
                <a14:hiddenFill xmlns:a14="http://schemas.microsoft.com/office/drawing/2010/main">
                  <a:solidFill>
                    <a:srgbClr val="FFFFFF"/>
                  </a:solidFill>
                </a14:hiddenFill>
              </a:ext>
            </a:extLst>
          </p:spPr>
        </p:pic>
        <p:cxnSp>
          <p:nvCxnSpPr>
            <p:cNvPr id="1076" name="Straight Connector 1075">
              <a:extLst>
                <a:ext uri="{FF2B5EF4-FFF2-40B4-BE49-F238E27FC236}">
                  <a16:creationId xmlns:a16="http://schemas.microsoft.com/office/drawing/2014/main" id="{3A8568F5-8337-69A5-575A-EC7E0DFC2C80}"/>
                </a:ext>
              </a:extLst>
            </p:cNvPr>
            <p:cNvCxnSpPr>
              <a:stCxn id="57" idx="5"/>
            </p:cNvCxnSpPr>
            <p:nvPr/>
          </p:nvCxnSpPr>
          <p:spPr>
            <a:xfrm>
              <a:off x="5843588" y="2686050"/>
              <a:ext cx="351897" cy="11611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7" name="Straight Connector 1076">
              <a:extLst>
                <a:ext uri="{FF2B5EF4-FFF2-40B4-BE49-F238E27FC236}">
                  <a16:creationId xmlns:a16="http://schemas.microsoft.com/office/drawing/2014/main" id="{7A47A5F8-F56E-E6A0-B4FF-D532DDB7C8E4}"/>
                </a:ext>
              </a:extLst>
            </p:cNvPr>
            <p:cNvCxnSpPr>
              <a:cxnSpLocks/>
            </p:cNvCxnSpPr>
            <p:nvPr/>
          </p:nvCxnSpPr>
          <p:spPr>
            <a:xfrm flipH="1">
              <a:off x="5492995" y="2686047"/>
              <a:ext cx="351897" cy="11611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8" name="Straight Connector 1077">
              <a:extLst>
                <a:ext uri="{FF2B5EF4-FFF2-40B4-BE49-F238E27FC236}">
                  <a16:creationId xmlns:a16="http://schemas.microsoft.com/office/drawing/2014/main" id="{C3922E00-49CE-3B0D-AC29-60C60E3A55F5}"/>
                </a:ext>
              </a:extLst>
            </p:cNvPr>
            <p:cNvCxnSpPr>
              <a:cxnSpLocks/>
            </p:cNvCxnSpPr>
            <p:nvPr/>
          </p:nvCxnSpPr>
          <p:spPr>
            <a:xfrm flipH="1">
              <a:off x="5489026" y="3840438"/>
              <a:ext cx="708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2" name="Straight Connector 1081">
              <a:extLst>
                <a:ext uri="{FF2B5EF4-FFF2-40B4-BE49-F238E27FC236}">
                  <a16:creationId xmlns:a16="http://schemas.microsoft.com/office/drawing/2014/main" id="{F49A1E38-CC14-3713-88B9-C29EB5225B4E}"/>
                </a:ext>
              </a:extLst>
            </p:cNvPr>
            <p:cNvCxnSpPr>
              <a:cxnSpLocks/>
            </p:cNvCxnSpPr>
            <p:nvPr/>
          </p:nvCxnSpPr>
          <p:spPr>
            <a:xfrm flipH="1">
              <a:off x="5750377" y="3019317"/>
              <a:ext cx="1979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84" name="Oval 1083">
              <a:extLst>
                <a:ext uri="{FF2B5EF4-FFF2-40B4-BE49-F238E27FC236}">
                  <a16:creationId xmlns:a16="http://schemas.microsoft.com/office/drawing/2014/main" id="{83D9AE89-96D7-6841-37D0-92F85A62B410}"/>
                </a:ext>
              </a:extLst>
            </p:cNvPr>
            <p:cNvSpPr/>
            <p:nvPr/>
          </p:nvSpPr>
          <p:spPr>
            <a:xfrm flipH="1" flipV="1">
              <a:off x="5822515" y="2673379"/>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1084">
              <a:extLst>
                <a:ext uri="{FF2B5EF4-FFF2-40B4-BE49-F238E27FC236}">
                  <a16:creationId xmlns:a16="http://schemas.microsoft.com/office/drawing/2014/main" id="{7EF3912E-ACB1-5FA4-FD7B-5DC66D03A8F4}"/>
                </a:ext>
              </a:extLst>
            </p:cNvPr>
            <p:cNvSpPr/>
            <p:nvPr/>
          </p:nvSpPr>
          <p:spPr>
            <a:xfrm flipH="1" flipV="1">
              <a:off x="5925114" y="2998838"/>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Oval 1085">
              <a:extLst>
                <a:ext uri="{FF2B5EF4-FFF2-40B4-BE49-F238E27FC236}">
                  <a16:creationId xmlns:a16="http://schemas.microsoft.com/office/drawing/2014/main" id="{5C2095F8-2F0A-C158-BD95-DDF67833ABAB}"/>
                </a:ext>
              </a:extLst>
            </p:cNvPr>
            <p:cNvSpPr/>
            <p:nvPr/>
          </p:nvSpPr>
          <p:spPr>
            <a:xfrm flipH="1" flipV="1">
              <a:off x="5720220" y="2999063"/>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a:extLst>
                <a:ext uri="{FF2B5EF4-FFF2-40B4-BE49-F238E27FC236}">
                  <a16:creationId xmlns:a16="http://schemas.microsoft.com/office/drawing/2014/main" id="{93D6D26D-F050-E19D-0DAD-14C8EEBBBA4C}"/>
                </a:ext>
              </a:extLst>
            </p:cNvPr>
            <p:cNvSpPr/>
            <p:nvPr/>
          </p:nvSpPr>
          <p:spPr>
            <a:xfrm flipH="1" flipV="1">
              <a:off x="5461822" y="3819591"/>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a:extLst>
                <a:ext uri="{FF2B5EF4-FFF2-40B4-BE49-F238E27FC236}">
                  <a16:creationId xmlns:a16="http://schemas.microsoft.com/office/drawing/2014/main" id="{F2C49711-A478-C0F8-C8BB-B4108B558559}"/>
                </a:ext>
              </a:extLst>
            </p:cNvPr>
            <p:cNvSpPr/>
            <p:nvPr/>
          </p:nvSpPr>
          <p:spPr>
            <a:xfrm flipH="1" flipV="1">
              <a:off x="6181062" y="3820753"/>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6" name="TextBox 705">
            <a:extLst>
              <a:ext uri="{FF2B5EF4-FFF2-40B4-BE49-F238E27FC236}">
                <a16:creationId xmlns:a16="http://schemas.microsoft.com/office/drawing/2014/main" id="{4CC09F0E-B760-E6A5-6526-ED2C92921849}"/>
              </a:ext>
            </a:extLst>
          </p:cNvPr>
          <p:cNvSpPr txBox="1"/>
          <p:nvPr/>
        </p:nvSpPr>
        <p:spPr>
          <a:xfrm>
            <a:off x="9191131" y="2452896"/>
            <a:ext cx="349776" cy="369332"/>
          </a:xfrm>
          <a:prstGeom prst="rect">
            <a:avLst/>
          </a:prstGeom>
          <a:noFill/>
        </p:spPr>
        <p:txBody>
          <a:bodyPr wrap="none" rtlCol="0">
            <a:spAutoFit/>
          </a:bodyPr>
          <a:lstStyle/>
          <a:p>
            <a:r>
              <a:rPr lang="en-US" dirty="0">
                <a:latin typeface="#9Slide03 SVND Sari" panose="02000000000000000000" pitchFamily="2" charset="0"/>
              </a:rPr>
              <a:t>O</a:t>
            </a:r>
          </a:p>
        </p:txBody>
      </p:sp>
      <p:sp>
        <p:nvSpPr>
          <p:cNvPr id="707" name="TextBox 706">
            <a:extLst>
              <a:ext uri="{FF2B5EF4-FFF2-40B4-BE49-F238E27FC236}">
                <a16:creationId xmlns:a16="http://schemas.microsoft.com/office/drawing/2014/main" id="{9E354886-D393-4BD0-C760-455D106CE554}"/>
              </a:ext>
            </a:extLst>
          </p:cNvPr>
          <p:cNvSpPr txBox="1"/>
          <p:nvPr/>
        </p:nvSpPr>
        <p:spPr>
          <a:xfrm>
            <a:off x="8931246" y="3124603"/>
            <a:ext cx="312906" cy="369332"/>
          </a:xfrm>
          <a:prstGeom prst="rect">
            <a:avLst/>
          </a:prstGeom>
          <a:noFill/>
        </p:spPr>
        <p:txBody>
          <a:bodyPr wrap="none" rtlCol="0">
            <a:spAutoFit/>
          </a:bodyPr>
          <a:lstStyle/>
          <a:p>
            <a:r>
              <a:rPr lang="en-US" dirty="0">
                <a:latin typeface="#9Slide03 SVND Sari" panose="02000000000000000000" pitchFamily="2" charset="0"/>
              </a:rPr>
              <a:t>C</a:t>
            </a:r>
          </a:p>
        </p:txBody>
      </p:sp>
      <p:sp>
        <p:nvSpPr>
          <p:cNvPr id="708" name="TextBox 707">
            <a:extLst>
              <a:ext uri="{FF2B5EF4-FFF2-40B4-BE49-F238E27FC236}">
                <a16:creationId xmlns:a16="http://schemas.microsoft.com/office/drawing/2014/main" id="{4D361E46-E4A9-EFE1-2C17-7C95428E2E4E}"/>
              </a:ext>
            </a:extLst>
          </p:cNvPr>
          <p:cNvSpPr txBox="1"/>
          <p:nvPr/>
        </p:nvSpPr>
        <p:spPr>
          <a:xfrm>
            <a:off x="9507767" y="3124603"/>
            <a:ext cx="335348" cy="369332"/>
          </a:xfrm>
          <a:prstGeom prst="rect">
            <a:avLst/>
          </a:prstGeom>
          <a:noFill/>
        </p:spPr>
        <p:txBody>
          <a:bodyPr wrap="none" rtlCol="0">
            <a:spAutoFit/>
          </a:bodyPr>
          <a:lstStyle/>
          <a:p>
            <a:r>
              <a:rPr lang="en-US" dirty="0">
                <a:latin typeface="#9Slide03 SVND Sari" panose="02000000000000000000" pitchFamily="2" charset="0"/>
              </a:rPr>
              <a:t>D</a:t>
            </a:r>
          </a:p>
        </p:txBody>
      </p:sp>
      <p:sp>
        <p:nvSpPr>
          <p:cNvPr id="709" name="TextBox 708">
            <a:extLst>
              <a:ext uri="{FF2B5EF4-FFF2-40B4-BE49-F238E27FC236}">
                <a16:creationId xmlns:a16="http://schemas.microsoft.com/office/drawing/2014/main" id="{4B87848C-2FE6-07D1-2BEA-074CCBCC9CA3}"/>
              </a:ext>
            </a:extLst>
          </p:cNvPr>
          <p:cNvSpPr txBox="1"/>
          <p:nvPr/>
        </p:nvSpPr>
        <p:spPr>
          <a:xfrm>
            <a:off x="8518786" y="4471096"/>
            <a:ext cx="338554" cy="369332"/>
          </a:xfrm>
          <a:prstGeom prst="rect">
            <a:avLst/>
          </a:prstGeom>
          <a:noFill/>
        </p:spPr>
        <p:txBody>
          <a:bodyPr wrap="none" rtlCol="0">
            <a:spAutoFit/>
          </a:bodyPr>
          <a:lstStyle/>
          <a:p>
            <a:r>
              <a:rPr lang="en-US" dirty="0">
                <a:latin typeface="#9Slide03 SVND Sari" panose="02000000000000000000" pitchFamily="2" charset="0"/>
              </a:rPr>
              <a:t>A</a:t>
            </a:r>
          </a:p>
        </p:txBody>
      </p:sp>
      <p:sp>
        <p:nvSpPr>
          <p:cNvPr id="710" name="TextBox 709">
            <a:extLst>
              <a:ext uri="{FF2B5EF4-FFF2-40B4-BE49-F238E27FC236}">
                <a16:creationId xmlns:a16="http://schemas.microsoft.com/office/drawing/2014/main" id="{D48C7EC3-8D56-EAA9-992B-C02EC6A6DEB5}"/>
              </a:ext>
            </a:extLst>
          </p:cNvPr>
          <p:cNvSpPr txBox="1"/>
          <p:nvPr/>
        </p:nvSpPr>
        <p:spPr>
          <a:xfrm>
            <a:off x="9882360" y="4453151"/>
            <a:ext cx="338554" cy="369332"/>
          </a:xfrm>
          <a:prstGeom prst="rect">
            <a:avLst/>
          </a:prstGeom>
          <a:noFill/>
        </p:spPr>
        <p:txBody>
          <a:bodyPr wrap="none" rtlCol="0">
            <a:spAutoFit/>
          </a:bodyPr>
          <a:lstStyle/>
          <a:p>
            <a:r>
              <a:rPr lang="en-US" dirty="0">
                <a:latin typeface="#9Slide03 SVND Sari" panose="02000000000000000000" pitchFamily="2" charset="0"/>
              </a:rPr>
              <a:t>B</a:t>
            </a:r>
          </a:p>
        </p:txBody>
      </p:sp>
      <p:sp>
        <p:nvSpPr>
          <p:cNvPr id="720" name="TextBox 719">
            <a:extLst>
              <a:ext uri="{FF2B5EF4-FFF2-40B4-BE49-F238E27FC236}">
                <a16:creationId xmlns:a16="http://schemas.microsoft.com/office/drawing/2014/main" id="{17644A1B-BE84-EFBE-99F3-8FA4BE5BFB1E}"/>
              </a:ext>
            </a:extLst>
          </p:cNvPr>
          <p:cNvSpPr txBox="1"/>
          <p:nvPr/>
        </p:nvSpPr>
        <p:spPr>
          <a:xfrm>
            <a:off x="1408693" y="1873044"/>
            <a:ext cx="6462053" cy="1561518"/>
          </a:xfrm>
          <a:prstGeom prst="rect">
            <a:avLst/>
          </a:prstGeom>
          <a:noFill/>
        </p:spPr>
        <p:txBody>
          <a:bodyPr wrap="square" rtlCol="0">
            <a:spAutoFit/>
          </a:bodyPr>
          <a:lstStyle>
            <a:defPPr>
              <a:defRPr lang="en-US"/>
            </a:defPPr>
            <a:lvl1pPr>
              <a:lnSpc>
                <a:spcPct val="150000"/>
              </a:lnSpc>
              <a:defRPr sz="2200">
                <a:solidFill>
                  <a:srgbClr val="000000"/>
                </a:solidFill>
                <a:latin typeface="#9Slide03 SVND Sari" panose="02000000000000000000" pitchFamily="2" charset="0"/>
              </a:defRPr>
            </a:lvl1pPr>
          </a:lstStyle>
          <a:p>
            <a:r>
              <a:rPr lang="en-US" dirty="0"/>
              <a:t>Bằng cách nào bác thợ mộc có thể xác định cạnh của hai tầng kệ chữ A song song với nhau mà chỉ dùng thước đo độ dài?</a:t>
            </a:r>
          </a:p>
        </p:txBody>
      </p:sp>
      <p:sp>
        <p:nvSpPr>
          <p:cNvPr id="2" name="TextBox 1">
            <a:extLst>
              <a:ext uri="{FF2B5EF4-FFF2-40B4-BE49-F238E27FC236}">
                <a16:creationId xmlns:a16="http://schemas.microsoft.com/office/drawing/2014/main" id="{24133CC1-662D-EBE6-1659-5BDB7CC609CD}"/>
              </a:ext>
            </a:extLst>
          </p:cNvPr>
          <p:cNvSpPr txBox="1"/>
          <p:nvPr/>
        </p:nvSpPr>
        <p:spPr>
          <a:xfrm>
            <a:off x="1421735" y="3951902"/>
            <a:ext cx="6271970" cy="545855"/>
          </a:xfrm>
          <a:prstGeom prst="rect">
            <a:avLst/>
          </a:prstGeom>
          <a:noFill/>
        </p:spPr>
        <p:txBody>
          <a:bodyPr wrap="square" rtlCol="0">
            <a:spAutoFit/>
          </a:bodyPr>
          <a:lstStyle>
            <a:defPPr>
              <a:defRPr lang="en-US"/>
            </a:defPPr>
            <a:lvl1pPr>
              <a:lnSpc>
                <a:spcPct val="150000"/>
              </a:lnSpc>
              <a:defRPr sz="2200">
                <a:solidFill>
                  <a:srgbClr val="000000"/>
                </a:solidFill>
                <a:latin typeface="#9Slide03 SVND Sari" panose="02000000000000000000" pitchFamily="2" charset="0"/>
              </a:defRPr>
            </a:lvl1pPr>
          </a:lstStyle>
          <a:p>
            <a:r>
              <a:rPr lang="en-US" dirty="0">
                <a:solidFill>
                  <a:schemeClr val="accent3">
                    <a:lumMod val="25000"/>
                  </a:schemeClr>
                </a:solidFill>
              </a:rPr>
              <a:t>Sử dụng thước thẳng đo độ dài OA, OB, OC và OD.</a:t>
            </a:r>
          </a:p>
        </p:txBody>
      </p:sp>
      <p:sp>
        <p:nvSpPr>
          <p:cNvPr id="10" name="TextBox 9">
            <a:extLst>
              <a:ext uri="{FF2B5EF4-FFF2-40B4-BE49-F238E27FC236}">
                <a16:creationId xmlns:a16="http://schemas.microsoft.com/office/drawing/2014/main" id="{AAA6C7E4-1AFB-42D1-A300-43F88AED7BC7}"/>
              </a:ext>
            </a:extLst>
          </p:cNvPr>
          <p:cNvSpPr txBox="1"/>
          <p:nvPr/>
        </p:nvSpPr>
        <p:spPr>
          <a:xfrm>
            <a:off x="3032305" y="4903847"/>
            <a:ext cx="890412" cy="430887"/>
          </a:xfrm>
          <a:prstGeom prst="rect">
            <a:avLst/>
          </a:prstGeom>
          <a:noFill/>
        </p:spPr>
        <p:txBody>
          <a:bodyPr wrap="square" rtlCol="0">
            <a:spAutoFit/>
          </a:bodyPr>
          <a:lstStyle/>
          <a:p>
            <a:r>
              <a:rPr lang="en-US" sz="2200" dirty="0">
                <a:solidFill>
                  <a:schemeClr val="accent3">
                    <a:lumMod val="25000"/>
                  </a:schemeClr>
                </a:solidFill>
                <a:latin typeface="#9Slide03 SVND Sari" panose="02000000000000000000" pitchFamily="2" charset="0"/>
              </a:rPr>
              <a:t>Nếu</a:t>
            </a:r>
          </a:p>
        </p:txBody>
      </p:sp>
      <p:sp>
        <p:nvSpPr>
          <p:cNvPr id="13" name="TextBox 12">
            <a:extLst>
              <a:ext uri="{FF2B5EF4-FFF2-40B4-BE49-F238E27FC236}">
                <a16:creationId xmlns:a16="http://schemas.microsoft.com/office/drawing/2014/main" id="{54668B93-14C5-F6EF-2C49-79BAD3E5B306}"/>
              </a:ext>
            </a:extLst>
          </p:cNvPr>
          <p:cNvSpPr txBox="1"/>
          <p:nvPr/>
        </p:nvSpPr>
        <p:spPr>
          <a:xfrm>
            <a:off x="5186541" y="4923216"/>
            <a:ext cx="1731885" cy="430887"/>
          </a:xfrm>
          <a:prstGeom prst="rect">
            <a:avLst/>
          </a:prstGeom>
          <a:noFill/>
        </p:spPr>
        <p:txBody>
          <a:bodyPr wrap="square" rtlCol="0">
            <a:spAutoFit/>
          </a:bodyPr>
          <a:lstStyle/>
          <a:p>
            <a:r>
              <a:rPr lang="en-US" sz="2200" dirty="0">
                <a:solidFill>
                  <a:schemeClr val="accent3">
                    <a:lumMod val="25000"/>
                  </a:schemeClr>
                </a:solidFill>
                <a:latin typeface="#9Slide03 SVND Sari" panose="02000000000000000000" pitchFamily="2" charset="0"/>
              </a:rPr>
              <a:t>thì CD // AB.</a:t>
            </a:r>
          </a:p>
        </p:txBody>
      </p:sp>
      <p:sp>
        <p:nvSpPr>
          <p:cNvPr id="14" name="TextBox 13">
            <a:extLst>
              <a:ext uri="{FF2B5EF4-FFF2-40B4-BE49-F238E27FC236}">
                <a16:creationId xmlns:a16="http://schemas.microsoft.com/office/drawing/2014/main" id="{C4FE0A65-63DF-2D1A-3BCF-195C0D878803}"/>
              </a:ext>
            </a:extLst>
          </p:cNvPr>
          <p:cNvSpPr txBox="1"/>
          <p:nvPr/>
        </p:nvSpPr>
        <p:spPr>
          <a:xfrm>
            <a:off x="3699410" y="4707773"/>
            <a:ext cx="543739"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OC</a:t>
            </a:r>
          </a:p>
        </p:txBody>
      </p:sp>
      <p:sp>
        <p:nvSpPr>
          <p:cNvPr id="16" name="TextBox 15">
            <a:extLst>
              <a:ext uri="{FF2B5EF4-FFF2-40B4-BE49-F238E27FC236}">
                <a16:creationId xmlns:a16="http://schemas.microsoft.com/office/drawing/2014/main" id="{9CC5A6BA-9FA8-FA26-2991-846D8B2FA9DE}"/>
              </a:ext>
            </a:extLst>
          </p:cNvPr>
          <p:cNvSpPr txBox="1"/>
          <p:nvPr/>
        </p:nvSpPr>
        <p:spPr>
          <a:xfrm>
            <a:off x="3675451" y="5134113"/>
            <a:ext cx="569323"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OA</a:t>
            </a:r>
          </a:p>
        </p:txBody>
      </p:sp>
      <p:sp>
        <p:nvSpPr>
          <p:cNvPr id="17" name="TextBox 16">
            <a:extLst>
              <a:ext uri="{FF2B5EF4-FFF2-40B4-BE49-F238E27FC236}">
                <a16:creationId xmlns:a16="http://schemas.microsoft.com/office/drawing/2014/main" id="{7593E0F2-2C9D-649C-1901-BD1539938D8F}"/>
              </a:ext>
            </a:extLst>
          </p:cNvPr>
          <p:cNvSpPr txBox="1"/>
          <p:nvPr/>
        </p:nvSpPr>
        <p:spPr>
          <a:xfrm>
            <a:off x="4233579" y="4925336"/>
            <a:ext cx="338554"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a:t>
            </a:r>
          </a:p>
        </p:txBody>
      </p:sp>
      <p:cxnSp>
        <p:nvCxnSpPr>
          <p:cNvPr id="19" name="Straight Connector 18">
            <a:extLst>
              <a:ext uri="{FF2B5EF4-FFF2-40B4-BE49-F238E27FC236}">
                <a16:creationId xmlns:a16="http://schemas.microsoft.com/office/drawing/2014/main" id="{526CAE7E-1E74-3BF8-342E-F06160890935}"/>
              </a:ext>
            </a:extLst>
          </p:cNvPr>
          <p:cNvCxnSpPr>
            <a:cxnSpLocks/>
          </p:cNvCxnSpPr>
          <p:nvPr/>
        </p:nvCxnSpPr>
        <p:spPr>
          <a:xfrm>
            <a:off x="3751901" y="5138340"/>
            <a:ext cx="409597" cy="0"/>
          </a:xfrm>
          <a:prstGeom prst="line">
            <a:avLst/>
          </a:prstGeom>
          <a:ln w="158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FE10DFC-9ACD-83EB-D019-BC01546C11B0}"/>
              </a:ext>
            </a:extLst>
          </p:cNvPr>
          <p:cNvSpPr txBox="1"/>
          <p:nvPr/>
        </p:nvSpPr>
        <p:spPr>
          <a:xfrm>
            <a:off x="4605631" y="5158663"/>
            <a:ext cx="558166" cy="430887"/>
          </a:xfrm>
          <a:prstGeom prst="rect">
            <a:avLst/>
          </a:prstGeom>
          <a:noFill/>
        </p:spPr>
        <p:txBody>
          <a:bodyPr wrap="none" rtlCol="0">
            <a:spAutoFit/>
          </a:bodyPr>
          <a:lstStyle/>
          <a:p>
            <a:r>
              <a:rPr lang="en-US" sz="2200">
                <a:solidFill>
                  <a:schemeClr val="accent3">
                    <a:lumMod val="25000"/>
                  </a:schemeClr>
                </a:solidFill>
                <a:latin typeface="#9Slide03 SVND Sari" panose="02000000000000000000" pitchFamily="2" charset="0"/>
              </a:rPr>
              <a:t>OB</a:t>
            </a:r>
            <a:endParaRPr lang="en-US" sz="2200" dirty="0">
              <a:solidFill>
                <a:schemeClr val="accent3">
                  <a:lumMod val="25000"/>
                </a:schemeClr>
              </a:solidFill>
              <a:latin typeface="#9Slide03 SVND Sari" panose="02000000000000000000" pitchFamily="2" charset="0"/>
            </a:endParaRPr>
          </a:p>
        </p:txBody>
      </p:sp>
      <p:cxnSp>
        <p:nvCxnSpPr>
          <p:cNvPr id="25" name="Straight Connector 24">
            <a:extLst>
              <a:ext uri="{FF2B5EF4-FFF2-40B4-BE49-F238E27FC236}">
                <a16:creationId xmlns:a16="http://schemas.microsoft.com/office/drawing/2014/main" id="{DFC8D98E-227D-D098-A59B-7931EE4C4351}"/>
              </a:ext>
            </a:extLst>
          </p:cNvPr>
          <p:cNvCxnSpPr>
            <a:cxnSpLocks/>
          </p:cNvCxnSpPr>
          <p:nvPr/>
        </p:nvCxnSpPr>
        <p:spPr>
          <a:xfrm>
            <a:off x="4618349" y="5137922"/>
            <a:ext cx="503470" cy="2055"/>
          </a:xfrm>
          <a:prstGeom prst="line">
            <a:avLst/>
          </a:prstGeom>
          <a:ln w="158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F4F85A-52AA-4DD2-AB0F-10BE49C45E12}"/>
              </a:ext>
            </a:extLst>
          </p:cNvPr>
          <p:cNvSpPr txBox="1"/>
          <p:nvPr/>
        </p:nvSpPr>
        <p:spPr>
          <a:xfrm>
            <a:off x="4595145" y="4696084"/>
            <a:ext cx="570990"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OD</a:t>
            </a:r>
          </a:p>
        </p:txBody>
      </p:sp>
      <p:sp>
        <p:nvSpPr>
          <p:cNvPr id="29" name="Rectangle: Rounded Corners 2">
            <a:extLst>
              <a:ext uri="{FF2B5EF4-FFF2-40B4-BE49-F238E27FC236}">
                <a16:creationId xmlns:a16="http://schemas.microsoft.com/office/drawing/2014/main" id="{0DF42D21-2A25-5C81-6A47-7E3591D630A1}"/>
              </a:ext>
            </a:extLst>
          </p:cNvPr>
          <p:cNvSpPr/>
          <p:nvPr/>
        </p:nvSpPr>
        <p:spPr>
          <a:xfrm>
            <a:off x="4385040" y="1493673"/>
            <a:ext cx="3744547" cy="45719"/>
          </a:xfrm>
          <a:prstGeom prst="roundRect">
            <a:avLst>
              <a:gd name="adj" fmla="val 5830"/>
            </a:avLst>
          </a:prstGeom>
          <a:solidFill>
            <a:srgbClr val="1A5C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1" name="TextBox 3">
            <a:extLst>
              <a:ext uri="{FF2B5EF4-FFF2-40B4-BE49-F238E27FC236}">
                <a16:creationId xmlns:a16="http://schemas.microsoft.com/office/drawing/2014/main" id="{049AF3D8-A1B3-DAEE-E577-90F834A4E742}"/>
              </a:ext>
            </a:extLst>
          </p:cNvPr>
          <p:cNvSpPr txBox="1"/>
          <p:nvPr/>
        </p:nvSpPr>
        <p:spPr>
          <a:xfrm>
            <a:off x="3350235" y="898922"/>
            <a:ext cx="5814156" cy="523220"/>
          </a:xfrm>
          <a:prstGeom prst="rect">
            <a:avLst/>
          </a:prstGeom>
          <a:noFill/>
        </p:spPr>
        <p:txBody>
          <a:bodyPr wrap="none" rtlCol="0">
            <a:spAutoFit/>
          </a:bodyPr>
          <a:lstStyle/>
          <a:p>
            <a:r>
              <a:rPr lang="en-US" sz="2800" dirty="0">
                <a:solidFill>
                  <a:srgbClr val="1A5C4B"/>
                </a:solidFill>
                <a:latin typeface="#9Slide03 SVND Sari" panose="02000000000000000000" pitchFamily="2" charset="0"/>
              </a:rPr>
              <a:t>2. ĐỊNH LÍ </a:t>
            </a:r>
            <a:r>
              <a:rPr lang="en-US" sz="2800" dirty="0" err="1">
                <a:solidFill>
                  <a:srgbClr val="1A5C4B"/>
                </a:solidFill>
                <a:latin typeface="#9Slide03 SVND Sari" panose="02000000000000000000" pitchFamily="2" charset="0"/>
              </a:rPr>
              <a:t>THALÈS</a:t>
            </a:r>
            <a:r>
              <a:rPr lang="en-US" sz="2800" dirty="0">
                <a:solidFill>
                  <a:srgbClr val="1A5C4B"/>
                </a:solidFill>
                <a:latin typeface="#9Slide03 SVND Sari" panose="02000000000000000000" pitchFamily="2" charset="0"/>
              </a:rPr>
              <a:t> TRONG TAM GIÁC</a:t>
            </a:r>
          </a:p>
        </p:txBody>
      </p:sp>
    </p:spTree>
    <p:custDataLst>
      <p:tags r:id="rId1"/>
    </p:custDataLst>
    <p:extLst>
      <p:ext uri="{BB962C8B-B14F-4D97-AF65-F5344CB8AC3E}">
        <p14:creationId xmlns:p14="http://schemas.microsoft.com/office/powerpoint/2010/main" val="709561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
                                        </p:tgtEl>
                                        <p:attrNameLst>
                                          <p:attrName>style.visibility</p:attrName>
                                        </p:attrNameLst>
                                      </p:cBhvr>
                                      <p:to>
                                        <p:strVal val="visible"/>
                                      </p:to>
                                    </p:set>
                                    <p:animEffect transition="in" filter="fade">
                                      <p:cBhvr>
                                        <p:cTn id="7" dur="500"/>
                                        <p:tgtEl>
                                          <p:spTgt spid="7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7"/>
                                        </p:tgtEl>
                                        <p:attrNameLst>
                                          <p:attrName>style.visibility</p:attrName>
                                        </p:attrNameLst>
                                      </p:cBhvr>
                                      <p:to>
                                        <p:strVal val="visible"/>
                                      </p:to>
                                    </p:set>
                                    <p:animEffect transition="in" filter="fade">
                                      <p:cBhvr>
                                        <p:cTn id="10" dur="500"/>
                                        <p:tgtEl>
                                          <p:spTgt spid="7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08"/>
                                        </p:tgtEl>
                                        <p:attrNameLst>
                                          <p:attrName>style.visibility</p:attrName>
                                        </p:attrNameLst>
                                      </p:cBhvr>
                                      <p:to>
                                        <p:strVal val="visible"/>
                                      </p:to>
                                    </p:set>
                                    <p:animEffect transition="in" filter="fade">
                                      <p:cBhvr>
                                        <p:cTn id="13" dur="500"/>
                                        <p:tgtEl>
                                          <p:spTgt spid="70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9"/>
                                        </p:tgtEl>
                                        <p:attrNameLst>
                                          <p:attrName>style.visibility</p:attrName>
                                        </p:attrNameLst>
                                      </p:cBhvr>
                                      <p:to>
                                        <p:strVal val="visible"/>
                                      </p:to>
                                    </p:set>
                                    <p:animEffect transition="in" filter="fade">
                                      <p:cBhvr>
                                        <p:cTn id="16" dur="500"/>
                                        <p:tgtEl>
                                          <p:spTgt spid="70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0"/>
                                        </p:tgtEl>
                                        <p:attrNameLst>
                                          <p:attrName>style.visibility</p:attrName>
                                        </p:attrNameLst>
                                      </p:cBhvr>
                                      <p:to>
                                        <p:strVal val="visible"/>
                                      </p:to>
                                    </p:set>
                                    <p:animEffect transition="in" filter="fade">
                                      <p:cBhvr>
                                        <p:cTn id="19" dur="500"/>
                                        <p:tgtEl>
                                          <p:spTgt spid="7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 grpId="0"/>
      <p:bldP spid="707" grpId="0"/>
      <p:bldP spid="708" grpId="0"/>
      <p:bldP spid="709" grpId="0"/>
      <p:bldP spid="710" grpId="0"/>
      <p:bldP spid="2" grpId="0"/>
      <p:bldP spid="10" grpId="0"/>
      <p:bldP spid="13" grpId="0"/>
      <p:bldP spid="14" grpId="0"/>
      <p:bldP spid="16" grpId="0"/>
      <p:bldP spid="17" grpId="0"/>
      <p:bldP spid="21"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grpSp>
        <p:nvGrpSpPr>
          <p:cNvPr id="754" name="Google Shape;754;p27"/>
          <p:cNvGrpSpPr/>
          <p:nvPr/>
        </p:nvGrpSpPr>
        <p:grpSpPr>
          <a:xfrm>
            <a:off x="1364891" y="3516784"/>
            <a:ext cx="650974" cy="650974"/>
            <a:chOff x="2005688" y="3510288"/>
            <a:chExt cx="1344600" cy="1344600"/>
          </a:xfrm>
        </p:grpSpPr>
        <p:sp>
          <p:nvSpPr>
            <p:cNvPr id="755" name="Google Shape;755;p27"/>
            <p:cNvSpPr/>
            <p:nvPr/>
          </p:nvSpPr>
          <p:spPr>
            <a:xfrm>
              <a:off x="2005688" y="3510288"/>
              <a:ext cx="1344600" cy="1344600"/>
            </a:xfrm>
            <a:prstGeom prst="ellipse">
              <a:avLst/>
            </a:prstGeom>
            <a:solidFill>
              <a:schemeClr val="accent1"/>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756" name="Google Shape;756;p27"/>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757" name="Google Shape;757;p27"/>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grpSp>
      <p:grpSp>
        <p:nvGrpSpPr>
          <p:cNvPr id="758" name="Google Shape;758;p27"/>
          <p:cNvGrpSpPr/>
          <p:nvPr/>
        </p:nvGrpSpPr>
        <p:grpSpPr>
          <a:xfrm>
            <a:off x="1352452" y="2330960"/>
            <a:ext cx="676066" cy="676066"/>
            <a:chOff x="5898139" y="1013319"/>
            <a:chExt cx="1196700" cy="1196700"/>
          </a:xfrm>
        </p:grpSpPr>
        <p:sp>
          <p:nvSpPr>
            <p:cNvPr id="759" name="Google Shape;759;p27"/>
            <p:cNvSpPr/>
            <p:nvPr/>
          </p:nvSpPr>
          <p:spPr>
            <a:xfrm>
              <a:off x="5898139" y="1013319"/>
              <a:ext cx="1196700" cy="1196700"/>
            </a:xfrm>
            <a:prstGeom prst="roundRect">
              <a:avLst>
                <a:gd name="adj" fmla="val 17861"/>
              </a:avLst>
            </a:prstGeom>
            <a:solidFill>
              <a:schemeClr val="lt1"/>
            </a:solidFill>
            <a:ln w="19050" cap="flat" cmpd="sng">
              <a:solidFill>
                <a:schemeClr val="dk1"/>
              </a:solidFill>
              <a:prstDash val="solid"/>
              <a:round/>
              <a:headEnd type="none" w="sm" len="sm"/>
              <a:tailEnd type="none" w="sm" len="sm"/>
            </a:ln>
            <a:effectLst>
              <a:outerShdw dist="76200" dir="7380000" algn="bl" rotWithShape="0">
                <a:schemeClr val="dk1">
                  <a:alpha val="3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760" name="Google Shape;760;p27"/>
            <p:cNvSpPr/>
            <p:nvPr/>
          </p:nvSpPr>
          <p:spPr>
            <a:xfrm>
              <a:off x="5957550" y="1072725"/>
              <a:ext cx="1077600" cy="1077600"/>
            </a:xfrm>
            <a:prstGeom prst="roundRect">
              <a:avLst>
                <a:gd name="adj" fmla="val 17861"/>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761" name="Google Shape;761;p27"/>
            <p:cNvSpPr/>
            <p:nvPr/>
          </p:nvSpPr>
          <p:spPr>
            <a:xfrm>
              <a:off x="6032050" y="1147225"/>
              <a:ext cx="928500" cy="928500"/>
            </a:xfrm>
            <a:prstGeom prst="roundRect">
              <a:avLst>
                <a:gd name="adj" fmla="val 17861"/>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grpSp>
      <p:sp>
        <p:nvSpPr>
          <p:cNvPr id="767" name="Google Shape;767;p27"/>
          <p:cNvSpPr/>
          <p:nvPr/>
        </p:nvSpPr>
        <p:spPr>
          <a:xfrm rot="2700000">
            <a:off x="4740905" y="562541"/>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grpSp>
        <p:nvGrpSpPr>
          <p:cNvPr id="12" name="Google Shape;754;p27">
            <a:extLst>
              <a:ext uri="{FF2B5EF4-FFF2-40B4-BE49-F238E27FC236}">
                <a16:creationId xmlns:a16="http://schemas.microsoft.com/office/drawing/2014/main" id="{3E583318-6CD4-6C45-01A0-F8B0456B0D19}"/>
              </a:ext>
            </a:extLst>
          </p:cNvPr>
          <p:cNvGrpSpPr/>
          <p:nvPr/>
        </p:nvGrpSpPr>
        <p:grpSpPr>
          <a:xfrm>
            <a:off x="1364891" y="4677516"/>
            <a:ext cx="650974" cy="650974"/>
            <a:chOff x="2005688" y="3510288"/>
            <a:chExt cx="1344600" cy="1344600"/>
          </a:xfrm>
        </p:grpSpPr>
        <p:sp>
          <p:nvSpPr>
            <p:cNvPr id="13" name="Google Shape;755;p27">
              <a:extLst>
                <a:ext uri="{FF2B5EF4-FFF2-40B4-BE49-F238E27FC236}">
                  <a16:creationId xmlns:a16="http://schemas.microsoft.com/office/drawing/2014/main" id="{42ACC192-BBC8-9672-95D6-6803C4AD01C3}"/>
                </a:ext>
              </a:extLst>
            </p:cNvPr>
            <p:cNvSpPr/>
            <p:nvPr/>
          </p:nvSpPr>
          <p:spPr>
            <a:xfrm>
              <a:off x="2005688" y="3510288"/>
              <a:ext cx="1344600" cy="1344600"/>
            </a:xfrm>
            <a:prstGeom prst="ellipse">
              <a:avLst/>
            </a:prstGeom>
            <a:solidFill>
              <a:schemeClr val="accent1"/>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14" name="Google Shape;756;p27">
              <a:extLst>
                <a:ext uri="{FF2B5EF4-FFF2-40B4-BE49-F238E27FC236}">
                  <a16:creationId xmlns:a16="http://schemas.microsoft.com/office/drawing/2014/main" id="{EF047EC5-86AE-9F5F-3B45-0FDAE5688D5C}"/>
                </a:ext>
              </a:extLst>
            </p:cNvPr>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15" name="Google Shape;757;p27">
              <a:extLst>
                <a:ext uri="{FF2B5EF4-FFF2-40B4-BE49-F238E27FC236}">
                  <a16:creationId xmlns:a16="http://schemas.microsoft.com/office/drawing/2014/main" id="{F2DFDE7F-4AB4-7B1B-8CA7-44BDE0949019}"/>
                </a:ext>
              </a:extLst>
            </p:cNvPr>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grpSp>
      <p:sp>
        <p:nvSpPr>
          <p:cNvPr id="16" name="TextBox 15">
            <a:extLst>
              <a:ext uri="{FF2B5EF4-FFF2-40B4-BE49-F238E27FC236}">
                <a16:creationId xmlns:a16="http://schemas.microsoft.com/office/drawing/2014/main" id="{D1738B2B-ADAB-C26A-F6B7-1A6ECB264409}"/>
              </a:ext>
            </a:extLst>
          </p:cNvPr>
          <p:cNvSpPr txBox="1"/>
          <p:nvPr/>
        </p:nvSpPr>
        <p:spPr>
          <a:xfrm>
            <a:off x="2152343" y="2455469"/>
            <a:ext cx="2758127" cy="461665"/>
          </a:xfrm>
          <a:prstGeom prst="rect">
            <a:avLst/>
          </a:prstGeom>
          <a:noFill/>
        </p:spPr>
        <p:txBody>
          <a:bodyPr wrap="none" rtlCol="0">
            <a:spAutoFit/>
          </a:bodyPr>
          <a:lstStyle>
            <a:defPPr>
              <a:defRPr lang="en-US"/>
            </a:defPPr>
            <a:lvl1pPr>
              <a:defRPr sz="2400">
                <a:latin typeface="#9Slide03 SVND Sari"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ĐOẠN THẲNG TỈ LỆ</a:t>
            </a:r>
          </a:p>
        </p:txBody>
      </p:sp>
      <p:sp>
        <p:nvSpPr>
          <p:cNvPr id="17" name="TextBox 16">
            <a:extLst>
              <a:ext uri="{FF2B5EF4-FFF2-40B4-BE49-F238E27FC236}">
                <a16:creationId xmlns:a16="http://schemas.microsoft.com/office/drawing/2014/main" id="{78A6DD6E-5522-4EE1-EA71-B8232EB93859}"/>
              </a:ext>
            </a:extLst>
          </p:cNvPr>
          <p:cNvSpPr txBox="1"/>
          <p:nvPr/>
        </p:nvSpPr>
        <p:spPr>
          <a:xfrm>
            <a:off x="2152343" y="3625364"/>
            <a:ext cx="47209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ĐỊNH LÍ </a:t>
            </a:r>
            <a:r>
              <a:rPr kumimoji="0" lang="en-US" sz="2400" b="0" i="0" u="none" strike="noStrike" kern="1200" cap="none" spc="0" normalizeH="0" baseline="0" noProof="0" dirty="0" err="1">
                <a:ln>
                  <a:noFill/>
                </a:ln>
                <a:solidFill>
                  <a:srgbClr val="241E58"/>
                </a:solidFill>
                <a:effectLst/>
                <a:uLnTx/>
                <a:uFillTx/>
                <a:latin typeface="#9Slide03 SVND Sari" panose="02000000000000000000" pitchFamily="2" charset="0"/>
                <a:ea typeface="+mn-ea"/>
                <a:cs typeface="+mn-cs"/>
              </a:rPr>
              <a:t>THALÈS</a:t>
            </a:r>
            <a:r>
              <a:rPr kumimoji="0" lang="en-US" sz="24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 TRONG TAM GIÁC</a:t>
            </a:r>
          </a:p>
        </p:txBody>
      </p:sp>
      <p:sp>
        <p:nvSpPr>
          <p:cNvPr id="18" name="TextBox 17">
            <a:extLst>
              <a:ext uri="{FF2B5EF4-FFF2-40B4-BE49-F238E27FC236}">
                <a16:creationId xmlns:a16="http://schemas.microsoft.com/office/drawing/2014/main" id="{E2DBB89D-5D88-7E64-A623-D951E64E257A}"/>
              </a:ext>
            </a:extLst>
          </p:cNvPr>
          <p:cNvSpPr txBox="1"/>
          <p:nvPr/>
        </p:nvSpPr>
        <p:spPr>
          <a:xfrm>
            <a:off x="986971" y="612724"/>
            <a:ext cx="32993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1A5C4B"/>
                </a:solidFill>
                <a:effectLst/>
                <a:uLnTx/>
                <a:uFillTx/>
                <a:latin typeface="#9Slide03 SVND Sari" panose="02000000000000000000" pitchFamily="2" charset="0"/>
                <a:ea typeface="+mn-ea"/>
                <a:cs typeface="+mn-cs"/>
              </a:rPr>
              <a:t>TỔNG KẾT</a:t>
            </a:r>
          </a:p>
        </p:txBody>
      </p:sp>
      <p:sp>
        <p:nvSpPr>
          <p:cNvPr id="2" name="TextBox 1">
            <a:extLst>
              <a:ext uri="{FF2B5EF4-FFF2-40B4-BE49-F238E27FC236}">
                <a16:creationId xmlns:a16="http://schemas.microsoft.com/office/drawing/2014/main" id="{6B86FD85-50C2-55E2-2B11-723E16041000}"/>
              </a:ext>
            </a:extLst>
          </p:cNvPr>
          <p:cNvSpPr txBox="1"/>
          <p:nvPr/>
        </p:nvSpPr>
        <p:spPr>
          <a:xfrm>
            <a:off x="1486611" y="2484217"/>
            <a:ext cx="4074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01</a:t>
            </a:r>
          </a:p>
        </p:txBody>
      </p:sp>
      <p:sp>
        <p:nvSpPr>
          <p:cNvPr id="3" name="TextBox 2">
            <a:extLst>
              <a:ext uri="{FF2B5EF4-FFF2-40B4-BE49-F238E27FC236}">
                <a16:creationId xmlns:a16="http://schemas.microsoft.com/office/drawing/2014/main" id="{5DD86854-39F7-F1C0-AAA1-682FD2FD01FC}"/>
              </a:ext>
            </a:extLst>
          </p:cNvPr>
          <p:cNvSpPr txBox="1"/>
          <p:nvPr/>
        </p:nvSpPr>
        <p:spPr>
          <a:xfrm>
            <a:off x="2152343" y="4795259"/>
            <a:ext cx="29815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ĐỊNH LÍ </a:t>
            </a:r>
            <a:r>
              <a:rPr kumimoji="0" lang="en-US" sz="2400" b="0" i="0" u="none" strike="noStrike" kern="1200" cap="none" spc="0" normalizeH="0" baseline="0" noProof="0" dirty="0" err="1">
                <a:ln>
                  <a:noFill/>
                </a:ln>
                <a:solidFill>
                  <a:srgbClr val="241E58"/>
                </a:solidFill>
                <a:effectLst/>
                <a:uLnTx/>
                <a:uFillTx/>
                <a:latin typeface="#9Slide03 SVND Sari" panose="02000000000000000000" pitchFamily="2" charset="0"/>
                <a:ea typeface="+mn-ea"/>
                <a:cs typeface="+mn-cs"/>
              </a:rPr>
              <a:t>THALÈS</a:t>
            </a:r>
            <a:r>
              <a:rPr kumimoji="0" lang="en-US" sz="24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 ĐẢO</a:t>
            </a:r>
          </a:p>
        </p:txBody>
      </p:sp>
      <p:sp>
        <p:nvSpPr>
          <p:cNvPr id="4" name="TextBox 3">
            <a:extLst>
              <a:ext uri="{FF2B5EF4-FFF2-40B4-BE49-F238E27FC236}">
                <a16:creationId xmlns:a16="http://schemas.microsoft.com/office/drawing/2014/main" id="{22AC6380-2453-C986-59E5-BB7E019CF733}"/>
              </a:ext>
            </a:extLst>
          </p:cNvPr>
          <p:cNvSpPr txBox="1"/>
          <p:nvPr/>
        </p:nvSpPr>
        <p:spPr>
          <a:xfrm>
            <a:off x="1465772" y="3671530"/>
            <a:ext cx="4491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02</a:t>
            </a:r>
          </a:p>
        </p:txBody>
      </p:sp>
      <p:sp>
        <p:nvSpPr>
          <p:cNvPr id="5" name="TextBox 4">
            <a:extLst>
              <a:ext uri="{FF2B5EF4-FFF2-40B4-BE49-F238E27FC236}">
                <a16:creationId xmlns:a16="http://schemas.microsoft.com/office/drawing/2014/main" id="{13D01DA9-5CAF-FC65-5856-771D17BC1300}"/>
              </a:ext>
            </a:extLst>
          </p:cNvPr>
          <p:cNvSpPr txBox="1"/>
          <p:nvPr/>
        </p:nvSpPr>
        <p:spPr>
          <a:xfrm>
            <a:off x="1466365" y="4818317"/>
            <a:ext cx="4491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03</a:t>
            </a:r>
          </a:p>
        </p:txBody>
      </p:sp>
      <p:cxnSp>
        <p:nvCxnSpPr>
          <p:cNvPr id="7" name="Straight Connector 6">
            <a:extLst>
              <a:ext uri="{FF2B5EF4-FFF2-40B4-BE49-F238E27FC236}">
                <a16:creationId xmlns:a16="http://schemas.microsoft.com/office/drawing/2014/main" id="{9F678774-2DF5-BE46-407B-B8852E38E93E}"/>
              </a:ext>
            </a:extLst>
          </p:cNvPr>
          <p:cNvCxnSpPr/>
          <p:nvPr/>
        </p:nvCxnSpPr>
        <p:spPr>
          <a:xfrm>
            <a:off x="986971" y="2240674"/>
            <a:ext cx="0" cy="3338285"/>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6F458C6-3AFC-5C04-BB3D-909823827F59}"/>
              </a:ext>
            </a:extLst>
          </p:cNvPr>
          <p:cNvSpPr txBox="1"/>
          <p:nvPr/>
        </p:nvSpPr>
        <p:spPr>
          <a:xfrm>
            <a:off x="8186781" y="2313087"/>
            <a:ext cx="636841"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hay</a:t>
            </a:r>
          </a:p>
        </p:txBody>
      </p:sp>
      <p:sp>
        <p:nvSpPr>
          <p:cNvPr id="9" name="TextBox 8">
            <a:extLst>
              <a:ext uri="{FF2B5EF4-FFF2-40B4-BE49-F238E27FC236}">
                <a16:creationId xmlns:a16="http://schemas.microsoft.com/office/drawing/2014/main" id="{60000B6A-A674-4FA9-2F2E-2AB58CF6BA83}"/>
              </a:ext>
            </a:extLst>
          </p:cNvPr>
          <p:cNvSpPr txBox="1"/>
          <p:nvPr/>
        </p:nvSpPr>
        <p:spPr>
          <a:xfrm>
            <a:off x="5996194" y="853965"/>
            <a:ext cx="5787579" cy="1053686"/>
          </a:xfrm>
          <a:prstGeom prst="rect">
            <a:avLst/>
          </a:prstGeom>
          <a:noFill/>
        </p:spPr>
        <p:txBody>
          <a:bodyPr wrap="square" rtlCol="0">
            <a:spAutoFit/>
          </a:bodyPr>
          <a:lstStyle/>
          <a:p>
            <a:pPr>
              <a:lnSpc>
                <a:spcPct val="150000"/>
              </a:lnSpc>
            </a:pPr>
            <a:r>
              <a:rPr lang="en-US" sz="2200" dirty="0">
                <a:solidFill>
                  <a:srgbClr val="000000"/>
                </a:solidFill>
                <a:latin typeface="#9Slide03 SVND Sari" panose="02000000000000000000" pitchFamily="2" charset="0"/>
              </a:rPr>
              <a:t>Hai đoạn thẳng AB và CD gọi là tỉ lệ với hai đoạn thẳng </a:t>
            </a:r>
            <a:r>
              <a:rPr lang="en-US" sz="2200" dirty="0" err="1">
                <a:solidFill>
                  <a:srgbClr val="000000"/>
                </a:solidFill>
                <a:latin typeface="#9Slide03 SVND Sari" panose="02000000000000000000" pitchFamily="2" charset="0"/>
              </a:rPr>
              <a:t>A’B</a:t>
            </a:r>
            <a:r>
              <a:rPr lang="en-US" sz="2200" dirty="0">
                <a:solidFill>
                  <a:srgbClr val="000000"/>
                </a:solidFill>
                <a:latin typeface="#9Slide03 SVND Sari" panose="02000000000000000000" pitchFamily="2" charset="0"/>
              </a:rPr>
              <a:t>’ và </a:t>
            </a:r>
            <a:r>
              <a:rPr lang="en-US" sz="2200" dirty="0" err="1">
                <a:solidFill>
                  <a:srgbClr val="000000"/>
                </a:solidFill>
                <a:latin typeface="#9Slide03 SVND Sari" panose="02000000000000000000" pitchFamily="2" charset="0"/>
              </a:rPr>
              <a:t>C’D</a:t>
            </a:r>
            <a:r>
              <a:rPr lang="en-US" sz="2200" dirty="0">
                <a:solidFill>
                  <a:srgbClr val="000000"/>
                </a:solidFill>
                <a:latin typeface="#9Slide03 SVND Sari" panose="02000000000000000000" pitchFamily="2" charset="0"/>
              </a:rPr>
              <a:t>’ nếu có tỉ lệ thức</a:t>
            </a:r>
          </a:p>
        </p:txBody>
      </p:sp>
      <p:sp>
        <p:nvSpPr>
          <p:cNvPr id="10" name="TextBox 9">
            <a:extLst>
              <a:ext uri="{FF2B5EF4-FFF2-40B4-BE49-F238E27FC236}">
                <a16:creationId xmlns:a16="http://schemas.microsoft.com/office/drawing/2014/main" id="{B7CFA457-3960-70ED-4274-E976C7A57EFB}"/>
              </a:ext>
            </a:extLst>
          </p:cNvPr>
          <p:cNvSpPr txBox="1"/>
          <p:nvPr/>
        </p:nvSpPr>
        <p:spPr>
          <a:xfrm>
            <a:off x="6598197" y="2105381"/>
            <a:ext cx="545342"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AB</a:t>
            </a:r>
          </a:p>
        </p:txBody>
      </p:sp>
      <p:sp>
        <p:nvSpPr>
          <p:cNvPr id="11" name="TextBox 10">
            <a:extLst>
              <a:ext uri="{FF2B5EF4-FFF2-40B4-BE49-F238E27FC236}">
                <a16:creationId xmlns:a16="http://schemas.microsoft.com/office/drawing/2014/main" id="{E499EF77-C2B0-F8CA-DB99-49CE626C2A89}"/>
              </a:ext>
            </a:extLst>
          </p:cNvPr>
          <p:cNvSpPr txBox="1"/>
          <p:nvPr/>
        </p:nvSpPr>
        <p:spPr>
          <a:xfrm>
            <a:off x="6613766" y="2576139"/>
            <a:ext cx="526106"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CD</a:t>
            </a:r>
          </a:p>
        </p:txBody>
      </p:sp>
      <p:sp>
        <p:nvSpPr>
          <p:cNvPr id="19" name="TextBox 18">
            <a:extLst>
              <a:ext uri="{FF2B5EF4-FFF2-40B4-BE49-F238E27FC236}">
                <a16:creationId xmlns:a16="http://schemas.microsoft.com/office/drawing/2014/main" id="{0A2FA97D-CBB2-3B62-8E75-8BB591CF7945}"/>
              </a:ext>
            </a:extLst>
          </p:cNvPr>
          <p:cNvSpPr txBox="1"/>
          <p:nvPr/>
        </p:nvSpPr>
        <p:spPr>
          <a:xfrm>
            <a:off x="7136423" y="2346923"/>
            <a:ext cx="338554"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t>
            </a:r>
          </a:p>
        </p:txBody>
      </p:sp>
      <p:cxnSp>
        <p:nvCxnSpPr>
          <p:cNvPr id="20" name="Straight Connector 19">
            <a:extLst>
              <a:ext uri="{FF2B5EF4-FFF2-40B4-BE49-F238E27FC236}">
                <a16:creationId xmlns:a16="http://schemas.microsoft.com/office/drawing/2014/main" id="{F7D8F41F-0796-9D4F-4B64-2E2D5EBE05A5}"/>
              </a:ext>
            </a:extLst>
          </p:cNvPr>
          <p:cNvCxnSpPr>
            <a:cxnSpLocks/>
          </p:cNvCxnSpPr>
          <p:nvPr/>
        </p:nvCxnSpPr>
        <p:spPr>
          <a:xfrm>
            <a:off x="6666069" y="2551157"/>
            <a:ext cx="409597"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AA3CD74-A8BA-8C48-5FAB-0CF5EBC308AD}"/>
              </a:ext>
            </a:extLst>
          </p:cNvPr>
          <p:cNvSpPr txBox="1"/>
          <p:nvPr/>
        </p:nvSpPr>
        <p:spPr>
          <a:xfrm>
            <a:off x="7492802" y="2105381"/>
            <a:ext cx="644087" cy="430887"/>
          </a:xfrm>
          <a:prstGeom prst="rect">
            <a:avLst/>
          </a:prstGeom>
          <a:noFill/>
        </p:spPr>
        <p:txBody>
          <a:bodyPr wrap="none" rtlCol="0">
            <a:spAutoFit/>
          </a:bodyPr>
          <a:lstStyle/>
          <a:p>
            <a:r>
              <a:rPr lang="en-US" sz="2200" dirty="0" err="1">
                <a:solidFill>
                  <a:srgbClr val="000000"/>
                </a:solidFill>
                <a:latin typeface="#9Slide03 SVND Sari" panose="02000000000000000000" pitchFamily="2" charset="0"/>
              </a:rPr>
              <a:t>A’B</a:t>
            </a:r>
            <a:r>
              <a:rPr lang="en-US" sz="2200" dirty="0">
                <a:solidFill>
                  <a:srgbClr val="000000"/>
                </a:solidFill>
                <a:latin typeface="#9Slide03 SVND Sari" panose="02000000000000000000" pitchFamily="2" charset="0"/>
              </a:rPr>
              <a:t>’</a:t>
            </a:r>
          </a:p>
        </p:txBody>
      </p:sp>
      <p:sp>
        <p:nvSpPr>
          <p:cNvPr id="22" name="TextBox 21">
            <a:extLst>
              <a:ext uri="{FF2B5EF4-FFF2-40B4-BE49-F238E27FC236}">
                <a16:creationId xmlns:a16="http://schemas.microsoft.com/office/drawing/2014/main" id="{8E7B8836-5B02-E2B4-A772-8E0E3EB33223}"/>
              </a:ext>
            </a:extLst>
          </p:cNvPr>
          <p:cNvSpPr txBox="1"/>
          <p:nvPr/>
        </p:nvSpPr>
        <p:spPr>
          <a:xfrm>
            <a:off x="7480511" y="2557507"/>
            <a:ext cx="647934" cy="430887"/>
          </a:xfrm>
          <a:prstGeom prst="rect">
            <a:avLst/>
          </a:prstGeom>
          <a:noFill/>
        </p:spPr>
        <p:txBody>
          <a:bodyPr wrap="none" rtlCol="0">
            <a:spAutoFit/>
          </a:bodyPr>
          <a:lstStyle/>
          <a:p>
            <a:r>
              <a:rPr lang="en-US" sz="2200" dirty="0" err="1">
                <a:solidFill>
                  <a:srgbClr val="000000"/>
                </a:solidFill>
                <a:latin typeface="#9Slide03 SVND Sari" panose="02000000000000000000" pitchFamily="2" charset="0"/>
              </a:rPr>
              <a:t>C’D</a:t>
            </a:r>
            <a:r>
              <a:rPr lang="en-US" sz="2200" dirty="0">
                <a:solidFill>
                  <a:srgbClr val="000000"/>
                </a:solidFill>
                <a:latin typeface="#9Slide03 SVND Sari" panose="02000000000000000000" pitchFamily="2" charset="0"/>
              </a:rPr>
              <a:t>’</a:t>
            </a:r>
          </a:p>
        </p:txBody>
      </p:sp>
      <p:cxnSp>
        <p:nvCxnSpPr>
          <p:cNvPr id="23" name="Straight Connector 22">
            <a:extLst>
              <a:ext uri="{FF2B5EF4-FFF2-40B4-BE49-F238E27FC236}">
                <a16:creationId xmlns:a16="http://schemas.microsoft.com/office/drawing/2014/main" id="{BD2477E4-7230-F318-0212-93DF1998C349}"/>
              </a:ext>
            </a:extLst>
          </p:cNvPr>
          <p:cNvCxnSpPr>
            <a:cxnSpLocks/>
          </p:cNvCxnSpPr>
          <p:nvPr/>
        </p:nvCxnSpPr>
        <p:spPr>
          <a:xfrm>
            <a:off x="7527946" y="2535598"/>
            <a:ext cx="503470" cy="2055"/>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6FFC513-B111-E6A2-104A-6C5692690D02}"/>
              </a:ext>
            </a:extLst>
          </p:cNvPr>
          <p:cNvSpPr txBox="1"/>
          <p:nvPr/>
        </p:nvSpPr>
        <p:spPr>
          <a:xfrm>
            <a:off x="8929734" y="2105381"/>
            <a:ext cx="545342"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AB</a:t>
            </a:r>
          </a:p>
        </p:txBody>
      </p:sp>
      <p:sp>
        <p:nvSpPr>
          <p:cNvPr id="25" name="TextBox 24">
            <a:extLst>
              <a:ext uri="{FF2B5EF4-FFF2-40B4-BE49-F238E27FC236}">
                <a16:creationId xmlns:a16="http://schemas.microsoft.com/office/drawing/2014/main" id="{7FA77404-4FA7-FE85-D95D-34750FAEB83F}"/>
              </a:ext>
            </a:extLst>
          </p:cNvPr>
          <p:cNvSpPr txBox="1"/>
          <p:nvPr/>
        </p:nvSpPr>
        <p:spPr>
          <a:xfrm>
            <a:off x="8928637" y="2561353"/>
            <a:ext cx="641138" cy="430887"/>
          </a:xfrm>
          <a:prstGeom prst="rect">
            <a:avLst/>
          </a:prstGeom>
          <a:noFill/>
        </p:spPr>
        <p:txBody>
          <a:bodyPr wrap="none" rtlCol="0">
            <a:spAutoFit/>
          </a:bodyPr>
          <a:lstStyle/>
          <a:p>
            <a:r>
              <a:rPr lang="en-US" sz="2200" dirty="0" err="1">
                <a:solidFill>
                  <a:srgbClr val="000000"/>
                </a:solidFill>
                <a:latin typeface="#9Slide03 SVND Sari" panose="02000000000000000000" pitchFamily="2" charset="0"/>
              </a:rPr>
              <a:t>A’B</a:t>
            </a:r>
            <a:r>
              <a:rPr lang="en-US" sz="2200" dirty="0">
                <a:solidFill>
                  <a:srgbClr val="000000"/>
                </a:solidFill>
                <a:latin typeface="#9Slide03 SVND Sari" panose="02000000000000000000" pitchFamily="2" charset="0"/>
              </a:rPr>
              <a:t>’</a:t>
            </a:r>
          </a:p>
        </p:txBody>
      </p:sp>
      <p:sp>
        <p:nvSpPr>
          <p:cNvPr id="26" name="TextBox 25">
            <a:extLst>
              <a:ext uri="{FF2B5EF4-FFF2-40B4-BE49-F238E27FC236}">
                <a16:creationId xmlns:a16="http://schemas.microsoft.com/office/drawing/2014/main" id="{33670BD9-F13F-282E-4F2E-E5FBF46C0BA2}"/>
              </a:ext>
            </a:extLst>
          </p:cNvPr>
          <p:cNvSpPr txBox="1"/>
          <p:nvPr/>
        </p:nvSpPr>
        <p:spPr>
          <a:xfrm>
            <a:off x="9541781" y="2332137"/>
            <a:ext cx="338554"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t>
            </a:r>
          </a:p>
        </p:txBody>
      </p:sp>
      <p:cxnSp>
        <p:nvCxnSpPr>
          <p:cNvPr id="27" name="Straight Connector 26">
            <a:extLst>
              <a:ext uri="{FF2B5EF4-FFF2-40B4-BE49-F238E27FC236}">
                <a16:creationId xmlns:a16="http://schemas.microsoft.com/office/drawing/2014/main" id="{06F26014-72FA-62BC-257B-E2BAA650F035}"/>
              </a:ext>
            </a:extLst>
          </p:cNvPr>
          <p:cNvCxnSpPr>
            <a:cxnSpLocks/>
          </p:cNvCxnSpPr>
          <p:nvPr/>
        </p:nvCxnSpPr>
        <p:spPr>
          <a:xfrm>
            <a:off x="8933315" y="2536371"/>
            <a:ext cx="588835"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A000BC3-DF28-50A4-4AF3-76A5DCA633C5}"/>
              </a:ext>
            </a:extLst>
          </p:cNvPr>
          <p:cNvSpPr txBox="1"/>
          <p:nvPr/>
        </p:nvSpPr>
        <p:spPr>
          <a:xfrm>
            <a:off x="9914829" y="2105381"/>
            <a:ext cx="526106"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CD</a:t>
            </a:r>
          </a:p>
        </p:txBody>
      </p:sp>
      <p:sp>
        <p:nvSpPr>
          <p:cNvPr id="29" name="TextBox 28">
            <a:extLst>
              <a:ext uri="{FF2B5EF4-FFF2-40B4-BE49-F238E27FC236}">
                <a16:creationId xmlns:a16="http://schemas.microsoft.com/office/drawing/2014/main" id="{C59ACCF8-69D6-EE74-797A-E884599C90CB}"/>
              </a:ext>
            </a:extLst>
          </p:cNvPr>
          <p:cNvSpPr txBox="1"/>
          <p:nvPr/>
        </p:nvSpPr>
        <p:spPr>
          <a:xfrm>
            <a:off x="9864437" y="2542721"/>
            <a:ext cx="647934" cy="430887"/>
          </a:xfrm>
          <a:prstGeom prst="rect">
            <a:avLst/>
          </a:prstGeom>
          <a:noFill/>
        </p:spPr>
        <p:txBody>
          <a:bodyPr wrap="none" rtlCol="0">
            <a:spAutoFit/>
          </a:bodyPr>
          <a:lstStyle/>
          <a:p>
            <a:r>
              <a:rPr lang="en-US" sz="2200" dirty="0" err="1">
                <a:solidFill>
                  <a:srgbClr val="000000"/>
                </a:solidFill>
                <a:latin typeface="#9Slide03 SVND Sari" panose="02000000000000000000" pitchFamily="2" charset="0"/>
              </a:rPr>
              <a:t>C’D</a:t>
            </a:r>
            <a:r>
              <a:rPr lang="en-US" sz="2200" dirty="0">
                <a:solidFill>
                  <a:srgbClr val="000000"/>
                </a:solidFill>
                <a:latin typeface="#9Slide03 SVND Sari" panose="02000000000000000000" pitchFamily="2" charset="0"/>
              </a:rPr>
              <a:t>’</a:t>
            </a:r>
          </a:p>
        </p:txBody>
      </p:sp>
      <p:cxnSp>
        <p:nvCxnSpPr>
          <p:cNvPr id="30" name="Straight Connector 29">
            <a:extLst>
              <a:ext uri="{FF2B5EF4-FFF2-40B4-BE49-F238E27FC236}">
                <a16:creationId xmlns:a16="http://schemas.microsoft.com/office/drawing/2014/main" id="{32A38ED3-F0B8-1864-C23E-A1A8302A1618}"/>
              </a:ext>
            </a:extLst>
          </p:cNvPr>
          <p:cNvCxnSpPr>
            <a:cxnSpLocks/>
          </p:cNvCxnSpPr>
          <p:nvPr/>
        </p:nvCxnSpPr>
        <p:spPr>
          <a:xfrm>
            <a:off x="9927092" y="2533543"/>
            <a:ext cx="503470" cy="2055"/>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Speech Bubble: Rectangle 30">
            <a:extLst>
              <a:ext uri="{FF2B5EF4-FFF2-40B4-BE49-F238E27FC236}">
                <a16:creationId xmlns:a16="http://schemas.microsoft.com/office/drawing/2014/main" id="{5759B3DD-29BC-8E29-9731-A55AA6D5E8D4}"/>
              </a:ext>
            </a:extLst>
          </p:cNvPr>
          <p:cNvSpPr/>
          <p:nvPr/>
        </p:nvSpPr>
        <p:spPr>
          <a:xfrm>
            <a:off x="5588000" y="781395"/>
            <a:ext cx="5787576" cy="2378671"/>
          </a:xfrm>
          <a:prstGeom prst="wedgeRectCallout">
            <a:avLst>
              <a:gd name="adj1" fmla="val -59956"/>
              <a:gd name="adj2" fmla="val 3016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Google Shape;768;p27"/>
          <p:cNvSpPr/>
          <p:nvPr/>
        </p:nvSpPr>
        <p:spPr>
          <a:xfrm>
            <a:off x="820571" y="2530957"/>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7"/>
                                        </p:tgtEl>
                                        <p:attrNameLst>
                                          <p:attrName>style.visibility</p:attrName>
                                        </p:attrNameLst>
                                      </p:cBhvr>
                                      <p:to>
                                        <p:strVal val="visible"/>
                                      </p:to>
                                    </p:set>
                                    <p:animEffect transition="in" filter="wipe(left)">
                                      <p:cBhvr>
                                        <p:cTn id="7" dur="500"/>
                                        <p:tgtEl>
                                          <p:spTgt spid="76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22" presetClass="entr" presetSubtype="8"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22" presetClass="entr" presetSubtype="8"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par>
                                <p:cTn id="53" presetID="22" presetClass="entr" presetSubtype="8"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 grpId="0" animBg="1"/>
      <p:bldP spid="6" grpId="0"/>
      <p:bldP spid="9" grpId="0"/>
      <p:bldP spid="10" grpId="0"/>
      <p:bldP spid="11" grpId="0"/>
      <p:bldP spid="19" grpId="0"/>
      <p:bldP spid="21" grpId="0"/>
      <p:bldP spid="22" grpId="0"/>
      <p:bldP spid="24" grpId="0"/>
      <p:bldP spid="25" grpId="0"/>
      <p:bldP spid="26" grpId="0"/>
      <p:bldP spid="28" grpId="0"/>
      <p:bldP spid="29" grpId="0"/>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grpSp>
        <p:nvGrpSpPr>
          <p:cNvPr id="754" name="Google Shape;754;p27"/>
          <p:cNvGrpSpPr/>
          <p:nvPr/>
        </p:nvGrpSpPr>
        <p:grpSpPr>
          <a:xfrm>
            <a:off x="1364891" y="2007299"/>
            <a:ext cx="650974" cy="650974"/>
            <a:chOff x="2005688" y="3510288"/>
            <a:chExt cx="1344600" cy="1344600"/>
          </a:xfrm>
        </p:grpSpPr>
        <p:sp>
          <p:nvSpPr>
            <p:cNvPr id="755" name="Google Shape;755;p27"/>
            <p:cNvSpPr/>
            <p:nvPr/>
          </p:nvSpPr>
          <p:spPr>
            <a:xfrm>
              <a:off x="2005688" y="3510288"/>
              <a:ext cx="1344600" cy="1344600"/>
            </a:xfrm>
            <a:prstGeom prst="ellipse">
              <a:avLst/>
            </a:prstGeom>
            <a:solidFill>
              <a:schemeClr val="accent1"/>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756" name="Google Shape;756;p27"/>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757" name="Google Shape;757;p27"/>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grpSp>
      <p:sp>
        <p:nvSpPr>
          <p:cNvPr id="767" name="Google Shape;767;p27"/>
          <p:cNvSpPr/>
          <p:nvPr/>
        </p:nvSpPr>
        <p:spPr>
          <a:xfrm rot="2700000">
            <a:off x="4740905" y="562541"/>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grpSp>
        <p:nvGrpSpPr>
          <p:cNvPr id="12" name="Google Shape;754;p27">
            <a:extLst>
              <a:ext uri="{FF2B5EF4-FFF2-40B4-BE49-F238E27FC236}">
                <a16:creationId xmlns:a16="http://schemas.microsoft.com/office/drawing/2014/main" id="{3E583318-6CD4-6C45-01A0-F8B0456B0D19}"/>
              </a:ext>
            </a:extLst>
          </p:cNvPr>
          <p:cNvGrpSpPr/>
          <p:nvPr/>
        </p:nvGrpSpPr>
        <p:grpSpPr>
          <a:xfrm>
            <a:off x="1364891" y="5388714"/>
            <a:ext cx="650974" cy="650974"/>
            <a:chOff x="2005688" y="3510288"/>
            <a:chExt cx="1344600" cy="1344600"/>
          </a:xfrm>
        </p:grpSpPr>
        <p:sp>
          <p:nvSpPr>
            <p:cNvPr id="13" name="Google Shape;755;p27">
              <a:extLst>
                <a:ext uri="{FF2B5EF4-FFF2-40B4-BE49-F238E27FC236}">
                  <a16:creationId xmlns:a16="http://schemas.microsoft.com/office/drawing/2014/main" id="{42ACC192-BBC8-9672-95D6-6803C4AD01C3}"/>
                </a:ext>
              </a:extLst>
            </p:cNvPr>
            <p:cNvSpPr/>
            <p:nvPr/>
          </p:nvSpPr>
          <p:spPr>
            <a:xfrm>
              <a:off x="2005688" y="3510288"/>
              <a:ext cx="1344600" cy="1344600"/>
            </a:xfrm>
            <a:prstGeom prst="ellipse">
              <a:avLst/>
            </a:prstGeom>
            <a:solidFill>
              <a:schemeClr val="accent1"/>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14" name="Google Shape;756;p27">
              <a:extLst>
                <a:ext uri="{FF2B5EF4-FFF2-40B4-BE49-F238E27FC236}">
                  <a16:creationId xmlns:a16="http://schemas.microsoft.com/office/drawing/2014/main" id="{EF047EC5-86AE-9F5F-3B45-0FDAE5688D5C}"/>
                </a:ext>
              </a:extLst>
            </p:cNvPr>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15" name="Google Shape;757;p27">
              <a:extLst>
                <a:ext uri="{FF2B5EF4-FFF2-40B4-BE49-F238E27FC236}">
                  <a16:creationId xmlns:a16="http://schemas.microsoft.com/office/drawing/2014/main" id="{F2DFDE7F-4AB4-7B1B-8CA7-44BDE0949019}"/>
                </a:ext>
              </a:extLst>
            </p:cNvPr>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grpSp>
      <p:sp>
        <p:nvSpPr>
          <p:cNvPr id="17" name="TextBox 16">
            <a:extLst>
              <a:ext uri="{FF2B5EF4-FFF2-40B4-BE49-F238E27FC236}">
                <a16:creationId xmlns:a16="http://schemas.microsoft.com/office/drawing/2014/main" id="{78A6DD6E-5522-4EE1-EA71-B8232EB93859}"/>
              </a:ext>
            </a:extLst>
          </p:cNvPr>
          <p:cNvSpPr txBox="1"/>
          <p:nvPr/>
        </p:nvSpPr>
        <p:spPr>
          <a:xfrm>
            <a:off x="2152343" y="2115879"/>
            <a:ext cx="47209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ĐỊNH LÍ </a:t>
            </a:r>
            <a:r>
              <a:rPr kumimoji="0" lang="en-US" sz="2400" b="0" i="0" u="none" strike="noStrike" kern="1200" cap="none" spc="0" normalizeH="0" baseline="0" noProof="0" dirty="0" err="1">
                <a:ln>
                  <a:noFill/>
                </a:ln>
                <a:solidFill>
                  <a:srgbClr val="241E58"/>
                </a:solidFill>
                <a:effectLst/>
                <a:uLnTx/>
                <a:uFillTx/>
                <a:latin typeface="#9Slide03 SVND Sari" panose="02000000000000000000" pitchFamily="2" charset="0"/>
                <a:ea typeface="+mn-ea"/>
                <a:cs typeface="+mn-cs"/>
              </a:rPr>
              <a:t>THALÈS</a:t>
            </a:r>
            <a:r>
              <a:rPr kumimoji="0" lang="en-US" sz="24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 TRONG TAM GIÁC</a:t>
            </a:r>
          </a:p>
        </p:txBody>
      </p:sp>
      <p:sp>
        <p:nvSpPr>
          <p:cNvPr id="3" name="TextBox 2">
            <a:extLst>
              <a:ext uri="{FF2B5EF4-FFF2-40B4-BE49-F238E27FC236}">
                <a16:creationId xmlns:a16="http://schemas.microsoft.com/office/drawing/2014/main" id="{5DD86854-39F7-F1C0-AAA1-682FD2FD01FC}"/>
              </a:ext>
            </a:extLst>
          </p:cNvPr>
          <p:cNvSpPr txBox="1"/>
          <p:nvPr/>
        </p:nvSpPr>
        <p:spPr>
          <a:xfrm>
            <a:off x="2152343" y="5506457"/>
            <a:ext cx="29815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ĐỊNH LÍ </a:t>
            </a:r>
            <a:r>
              <a:rPr kumimoji="0" lang="en-US" sz="2400" b="0" i="0" u="none" strike="noStrike" kern="1200" cap="none" spc="0" normalizeH="0" baseline="0" noProof="0" dirty="0" err="1">
                <a:ln>
                  <a:noFill/>
                </a:ln>
                <a:solidFill>
                  <a:srgbClr val="241E58"/>
                </a:solidFill>
                <a:effectLst/>
                <a:uLnTx/>
                <a:uFillTx/>
                <a:latin typeface="#9Slide03 SVND Sari" panose="02000000000000000000" pitchFamily="2" charset="0"/>
                <a:ea typeface="+mn-ea"/>
                <a:cs typeface="+mn-cs"/>
              </a:rPr>
              <a:t>THALÈS</a:t>
            </a:r>
            <a:r>
              <a:rPr kumimoji="0" lang="en-US" sz="24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 ĐẢO</a:t>
            </a:r>
          </a:p>
        </p:txBody>
      </p:sp>
      <p:sp>
        <p:nvSpPr>
          <p:cNvPr id="4" name="TextBox 3">
            <a:extLst>
              <a:ext uri="{FF2B5EF4-FFF2-40B4-BE49-F238E27FC236}">
                <a16:creationId xmlns:a16="http://schemas.microsoft.com/office/drawing/2014/main" id="{22AC6380-2453-C986-59E5-BB7E019CF733}"/>
              </a:ext>
            </a:extLst>
          </p:cNvPr>
          <p:cNvSpPr txBox="1"/>
          <p:nvPr/>
        </p:nvSpPr>
        <p:spPr>
          <a:xfrm>
            <a:off x="1465772" y="2162045"/>
            <a:ext cx="4491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02</a:t>
            </a:r>
          </a:p>
        </p:txBody>
      </p:sp>
      <p:sp>
        <p:nvSpPr>
          <p:cNvPr id="5" name="TextBox 4">
            <a:extLst>
              <a:ext uri="{FF2B5EF4-FFF2-40B4-BE49-F238E27FC236}">
                <a16:creationId xmlns:a16="http://schemas.microsoft.com/office/drawing/2014/main" id="{13D01DA9-5CAF-FC65-5856-771D17BC1300}"/>
              </a:ext>
            </a:extLst>
          </p:cNvPr>
          <p:cNvSpPr txBox="1"/>
          <p:nvPr/>
        </p:nvSpPr>
        <p:spPr>
          <a:xfrm>
            <a:off x="1466365" y="5529515"/>
            <a:ext cx="4491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03</a:t>
            </a:r>
          </a:p>
        </p:txBody>
      </p:sp>
      <p:cxnSp>
        <p:nvCxnSpPr>
          <p:cNvPr id="7" name="Straight Connector 6">
            <a:extLst>
              <a:ext uri="{FF2B5EF4-FFF2-40B4-BE49-F238E27FC236}">
                <a16:creationId xmlns:a16="http://schemas.microsoft.com/office/drawing/2014/main" id="{9F678774-2DF5-BE46-407B-B8852E38E93E}"/>
              </a:ext>
            </a:extLst>
          </p:cNvPr>
          <p:cNvCxnSpPr/>
          <p:nvPr/>
        </p:nvCxnSpPr>
        <p:spPr>
          <a:xfrm>
            <a:off x="986971" y="2240674"/>
            <a:ext cx="0" cy="3338285"/>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68" name="Google Shape;768;p27"/>
          <p:cNvSpPr/>
          <p:nvPr/>
        </p:nvSpPr>
        <p:spPr>
          <a:xfrm>
            <a:off x="820571" y="2153586"/>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32" name="TextBox 31">
            <a:extLst>
              <a:ext uri="{FF2B5EF4-FFF2-40B4-BE49-F238E27FC236}">
                <a16:creationId xmlns:a16="http://schemas.microsoft.com/office/drawing/2014/main" id="{D9BD5BDC-36BD-C17F-0050-55480FB5A7DD}"/>
              </a:ext>
            </a:extLst>
          </p:cNvPr>
          <p:cNvSpPr txBox="1"/>
          <p:nvPr/>
        </p:nvSpPr>
        <p:spPr>
          <a:xfrm>
            <a:off x="986971" y="612724"/>
            <a:ext cx="32993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1A5C4B"/>
                </a:solidFill>
                <a:effectLst/>
                <a:uLnTx/>
                <a:uFillTx/>
                <a:latin typeface="#9Slide03 SVND Sari" panose="02000000000000000000" pitchFamily="2" charset="0"/>
                <a:ea typeface="+mn-ea"/>
                <a:cs typeface="+mn-cs"/>
              </a:rPr>
              <a:t>TỔNG KẾT</a:t>
            </a:r>
          </a:p>
        </p:txBody>
      </p:sp>
      <p:sp>
        <p:nvSpPr>
          <p:cNvPr id="33" name="TextBox 4">
            <a:extLst>
              <a:ext uri="{FF2B5EF4-FFF2-40B4-BE49-F238E27FC236}">
                <a16:creationId xmlns:a16="http://schemas.microsoft.com/office/drawing/2014/main" id="{570E511E-CEE6-A67E-2E3E-C8F83CF27748}"/>
              </a:ext>
            </a:extLst>
          </p:cNvPr>
          <p:cNvSpPr txBox="1"/>
          <p:nvPr/>
        </p:nvSpPr>
        <p:spPr>
          <a:xfrm>
            <a:off x="2152343" y="2630526"/>
            <a:ext cx="4872571" cy="2069349"/>
          </a:xfrm>
          <a:prstGeom prst="rect">
            <a:avLst/>
          </a:prstGeom>
          <a:noFill/>
        </p:spPr>
        <p:txBody>
          <a:bodyPr wrap="square" rtlCol="0">
            <a:spAutoFit/>
          </a:bodyPr>
          <a:lstStyle/>
          <a:p>
            <a:pPr algn="just">
              <a:lnSpc>
                <a:spcPct val="150000"/>
              </a:lnSpc>
            </a:pPr>
            <a:r>
              <a:rPr lang="en-US" sz="2200" dirty="0">
                <a:solidFill>
                  <a:srgbClr val="000000"/>
                </a:solidFill>
                <a:latin typeface="#9Slide03 SVND Sari" panose="02000000000000000000" pitchFamily="2" charset="0"/>
              </a:rPr>
              <a:t>Nếu một đường thẳng song song với một cạnh của tam giác và cắt hai cạnh còn lại thì nó định ra trên hai cạnh đó những đoạn thẳng tương ứng tỉ lệ.</a:t>
            </a:r>
          </a:p>
        </p:txBody>
      </p:sp>
      <p:sp>
        <p:nvSpPr>
          <p:cNvPr id="52" name="Isosceles Triangle 30">
            <a:extLst>
              <a:ext uri="{FF2B5EF4-FFF2-40B4-BE49-F238E27FC236}">
                <a16:creationId xmlns:a16="http://schemas.microsoft.com/office/drawing/2014/main" id="{3B6F0912-BEB2-9670-7D6E-2F20E9AB9488}"/>
              </a:ext>
            </a:extLst>
          </p:cNvPr>
          <p:cNvSpPr/>
          <p:nvPr/>
        </p:nvSpPr>
        <p:spPr>
          <a:xfrm>
            <a:off x="8086406" y="2672429"/>
            <a:ext cx="2736482" cy="1677219"/>
          </a:xfrm>
          <a:prstGeom prst="triangle">
            <a:avLst>
              <a:gd name="adj" fmla="val 36077"/>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70C0"/>
              </a:solidFill>
              <a:latin typeface="#9Slide03 SVND Sari" panose="02000000000000000000" pitchFamily="2" charset="0"/>
            </a:endParaRPr>
          </a:p>
        </p:txBody>
      </p:sp>
      <p:cxnSp>
        <p:nvCxnSpPr>
          <p:cNvPr id="53" name="Straight Connector 32">
            <a:extLst>
              <a:ext uri="{FF2B5EF4-FFF2-40B4-BE49-F238E27FC236}">
                <a16:creationId xmlns:a16="http://schemas.microsoft.com/office/drawing/2014/main" id="{90142332-3D43-03EF-3A82-0BE4D2CB63B8}"/>
              </a:ext>
            </a:extLst>
          </p:cNvPr>
          <p:cNvCxnSpPr>
            <a:cxnSpLocks/>
          </p:cNvCxnSpPr>
          <p:nvPr/>
        </p:nvCxnSpPr>
        <p:spPr>
          <a:xfrm>
            <a:off x="7956581" y="3788279"/>
            <a:ext cx="2746375" cy="0"/>
          </a:xfrm>
          <a:prstGeom prst="line">
            <a:avLst/>
          </a:prstGeom>
          <a:ln w="15875">
            <a:solidFill>
              <a:srgbClr val="0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4" name="TextBox 34">
            <a:extLst>
              <a:ext uri="{FF2B5EF4-FFF2-40B4-BE49-F238E27FC236}">
                <a16:creationId xmlns:a16="http://schemas.microsoft.com/office/drawing/2014/main" id="{4244803A-F336-D8CC-F82E-7D009F9442A2}"/>
              </a:ext>
            </a:extLst>
          </p:cNvPr>
          <p:cNvSpPr txBox="1"/>
          <p:nvPr/>
        </p:nvSpPr>
        <p:spPr>
          <a:xfrm>
            <a:off x="8894850" y="2272766"/>
            <a:ext cx="356188" cy="400110"/>
          </a:xfrm>
          <a:prstGeom prst="rect">
            <a:avLst/>
          </a:prstGeom>
          <a:noFill/>
        </p:spPr>
        <p:txBody>
          <a:bodyPr wrap="none" rtlCol="0">
            <a:spAutoFit/>
          </a:bodyPr>
          <a:lstStyle/>
          <a:p>
            <a:r>
              <a:rPr lang="en-US" sz="2000" dirty="0">
                <a:solidFill>
                  <a:srgbClr val="0070C0"/>
                </a:solidFill>
                <a:latin typeface="#9Slide03 SVND Sari" panose="02000000000000000000" pitchFamily="2" charset="0"/>
              </a:rPr>
              <a:t>A</a:t>
            </a:r>
          </a:p>
        </p:txBody>
      </p:sp>
      <p:sp>
        <p:nvSpPr>
          <p:cNvPr id="55" name="TextBox 35">
            <a:extLst>
              <a:ext uri="{FF2B5EF4-FFF2-40B4-BE49-F238E27FC236}">
                <a16:creationId xmlns:a16="http://schemas.microsoft.com/office/drawing/2014/main" id="{3382C051-EED4-2763-8672-45871F12F624}"/>
              </a:ext>
            </a:extLst>
          </p:cNvPr>
          <p:cNvSpPr txBox="1"/>
          <p:nvPr/>
        </p:nvSpPr>
        <p:spPr>
          <a:xfrm>
            <a:off x="8008210" y="3388169"/>
            <a:ext cx="394660" cy="400110"/>
          </a:xfrm>
          <a:prstGeom prst="rect">
            <a:avLst/>
          </a:prstGeom>
          <a:noFill/>
        </p:spPr>
        <p:txBody>
          <a:bodyPr wrap="none" rtlCol="0">
            <a:spAutoFit/>
          </a:bodyPr>
          <a:lstStyle/>
          <a:p>
            <a:r>
              <a:rPr lang="en-US" sz="2000" dirty="0">
                <a:solidFill>
                  <a:srgbClr val="0070C0"/>
                </a:solidFill>
                <a:latin typeface="#9Slide03 SVND Sari" panose="02000000000000000000" pitchFamily="2" charset="0"/>
              </a:rPr>
              <a:t>B’</a:t>
            </a:r>
          </a:p>
        </p:txBody>
      </p:sp>
      <p:sp>
        <p:nvSpPr>
          <p:cNvPr id="56" name="TextBox 36">
            <a:extLst>
              <a:ext uri="{FF2B5EF4-FFF2-40B4-BE49-F238E27FC236}">
                <a16:creationId xmlns:a16="http://schemas.microsoft.com/office/drawing/2014/main" id="{B365C423-51FD-48FF-F4BB-A9ECA85F63D9}"/>
              </a:ext>
            </a:extLst>
          </p:cNvPr>
          <p:cNvSpPr txBox="1"/>
          <p:nvPr/>
        </p:nvSpPr>
        <p:spPr>
          <a:xfrm>
            <a:off x="7703662" y="4299765"/>
            <a:ext cx="340158" cy="400110"/>
          </a:xfrm>
          <a:prstGeom prst="rect">
            <a:avLst/>
          </a:prstGeom>
          <a:noFill/>
        </p:spPr>
        <p:txBody>
          <a:bodyPr wrap="none" rtlCol="0">
            <a:spAutoFit/>
          </a:bodyPr>
          <a:lstStyle/>
          <a:p>
            <a:r>
              <a:rPr lang="en-US" sz="2000" dirty="0">
                <a:solidFill>
                  <a:srgbClr val="0070C0"/>
                </a:solidFill>
                <a:latin typeface="#9Slide03 SVND Sari" panose="02000000000000000000" pitchFamily="2" charset="0"/>
              </a:rPr>
              <a:t>B</a:t>
            </a:r>
          </a:p>
        </p:txBody>
      </p:sp>
      <p:sp>
        <p:nvSpPr>
          <p:cNvPr id="57" name="TextBox 37">
            <a:extLst>
              <a:ext uri="{FF2B5EF4-FFF2-40B4-BE49-F238E27FC236}">
                <a16:creationId xmlns:a16="http://schemas.microsoft.com/office/drawing/2014/main" id="{72F543C8-1E46-FC1B-F031-48A713CA369B}"/>
              </a:ext>
            </a:extLst>
          </p:cNvPr>
          <p:cNvSpPr txBox="1"/>
          <p:nvPr/>
        </p:nvSpPr>
        <p:spPr>
          <a:xfrm>
            <a:off x="10190458" y="3377150"/>
            <a:ext cx="402674" cy="400110"/>
          </a:xfrm>
          <a:prstGeom prst="rect">
            <a:avLst/>
          </a:prstGeom>
          <a:noFill/>
        </p:spPr>
        <p:txBody>
          <a:bodyPr wrap="square" rtlCol="0">
            <a:spAutoFit/>
          </a:bodyPr>
          <a:lstStyle/>
          <a:p>
            <a:r>
              <a:rPr lang="en-US" sz="2000" dirty="0">
                <a:solidFill>
                  <a:srgbClr val="0070C0"/>
                </a:solidFill>
                <a:latin typeface="#9Slide03 SVND Sari" panose="02000000000000000000" pitchFamily="2" charset="0"/>
              </a:rPr>
              <a:t>C’</a:t>
            </a:r>
          </a:p>
        </p:txBody>
      </p:sp>
      <p:sp>
        <p:nvSpPr>
          <p:cNvPr id="58" name="TextBox 38">
            <a:extLst>
              <a:ext uri="{FF2B5EF4-FFF2-40B4-BE49-F238E27FC236}">
                <a16:creationId xmlns:a16="http://schemas.microsoft.com/office/drawing/2014/main" id="{6421AEDC-33E7-D73D-39CA-B5616357F6DF}"/>
              </a:ext>
            </a:extLst>
          </p:cNvPr>
          <p:cNvSpPr txBox="1"/>
          <p:nvPr/>
        </p:nvSpPr>
        <p:spPr>
          <a:xfrm>
            <a:off x="10802355" y="4299765"/>
            <a:ext cx="402674" cy="400110"/>
          </a:xfrm>
          <a:prstGeom prst="rect">
            <a:avLst/>
          </a:prstGeom>
          <a:noFill/>
        </p:spPr>
        <p:txBody>
          <a:bodyPr wrap="square" rtlCol="0">
            <a:spAutoFit/>
          </a:bodyPr>
          <a:lstStyle/>
          <a:p>
            <a:r>
              <a:rPr lang="en-US" sz="2000" dirty="0">
                <a:solidFill>
                  <a:srgbClr val="0070C0"/>
                </a:solidFill>
                <a:latin typeface="#9Slide03 SVND Sari" panose="02000000000000000000" pitchFamily="2" charset="0"/>
              </a:rPr>
              <a:t>C</a:t>
            </a:r>
          </a:p>
        </p:txBody>
      </p:sp>
      <p:cxnSp>
        <p:nvCxnSpPr>
          <p:cNvPr id="59" name="Đường kết nối Mũi tên Thẳng 64">
            <a:extLst>
              <a:ext uri="{FF2B5EF4-FFF2-40B4-BE49-F238E27FC236}">
                <a16:creationId xmlns:a16="http://schemas.microsoft.com/office/drawing/2014/main" id="{70F43A8B-1602-F5F4-2712-1DD7585CD988}"/>
              </a:ext>
            </a:extLst>
          </p:cNvPr>
          <p:cNvCxnSpPr>
            <a:cxnSpLocks/>
          </p:cNvCxnSpPr>
          <p:nvPr/>
        </p:nvCxnSpPr>
        <p:spPr>
          <a:xfrm flipH="1">
            <a:off x="8360231" y="2648409"/>
            <a:ext cx="641235" cy="1104832"/>
          </a:xfrm>
          <a:prstGeom prst="straightConnector1">
            <a:avLst/>
          </a:prstGeom>
          <a:ln w="9525">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0" name="Đường kết nối Mũi tên Thẳng 66">
            <a:extLst>
              <a:ext uri="{FF2B5EF4-FFF2-40B4-BE49-F238E27FC236}">
                <a16:creationId xmlns:a16="http://schemas.microsoft.com/office/drawing/2014/main" id="{89BA1D1A-2A42-D3D9-3A7B-18D3BCCC09F2}"/>
              </a:ext>
            </a:extLst>
          </p:cNvPr>
          <p:cNvCxnSpPr>
            <a:cxnSpLocks/>
          </p:cNvCxnSpPr>
          <p:nvPr/>
        </p:nvCxnSpPr>
        <p:spPr>
          <a:xfrm flipH="1">
            <a:off x="8187822" y="3800283"/>
            <a:ext cx="320618" cy="552416"/>
          </a:xfrm>
          <a:prstGeom prst="straightConnector1">
            <a:avLst/>
          </a:prstGeom>
          <a:ln w="9525">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1" name="Đường kết nối Mũi tên Thẳng 85">
            <a:extLst>
              <a:ext uri="{FF2B5EF4-FFF2-40B4-BE49-F238E27FC236}">
                <a16:creationId xmlns:a16="http://schemas.microsoft.com/office/drawing/2014/main" id="{3AAE9E73-0A32-968F-9C23-F24CA29D3340}"/>
              </a:ext>
            </a:extLst>
          </p:cNvPr>
          <p:cNvCxnSpPr>
            <a:cxnSpLocks/>
          </p:cNvCxnSpPr>
          <p:nvPr/>
        </p:nvCxnSpPr>
        <p:spPr>
          <a:xfrm flipH="1" flipV="1">
            <a:off x="9169418" y="2665296"/>
            <a:ext cx="1154357" cy="1110980"/>
          </a:xfrm>
          <a:prstGeom prst="straightConnector1">
            <a:avLst/>
          </a:prstGeom>
          <a:ln w="9525">
            <a:solidFill>
              <a:srgbClr val="7030A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2" name="Đường kết nối Mũi tên Thẳng 89">
            <a:extLst>
              <a:ext uri="{FF2B5EF4-FFF2-40B4-BE49-F238E27FC236}">
                <a16:creationId xmlns:a16="http://schemas.microsoft.com/office/drawing/2014/main" id="{77A86119-DB18-DD52-8594-139D0F429486}"/>
              </a:ext>
            </a:extLst>
          </p:cNvPr>
          <p:cNvCxnSpPr>
            <a:cxnSpLocks/>
          </p:cNvCxnSpPr>
          <p:nvPr/>
        </p:nvCxnSpPr>
        <p:spPr>
          <a:xfrm flipH="1" flipV="1">
            <a:off x="10145151" y="3792928"/>
            <a:ext cx="592291" cy="552072"/>
          </a:xfrm>
          <a:prstGeom prst="straightConnector1">
            <a:avLst/>
          </a:prstGeom>
          <a:ln w="9525">
            <a:solidFill>
              <a:srgbClr val="7030A0"/>
            </a:solidFill>
            <a:headEnd type="stealth"/>
            <a:tailEnd type="stealt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22442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0"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p:bldP spid="55" grpId="0"/>
      <p:bldP spid="56"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grpSp>
        <p:nvGrpSpPr>
          <p:cNvPr id="754" name="Google Shape;754;p27"/>
          <p:cNvGrpSpPr/>
          <p:nvPr/>
        </p:nvGrpSpPr>
        <p:grpSpPr>
          <a:xfrm>
            <a:off x="1364891" y="2529813"/>
            <a:ext cx="650974" cy="650974"/>
            <a:chOff x="2005688" y="3510288"/>
            <a:chExt cx="1344600" cy="1344600"/>
          </a:xfrm>
        </p:grpSpPr>
        <p:sp>
          <p:nvSpPr>
            <p:cNvPr id="755" name="Google Shape;755;p27"/>
            <p:cNvSpPr/>
            <p:nvPr/>
          </p:nvSpPr>
          <p:spPr>
            <a:xfrm>
              <a:off x="2005688" y="3510288"/>
              <a:ext cx="1344600" cy="1344600"/>
            </a:xfrm>
            <a:prstGeom prst="ellipse">
              <a:avLst/>
            </a:prstGeom>
            <a:solidFill>
              <a:schemeClr val="accent1"/>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756" name="Google Shape;756;p27"/>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757" name="Google Shape;757;p27"/>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grpSp>
      <p:sp>
        <p:nvSpPr>
          <p:cNvPr id="767" name="Google Shape;767;p27"/>
          <p:cNvSpPr/>
          <p:nvPr/>
        </p:nvSpPr>
        <p:spPr>
          <a:xfrm rot="2700000">
            <a:off x="4740905" y="562541"/>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grpSp>
        <p:nvGrpSpPr>
          <p:cNvPr id="12" name="Google Shape;754;p27">
            <a:extLst>
              <a:ext uri="{FF2B5EF4-FFF2-40B4-BE49-F238E27FC236}">
                <a16:creationId xmlns:a16="http://schemas.microsoft.com/office/drawing/2014/main" id="{3E583318-6CD4-6C45-01A0-F8B0456B0D19}"/>
              </a:ext>
            </a:extLst>
          </p:cNvPr>
          <p:cNvGrpSpPr/>
          <p:nvPr/>
        </p:nvGrpSpPr>
        <p:grpSpPr>
          <a:xfrm>
            <a:off x="1364891" y="3995342"/>
            <a:ext cx="650974" cy="650974"/>
            <a:chOff x="2005688" y="3510288"/>
            <a:chExt cx="1344600" cy="1344600"/>
          </a:xfrm>
        </p:grpSpPr>
        <p:sp>
          <p:nvSpPr>
            <p:cNvPr id="13" name="Google Shape;755;p27">
              <a:extLst>
                <a:ext uri="{FF2B5EF4-FFF2-40B4-BE49-F238E27FC236}">
                  <a16:creationId xmlns:a16="http://schemas.microsoft.com/office/drawing/2014/main" id="{42ACC192-BBC8-9672-95D6-6803C4AD01C3}"/>
                </a:ext>
              </a:extLst>
            </p:cNvPr>
            <p:cNvSpPr/>
            <p:nvPr/>
          </p:nvSpPr>
          <p:spPr>
            <a:xfrm>
              <a:off x="2005688" y="3510288"/>
              <a:ext cx="1344600" cy="1344600"/>
            </a:xfrm>
            <a:prstGeom prst="ellipse">
              <a:avLst/>
            </a:prstGeom>
            <a:solidFill>
              <a:schemeClr val="accent1"/>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14" name="Google Shape;756;p27">
              <a:extLst>
                <a:ext uri="{FF2B5EF4-FFF2-40B4-BE49-F238E27FC236}">
                  <a16:creationId xmlns:a16="http://schemas.microsoft.com/office/drawing/2014/main" id="{EF047EC5-86AE-9F5F-3B45-0FDAE5688D5C}"/>
                </a:ext>
              </a:extLst>
            </p:cNvPr>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15" name="Google Shape;757;p27">
              <a:extLst>
                <a:ext uri="{FF2B5EF4-FFF2-40B4-BE49-F238E27FC236}">
                  <a16:creationId xmlns:a16="http://schemas.microsoft.com/office/drawing/2014/main" id="{F2DFDE7F-4AB4-7B1B-8CA7-44BDE0949019}"/>
                </a:ext>
              </a:extLst>
            </p:cNvPr>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grpSp>
      <p:sp>
        <p:nvSpPr>
          <p:cNvPr id="17" name="TextBox 16">
            <a:extLst>
              <a:ext uri="{FF2B5EF4-FFF2-40B4-BE49-F238E27FC236}">
                <a16:creationId xmlns:a16="http://schemas.microsoft.com/office/drawing/2014/main" id="{78A6DD6E-5522-4EE1-EA71-B8232EB93859}"/>
              </a:ext>
            </a:extLst>
          </p:cNvPr>
          <p:cNvSpPr txBox="1"/>
          <p:nvPr/>
        </p:nvSpPr>
        <p:spPr>
          <a:xfrm>
            <a:off x="2152343" y="2638393"/>
            <a:ext cx="47209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65000"/>
                  </a:schemeClr>
                </a:solidFill>
                <a:effectLst/>
                <a:uLnTx/>
                <a:uFillTx/>
                <a:latin typeface="#9Slide03 SVND Sari" panose="02000000000000000000" pitchFamily="2" charset="0"/>
                <a:ea typeface="+mn-ea"/>
                <a:cs typeface="+mn-cs"/>
              </a:rPr>
              <a:t>ĐỊNH LÍ </a:t>
            </a:r>
            <a:r>
              <a:rPr kumimoji="0" lang="en-US" sz="2400" b="0" i="0" u="none" strike="noStrike" kern="1200" cap="none" spc="0" normalizeH="0" baseline="0" noProof="0" dirty="0" err="1">
                <a:ln>
                  <a:noFill/>
                </a:ln>
                <a:solidFill>
                  <a:schemeClr val="bg1">
                    <a:lumMod val="65000"/>
                  </a:schemeClr>
                </a:solidFill>
                <a:effectLst/>
                <a:uLnTx/>
                <a:uFillTx/>
                <a:latin typeface="#9Slide03 SVND Sari" panose="02000000000000000000" pitchFamily="2" charset="0"/>
                <a:ea typeface="+mn-ea"/>
                <a:cs typeface="+mn-cs"/>
              </a:rPr>
              <a:t>THALÈS</a:t>
            </a:r>
            <a:r>
              <a:rPr kumimoji="0" lang="en-US" sz="2400" b="0" i="0" u="none" strike="noStrike" kern="1200" cap="none" spc="0" normalizeH="0" baseline="0" noProof="0" dirty="0">
                <a:ln>
                  <a:noFill/>
                </a:ln>
                <a:solidFill>
                  <a:schemeClr val="bg1">
                    <a:lumMod val="65000"/>
                  </a:schemeClr>
                </a:solidFill>
                <a:effectLst/>
                <a:uLnTx/>
                <a:uFillTx/>
                <a:latin typeface="#9Slide03 SVND Sari" panose="02000000000000000000" pitchFamily="2" charset="0"/>
                <a:ea typeface="+mn-ea"/>
                <a:cs typeface="+mn-cs"/>
              </a:rPr>
              <a:t> TRONG TAM GIÁC</a:t>
            </a:r>
          </a:p>
        </p:txBody>
      </p:sp>
      <p:sp>
        <p:nvSpPr>
          <p:cNvPr id="3" name="TextBox 2">
            <a:extLst>
              <a:ext uri="{FF2B5EF4-FFF2-40B4-BE49-F238E27FC236}">
                <a16:creationId xmlns:a16="http://schemas.microsoft.com/office/drawing/2014/main" id="{5DD86854-39F7-F1C0-AAA1-682FD2FD01FC}"/>
              </a:ext>
            </a:extLst>
          </p:cNvPr>
          <p:cNvSpPr txBox="1"/>
          <p:nvPr/>
        </p:nvSpPr>
        <p:spPr>
          <a:xfrm>
            <a:off x="2152343" y="4113085"/>
            <a:ext cx="29815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ĐỊNH LÍ </a:t>
            </a:r>
            <a:r>
              <a:rPr kumimoji="0" lang="en-US" sz="2400" b="0" i="0" u="none" strike="noStrike" kern="1200" cap="none" spc="0" normalizeH="0" baseline="0" noProof="0" dirty="0" err="1">
                <a:ln>
                  <a:noFill/>
                </a:ln>
                <a:solidFill>
                  <a:srgbClr val="241E58"/>
                </a:solidFill>
                <a:effectLst/>
                <a:uLnTx/>
                <a:uFillTx/>
                <a:latin typeface="#9Slide03 SVND Sari" panose="02000000000000000000" pitchFamily="2" charset="0"/>
                <a:ea typeface="+mn-ea"/>
                <a:cs typeface="+mn-cs"/>
              </a:rPr>
              <a:t>THALÈS</a:t>
            </a:r>
            <a:r>
              <a:rPr kumimoji="0" lang="en-US" sz="24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 ĐẢO</a:t>
            </a:r>
          </a:p>
        </p:txBody>
      </p:sp>
      <p:sp>
        <p:nvSpPr>
          <p:cNvPr id="4" name="TextBox 3">
            <a:extLst>
              <a:ext uri="{FF2B5EF4-FFF2-40B4-BE49-F238E27FC236}">
                <a16:creationId xmlns:a16="http://schemas.microsoft.com/office/drawing/2014/main" id="{22AC6380-2453-C986-59E5-BB7E019CF733}"/>
              </a:ext>
            </a:extLst>
          </p:cNvPr>
          <p:cNvSpPr txBox="1"/>
          <p:nvPr/>
        </p:nvSpPr>
        <p:spPr>
          <a:xfrm>
            <a:off x="1465772" y="2684559"/>
            <a:ext cx="4491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02</a:t>
            </a:r>
          </a:p>
        </p:txBody>
      </p:sp>
      <p:sp>
        <p:nvSpPr>
          <p:cNvPr id="5" name="TextBox 4">
            <a:extLst>
              <a:ext uri="{FF2B5EF4-FFF2-40B4-BE49-F238E27FC236}">
                <a16:creationId xmlns:a16="http://schemas.microsoft.com/office/drawing/2014/main" id="{13D01DA9-5CAF-FC65-5856-771D17BC1300}"/>
              </a:ext>
            </a:extLst>
          </p:cNvPr>
          <p:cNvSpPr txBox="1"/>
          <p:nvPr/>
        </p:nvSpPr>
        <p:spPr>
          <a:xfrm>
            <a:off x="1466365" y="4136143"/>
            <a:ext cx="4491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1E58"/>
                </a:solidFill>
                <a:effectLst/>
                <a:uLnTx/>
                <a:uFillTx/>
                <a:latin typeface="#9Slide03 SVND Sari" panose="02000000000000000000" pitchFamily="2" charset="0"/>
                <a:ea typeface="+mn-ea"/>
                <a:cs typeface="+mn-cs"/>
              </a:rPr>
              <a:t>03</a:t>
            </a:r>
          </a:p>
        </p:txBody>
      </p:sp>
      <p:cxnSp>
        <p:nvCxnSpPr>
          <p:cNvPr id="7" name="Straight Connector 6">
            <a:extLst>
              <a:ext uri="{FF2B5EF4-FFF2-40B4-BE49-F238E27FC236}">
                <a16:creationId xmlns:a16="http://schemas.microsoft.com/office/drawing/2014/main" id="{9F678774-2DF5-BE46-407B-B8852E38E93E}"/>
              </a:ext>
            </a:extLst>
          </p:cNvPr>
          <p:cNvCxnSpPr/>
          <p:nvPr/>
        </p:nvCxnSpPr>
        <p:spPr>
          <a:xfrm>
            <a:off x="986971" y="2240674"/>
            <a:ext cx="0" cy="3338285"/>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68" name="Google Shape;768;p27"/>
          <p:cNvSpPr/>
          <p:nvPr/>
        </p:nvSpPr>
        <p:spPr>
          <a:xfrm>
            <a:off x="820571" y="4156556"/>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9Slide03 SVND Sari" panose="02000000000000000000" pitchFamily="2" charset="0"/>
              <a:ea typeface="+mn-ea"/>
              <a:cs typeface="Arial"/>
              <a:sym typeface="Arial"/>
            </a:endParaRPr>
          </a:p>
        </p:txBody>
      </p:sp>
      <p:sp>
        <p:nvSpPr>
          <p:cNvPr id="32" name="TextBox 31">
            <a:extLst>
              <a:ext uri="{FF2B5EF4-FFF2-40B4-BE49-F238E27FC236}">
                <a16:creationId xmlns:a16="http://schemas.microsoft.com/office/drawing/2014/main" id="{D9BD5BDC-36BD-C17F-0050-55480FB5A7DD}"/>
              </a:ext>
            </a:extLst>
          </p:cNvPr>
          <p:cNvSpPr txBox="1"/>
          <p:nvPr/>
        </p:nvSpPr>
        <p:spPr>
          <a:xfrm>
            <a:off x="986971" y="612724"/>
            <a:ext cx="32993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1A5C4B"/>
                </a:solidFill>
                <a:effectLst/>
                <a:uLnTx/>
                <a:uFillTx/>
                <a:latin typeface="#9Slide03 SVND Sari" panose="02000000000000000000" pitchFamily="2" charset="0"/>
                <a:ea typeface="+mn-ea"/>
                <a:cs typeface="+mn-cs"/>
              </a:rPr>
              <a:t>TỔNG KẾT</a:t>
            </a:r>
          </a:p>
        </p:txBody>
      </p:sp>
      <p:sp>
        <p:nvSpPr>
          <p:cNvPr id="52" name="Isosceles Triangle 30">
            <a:extLst>
              <a:ext uri="{FF2B5EF4-FFF2-40B4-BE49-F238E27FC236}">
                <a16:creationId xmlns:a16="http://schemas.microsoft.com/office/drawing/2014/main" id="{3B6F0912-BEB2-9670-7D6E-2F20E9AB9488}"/>
              </a:ext>
            </a:extLst>
          </p:cNvPr>
          <p:cNvSpPr/>
          <p:nvPr/>
        </p:nvSpPr>
        <p:spPr>
          <a:xfrm>
            <a:off x="8086406" y="2483743"/>
            <a:ext cx="2736482" cy="1677219"/>
          </a:xfrm>
          <a:prstGeom prst="triangle">
            <a:avLst>
              <a:gd name="adj" fmla="val 36077"/>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70C0"/>
              </a:solidFill>
              <a:latin typeface="#9Slide03 SVND Sari" panose="02000000000000000000" pitchFamily="2" charset="0"/>
            </a:endParaRPr>
          </a:p>
        </p:txBody>
      </p:sp>
      <p:cxnSp>
        <p:nvCxnSpPr>
          <p:cNvPr id="53" name="Straight Connector 32">
            <a:extLst>
              <a:ext uri="{FF2B5EF4-FFF2-40B4-BE49-F238E27FC236}">
                <a16:creationId xmlns:a16="http://schemas.microsoft.com/office/drawing/2014/main" id="{90142332-3D43-03EF-3A82-0BE4D2CB63B8}"/>
              </a:ext>
            </a:extLst>
          </p:cNvPr>
          <p:cNvCxnSpPr>
            <a:cxnSpLocks/>
          </p:cNvCxnSpPr>
          <p:nvPr/>
        </p:nvCxnSpPr>
        <p:spPr>
          <a:xfrm>
            <a:off x="7956581" y="3599593"/>
            <a:ext cx="2746375" cy="0"/>
          </a:xfrm>
          <a:prstGeom prst="line">
            <a:avLst/>
          </a:prstGeom>
          <a:ln w="15875">
            <a:solidFill>
              <a:srgbClr val="0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4" name="TextBox 34">
            <a:extLst>
              <a:ext uri="{FF2B5EF4-FFF2-40B4-BE49-F238E27FC236}">
                <a16:creationId xmlns:a16="http://schemas.microsoft.com/office/drawing/2014/main" id="{4244803A-F336-D8CC-F82E-7D009F9442A2}"/>
              </a:ext>
            </a:extLst>
          </p:cNvPr>
          <p:cNvSpPr txBox="1"/>
          <p:nvPr/>
        </p:nvSpPr>
        <p:spPr>
          <a:xfrm>
            <a:off x="8894850" y="2084080"/>
            <a:ext cx="356188" cy="400110"/>
          </a:xfrm>
          <a:prstGeom prst="rect">
            <a:avLst/>
          </a:prstGeom>
          <a:noFill/>
        </p:spPr>
        <p:txBody>
          <a:bodyPr wrap="none" rtlCol="0">
            <a:spAutoFit/>
          </a:bodyPr>
          <a:lstStyle/>
          <a:p>
            <a:r>
              <a:rPr lang="en-US" sz="2000" dirty="0">
                <a:solidFill>
                  <a:srgbClr val="0070C0"/>
                </a:solidFill>
                <a:latin typeface="#9Slide03 SVND Sari" panose="02000000000000000000" pitchFamily="2" charset="0"/>
              </a:rPr>
              <a:t>A</a:t>
            </a:r>
          </a:p>
        </p:txBody>
      </p:sp>
      <p:sp>
        <p:nvSpPr>
          <p:cNvPr id="55" name="TextBox 35">
            <a:extLst>
              <a:ext uri="{FF2B5EF4-FFF2-40B4-BE49-F238E27FC236}">
                <a16:creationId xmlns:a16="http://schemas.microsoft.com/office/drawing/2014/main" id="{3382C051-EED4-2763-8672-45871F12F624}"/>
              </a:ext>
            </a:extLst>
          </p:cNvPr>
          <p:cNvSpPr txBox="1"/>
          <p:nvPr/>
        </p:nvSpPr>
        <p:spPr>
          <a:xfrm>
            <a:off x="8008210" y="3199483"/>
            <a:ext cx="394660" cy="400110"/>
          </a:xfrm>
          <a:prstGeom prst="rect">
            <a:avLst/>
          </a:prstGeom>
          <a:noFill/>
        </p:spPr>
        <p:txBody>
          <a:bodyPr wrap="none" rtlCol="0">
            <a:spAutoFit/>
          </a:bodyPr>
          <a:lstStyle/>
          <a:p>
            <a:r>
              <a:rPr lang="en-US" sz="2000" dirty="0">
                <a:solidFill>
                  <a:srgbClr val="0070C0"/>
                </a:solidFill>
                <a:latin typeface="#9Slide03 SVND Sari" panose="02000000000000000000" pitchFamily="2" charset="0"/>
              </a:rPr>
              <a:t>B’</a:t>
            </a:r>
          </a:p>
        </p:txBody>
      </p:sp>
      <p:sp>
        <p:nvSpPr>
          <p:cNvPr id="56" name="TextBox 36">
            <a:extLst>
              <a:ext uri="{FF2B5EF4-FFF2-40B4-BE49-F238E27FC236}">
                <a16:creationId xmlns:a16="http://schemas.microsoft.com/office/drawing/2014/main" id="{B365C423-51FD-48FF-F4BB-A9ECA85F63D9}"/>
              </a:ext>
            </a:extLst>
          </p:cNvPr>
          <p:cNvSpPr txBox="1"/>
          <p:nvPr/>
        </p:nvSpPr>
        <p:spPr>
          <a:xfrm>
            <a:off x="7703662" y="4111079"/>
            <a:ext cx="340158" cy="400110"/>
          </a:xfrm>
          <a:prstGeom prst="rect">
            <a:avLst/>
          </a:prstGeom>
          <a:noFill/>
        </p:spPr>
        <p:txBody>
          <a:bodyPr wrap="none" rtlCol="0">
            <a:spAutoFit/>
          </a:bodyPr>
          <a:lstStyle/>
          <a:p>
            <a:r>
              <a:rPr lang="en-US" sz="2000" dirty="0">
                <a:solidFill>
                  <a:srgbClr val="0070C0"/>
                </a:solidFill>
                <a:latin typeface="#9Slide03 SVND Sari" panose="02000000000000000000" pitchFamily="2" charset="0"/>
              </a:rPr>
              <a:t>B</a:t>
            </a:r>
          </a:p>
        </p:txBody>
      </p:sp>
      <p:sp>
        <p:nvSpPr>
          <p:cNvPr id="57" name="TextBox 37">
            <a:extLst>
              <a:ext uri="{FF2B5EF4-FFF2-40B4-BE49-F238E27FC236}">
                <a16:creationId xmlns:a16="http://schemas.microsoft.com/office/drawing/2014/main" id="{72F543C8-1E46-FC1B-F031-48A713CA369B}"/>
              </a:ext>
            </a:extLst>
          </p:cNvPr>
          <p:cNvSpPr txBox="1"/>
          <p:nvPr/>
        </p:nvSpPr>
        <p:spPr>
          <a:xfrm>
            <a:off x="10190458" y="3188464"/>
            <a:ext cx="402674" cy="400110"/>
          </a:xfrm>
          <a:prstGeom prst="rect">
            <a:avLst/>
          </a:prstGeom>
          <a:noFill/>
        </p:spPr>
        <p:txBody>
          <a:bodyPr wrap="square" rtlCol="0">
            <a:spAutoFit/>
          </a:bodyPr>
          <a:lstStyle/>
          <a:p>
            <a:r>
              <a:rPr lang="en-US" sz="2000" dirty="0">
                <a:solidFill>
                  <a:srgbClr val="0070C0"/>
                </a:solidFill>
                <a:latin typeface="#9Slide03 SVND Sari" panose="02000000000000000000" pitchFamily="2" charset="0"/>
              </a:rPr>
              <a:t>C’</a:t>
            </a:r>
          </a:p>
        </p:txBody>
      </p:sp>
      <p:sp>
        <p:nvSpPr>
          <p:cNvPr id="58" name="TextBox 38">
            <a:extLst>
              <a:ext uri="{FF2B5EF4-FFF2-40B4-BE49-F238E27FC236}">
                <a16:creationId xmlns:a16="http://schemas.microsoft.com/office/drawing/2014/main" id="{6421AEDC-33E7-D73D-39CA-B5616357F6DF}"/>
              </a:ext>
            </a:extLst>
          </p:cNvPr>
          <p:cNvSpPr txBox="1"/>
          <p:nvPr/>
        </p:nvSpPr>
        <p:spPr>
          <a:xfrm>
            <a:off x="10802355" y="4111079"/>
            <a:ext cx="402674" cy="400110"/>
          </a:xfrm>
          <a:prstGeom prst="rect">
            <a:avLst/>
          </a:prstGeom>
          <a:noFill/>
        </p:spPr>
        <p:txBody>
          <a:bodyPr wrap="square" rtlCol="0">
            <a:spAutoFit/>
          </a:bodyPr>
          <a:lstStyle/>
          <a:p>
            <a:r>
              <a:rPr lang="en-US" sz="2000" dirty="0">
                <a:solidFill>
                  <a:srgbClr val="0070C0"/>
                </a:solidFill>
                <a:latin typeface="#9Slide03 SVND Sari" panose="02000000000000000000" pitchFamily="2" charset="0"/>
              </a:rPr>
              <a:t>C</a:t>
            </a:r>
          </a:p>
        </p:txBody>
      </p:sp>
      <p:cxnSp>
        <p:nvCxnSpPr>
          <p:cNvPr id="59" name="Đường kết nối Mũi tên Thẳng 64">
            <a:extLst>
              <a:ext uri="{FF2B5EF4-FFF2-40B4-BE49-F238E27FC236}">
                <a16:creationId xmlns:a16="http://schemas.microsoft.com/office/drawing/2014/main" id="{70F43A8B-1602-F5F4-2712-1DD7585CD988}"/>
              </a:ext>
            </a:extLst>
          </p:cNvPr>
          <p:cNvCxnSpPr>
            <a:cxnSpLocks/>
          </p:cNvCxnSpPr>
          <p:nvPr/>
        </p:nvCxnSpPr>
        <p:spPr>
          <a:xfrm flipH="1">
            <a:off x="8360231" y="2459723"/>
            <a:ext cx="641235" cy="1104832"/>
          </a:xfrm>
          <a:prstGeom prst="straightConnector1">
            <a:avLst/>
          </a:prstGeom>
          <a:ln w="9525">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0" name="Đường kết nối Mũi tên Thẳng 66">
            <a:extLst>
              <a:ext uri="{FF2B5EF4-FFF2-40B4-BE49-F238E27FC236}">
                <a16:creationId xmlns:a16="http://schemas.microsoft.com/office/drawing/2014/main" id="{89BA1D1A-2A42-D3D9-3A7B-18D3BCCC09F2}"/>
              </a:ext>
            </a:extLst>
          </p:cNvPr>
          <p:cNvCxnSpPr>
            <a:cxnSpLocks/>
          </p:cNvCxnSpPr>
          <p:nvPr/>
        </p:nvCxnSpPr>
        <p:spPr>
          <a:xfrm flipH="1">
            <a:off x="8187822" y="3611597"/>
            <a:ext cx="320618" cy="552416"/>
          </a:xfrm>
          <a:prstGeom prst="straightConnector1">
            <a:avLst/>
          </a:prstGeom>
          <a:ln w="9525">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1" name="Đường kết nối Mũi tên Thẳng 85">
            <a:extLst>
              <a:ext uri="{FF2B5EF4-FFF2-40B4-BE49-F238E27FC236}">
                <a16:creationId xmlns:a16="http://schemas.microsoft.com/office/drawing/2014/main" id="{3AAE9E73-0A32-968F-9C23-F24CA29D3340}"/>
              </a:ext>
            </a:extLst>
          </p:cNvPr>
          <p:cNvCxnSpPr>
            <a:cxnSpLocks/>
          </p:cNvCxnSpPr>
          <p:nvPr/>
        </p:nvCxnSpPr>
        <p:spPr>
          <a:xfrm flipH="1" flipV="1">
            <a:off x="9169418" y="2476610"/>
            <a:ext cx="1154357" cy="1110980"/>
          </a:xfrm>
          <a:prstGeom prst="straightConnector1">
            <a:avLst/>
          </a:prstGeom>
          <a:ln w="9525">
            <a:solidFill>
              <a:srgbClr val="7030A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2" name="Đường kết nối Mũi tên Thẳng 89">
            <a:extLst>
              <a:ext uri="{FF2B5EF4-FFF2-40B4-BE49-F238E27FC236}">
                <a16:creationId xmlns:a16="http://schemas.microsoft.com/office/drawing/2014/main" id="{77A86119-DB18-DD52-8594-139D0F429486}"/>
              </a:ext>
            </a:extLst>
          </p:cNvPr>
          <p:cNvCxnSpPr>
            <a:cxnSpLocks/>
          </p:cNvCxnSpPr>
          <p:nvPr/>
        </p:nvCxnSpPr>
        <p:spPr>
          <a:xfrm flipH="1" flipV="1">
            <a:off x="10145151" y="3604242"/>
            <a:ext cx="592291" cy="552072"/>
          </a:xfrm>
          <a:prstGeom prst="straightConnector1">
            <a:avLst/>
          </a:prstGeom>
          <a:ln w="9525">
            <a:solidFill>
              <a:srgbClr val="7030A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03CED2-FB1F-3DD5-72AA-341575A37A64}"/>
              </a:ext>
            </a:extLst>
          </p:cNvPr>
          <p:cNvSpPr txBox="1"/>
          <p:nvPr/>
        </p:nvSpPr>
        <p:spPr>
          <a:xfrm>
            <a:off x="2152343" y="4640568"/>
            <a:ext cx="8670545" cy="1561518"/>
          </a:xfrm>
          <a:prstGeom prst="rect">
            <a:avLst/>
          </a:prstGeom>
          <a:noFill/>
        </p:spPr>
        <p:txBody>
          <a:bodyPr wrap="square" rtlCol="0">
            <a:spAutoFit/>
          </a:bodyPr>
          <a:lstStyle>
            <a:defPPr>
              <a:defRPr lang="en-US"/>
            </a:defPPr>
            <a:lvl1pPr>
              <a:defRPr sz="2200">
                <a:solidFill>
                  <a:srgbClr val="002060"/>
                </a:solidFill>
                <a:latin typeface="#9Slide03 SVND Sari" panose="02000000000000000000" pitchFamily="2" charset="0"/>
              </a:defRPr>
            </a:lvl1pPr>
          </a:lstStyle>
          <a:p>
            <a:pPr algn="just">
              <a:lnSpc>
                <a:spcPct val="150000"/>
              </a:lnSpc>
            </a:pPr>
            <a:r>
              <a:rPr lang="en-US" dirty="0">
                <a:solidFill>
                  <a:srgbClr val="000000"/>
                </a:solidFill>
              </a:rPr>
              <a:t>Nếu một đường thẳng cắt hai cạnh của một tam giác và định ra trên hai cạnh này những đoạn thẳng tương ứng tỉ lệ thì đường thẳng đó song song với cạnh còn lại của tam giác.</a:t>
            </a:r>
          </a:p>
        </p:txBody>
      </p:sp>
    </p:spTree>
    <p:custDataLst>
      <p:tags r:id="rId1"/>
    </p:custDataLst>
    <p:extLst>
      <p:ext uri="{BB962C8B-B14F-4D97-AF65-F5344CB8AC3E}">
        <p14:creationId xmlns:p14="http://schemas.microsoft.com/office/powerpoint/2010/main" val="1163513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691"/>
        <p:cNvGrpSpPr/>
        <p:nvPr/>
      </p:nvGrpSpPr>
      <p:grpSpPr>
        <a:xfrm>
          <a:off x="0" y="0"/>
          <a:ext cx="0" cy="0"/>
          <a:chOff x="0" y="0"/>
          <a:chExt cx="0" cy="0"/>
        </a:xfrm>
      </p:grpSpPr>
      <p:grpSp>
        <p:nvGrpSpPr>
          <p:cNvPr id="711" name="Google Shape;711;p26"/>
          <p:cNvGrpSpPr/>
          <p:nvPr/>
        </p:nvGrpSpPr>
        <p:grpSpPr>
          <a:xfrm rot="-761177">
            <a:off x="10515983" y="371336"/>
            <a:ext cx="1782900" cy="1782900"/>
            <a:chOff x="2005688" y="3510288"/>
            <a:chExt cx="1344600" cy="1344600"/>
          </a:xfrm>
        </p:grpSpPr>
        <p:sp>
          <p:nvSpPr>
            <p:cNvPr id="712" name="Google Shape;712;p26"/>
            <p:cNvSpPr/>
            <p:nvPr/>
          </p:nvSpPr>
          <p:spPr>
            <a:xfrm>
              <a:off x="2005688" y="3510288"/>
              <a:ext cx="1344600" cy="1344600"/>
            </a:xfrm>
            <a:prstGeom prst="ellipse">
              <a:avLst/>
            </a:prstGeom>
            <a:solidFill>
              <a:schemeClr val="accent2"/>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26"/>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26"/>
            <p:cNvSpPr/>
            <p:nvPr/>
          </p:nvSpPr>
          <p:spPr>
            <a:xfrm>
              <a:off x="2182800" y="3687400"/>
              <a:ext cx="990300" cy="9903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15" name="Google Shape;715;p26"/>
          <p:cNvGrpSpPr/>
          <p:nvPr/>
        </p:nvGrpSpPr>
        <p:grpSpPr>
          <a:xfrm rot="732494">
            <a:off x="77905" y="4353992"/>
            <a:ext cx="1782921" cy="1782921"/>
            <a:chOff x="2005688" y="3510288"/>
            <a:chExt cx="1344600" cy="1344600"/>
          </a:xfrm>
        </p:grpSpPr>
        <p:sp>
          <p:nvSpPr>
            <p:cNvPr id="716" name="Google Shape;716;p26"/>
            <p:cNvSpPr/>
            <p:nvPr/>
          </p:nvSpPr>
          <p:spPr>
            <a:xfrm>
              <a:off x="2005688" y="3510288"/>
              <a:ext cx="1344600" cy="1344600"/>
            </a:xfrm>
            <a:prstGeom prst="ellipse">
              <a:avLst/>
            </a:prstGeom>
            <a:solidFill>
              <a:schemeClr val="accent3"/>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26"/>
            <p:cNvSpPr/>
            <p:nvPr/>
          </p:nvSpPr>
          <p:spPr>
            <a:xfrm>
              <a:off x="2087838" y="3592448"/>
              <a:ext cx="1180200" cy="1180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26"/>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26" name="Google Shape;726;p26"/>
          <p:cNvSpPr/>
          <p:nvPr/>
        </p:nvSpPr>
        <p:spPr>
          <a:xfrm rot="2700000">
            <a:off x="659030" y="455921"/>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26"/>
          <p:cNvSpPr/>
          <p:nvPr/>
        </p:nvSpPr>
        <p:spPr>
          <a:xfrm>
            <a:off x="784567" y="1345367"/>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26"/>
          <p:cNvSpPr/>
          <p:nvPr/>
        </p:nvSpPr>
        <p:spPr>
          <a:xfrm>
            <a:off x="1603567" y="552733"/>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26"/>
          <p:cNvSpPr/>
          <p:nvPr/>
        </p:nvSpPr>
        <p:spPr>
          <a:xfrm rot="2700000">
            <a:off x="11664844" y="6035896"/>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26"/>
          <p:cNvSpPr/>
          <p:nvPr/>
        </p:nvSpPr>
        <p:spPr>
          <a:xfrm>
            <a:off x="11580277" y="6494075"/>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31" name="Google Shape;731;p26"/>
          <p:cNvGrpSpPr/>
          <p:nvPr/>
        </p:nvGrpSpPr>
        <p:grpSpPr>
          <a:xfrm rot="-761314">
            <a:off x="11038797" y="890390"/>
            <a:ext cx="738432" cy="744491"/>
            <a:chOff x="5114950" y="3653950"/>
            <a:chExt cx="268125" cy="270325"/>
          </a:xfrm>
        </p:grpSpPr>
        <p:sp>
          <p:nvSpPr>
            <p:cNvPr id="732" name="Google Shape;732;p26"/>
            <p:cNvSpPr/>
            <p:nvPr/>
          </p:nvSpPr>
          <p:spPr>
            <a:xfrm>
              <a:off x="5209075" y="3838175"/>
              <a:ext cx="82100" cy="82100"/>
            </a:xfrm>
            <a:custGeom>
              <a:avLst/>
              <a:gdLst/>
              <a:ahLst/>
              <a:cxnLst/>
              <a:rect l="l" t="t" r="r" b="b"/>
              <a:pathLst>
                <a:path w="3284" h="3284" extrusionOk="0">
                  <a:moveTo>
                    <a:pt x="1642" y="0"/>
                  </a:moveTo>
                  <a:cubicBezTo>
                    <a:pt x="732" y="0"/>
                    <a:pt x="0" y="732"/>
                    <a:pt x="0" y="1642"/>
                  </a:cubicBezTo>
                  <a:cubicBezTo>
                    <a:pt x="0" y="2552"/>
                    <a:pt x="732" y="3283"/>
                    <a:pt x="1642" y="3283"/>
                  </a:cubicBezTo>
                  <a:cubicBezTo>
                    <a:pt x="2552" y="3283"/>
                    <a:pt x="3284" y="2552"/>
                    <a:pt x="3284" y="1642"/>
                  </a:cubicBezTo>
                  <a:cubicBezTo>
                    <a:pt x="3284" y="732"/>
                    <a:pt x="2552" y="0"/>
                    <a:pt x="1642" y="0"/>
                  </a:cubicBezTo>
                  <a:close/>
                </a:path>
              </a:pathLst>
            </a:custGeom>
            <a:solidFill>
              <a:srgbClr val="FFC9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26"/>
            <p:cNvSpPr/>
            <p:nvPr/>
          </p:nvSpPr>
          <p:spPr>
            <a:xfrm>
              <a:off x="5118525" y="3657950"/>
              <a:ext cx="260975" cy="180300"/>
            </a:xfrm>
            <a:custGeom>
              <a:avLst/>
              <a:gdLst/>
              <a:ahLst/>
              <a:cxnLst/>
              <a:rect l="l" t="t" r="r" b="b"/>
              <a:pathLst>
                <a:path w="10439" h="7212" extrusionOk="0">
                  <a:moveTo>
                    <a:pt x="5264" y="1"/>
                  </a:moveTo>
                  <a:lnTo>
                    <a:pt x="0" y="5228"/>
                  </a:lnTo>
                  <a:cubicBezTo>
                    <a:pt x="1249" y="6406"/>
                    <a:pt x="3034" y="7155"/>
                    <a:pt x="5014" y="7209"/>
                  </a:cubicBezTo>
                  <a:cubicBezTo>
                    <a:pt x="5085" y="7211"/>
                    <a:pt x="5156" y="7212"/>
                    <a:pt x="5226" y="7212"/>
                  </a:cubicBezTo>
                  <a:cubicBezTo>
                    <a:pt x="7300" y="7212"/>
                    <a:pt x="9161" y="6454"/>
                    <a:pt x="10438" y="5246"/>
                  </a:cubicBezTo>
                  <a:lnTo>
                    <a:pt x="526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4" name="Google Shape;734;p26"/>
            <p:cNvSpPr/>
            <p:nvPr/>
          </p:nvSpPr>
          <p:spPr>
            <a:xfrm>
              <a:off x="5114950" y="3653950"/>
              <a:ext cx="268125" cy="270325"/>
            </a:xfrm>
            <a:custGeom>
              <a:avLst/>
              <a:gdLst/>
              <a:ahLst/>
              <a:cxnLst/>
              <a:rect l="l" t="t" r="r" b="b"/>
              <a:pathLst>
                <a:path w="10725" h="10813" extrusionOk="0">
                  <a:moveTo>
                    <a:pt x="5407" y="0"/>
                  </a:moveTo>
                  <a:cubicBezTo>
                    <a:pt x="5353" y="0"/>
                    <a:pt x="5318" y="18"/>
                    <a:pt x="5300" y="54"/>
                  </a:cubicBezTo>
                  <a:lnTo>
                    <a:pt x="36" y="5281"/>
                  </a:lnTo>
                  <a:cubicBezTo>
                    <a:pt x="1" y="5317"/>
                    <a:pt x="1" y="5353"/>
                    <a:pt x="1" y="5406"/>
                  </a:cubicBezTo>
                  <a:cubicBezTo>
                    <a:pt x="1" y="5442"/>
                    <a:pt x="19" y="5478"/>
                    <a:pt x="36" y="5513"/>
                  </a:cubicBezTo>
                  <a:cubicBezTo>
                    <a:pt x="697" y="6120"/>
                    <a:pt x="1464" y="6602"/>
                    <a:pt x="2320" y="6941"/>
                  </a:cubicBezTo>
                  <a:cubicBezTo>
                    <a:pt x="2998" y="7226"/>
                    <a:pt x="3712" y="7387"/>
                    <a:pt x="4461" y="7476"/>
                  </a:cubicBezTo>
                  <a:cubicBezTo>
                    <a:pt x="3944" y="7797"/>
                    <a:pt x="3605" y="8368"/>
                    <a:pt x="3605" y="9011"/>
                  </a:cubicBezTo>
                  <a:cubicBezTo>
                    <a:pt x="3605" y="9207"/>
                    <a:pt x="3641" y="9403"/>
                    <a:pt x="3694" y="9582"/>
                  </a:cubicBezTo>
                  <a:cubicBezTo>
                    <a:pt x="3724" y="9656"/>
                    <a:pt x="3791" y="9693"/>
                    <a:pt x="3864" y="9693"/>
                  </a:cubicBezTo>
                  <a:cubicBezTo>
                    <a:pt x="3878" y="9693"/>
                    <a:pt x="3893" y="9692"/>
                    <a:pt x="3908" y="9689"/>
                  </a:cubicBezTo>
                  <a:cubicBezTo>
                    <a:pt x="3980" y="9653"/>
                    <a:pt x="4033" y="9564"/>
                    <a:pt x="3997" y="9474"/>
                  </a:cubicBezTo>
                  <a:cubicBezTo>
                    <a:pt x="3944" y="9296"/>
                    <a:pt x="3908" y="9100"/>
                    <a:pt x="3926" y="8903"/>
                  </a:cubicBezTo>
                  <a:cubicBezTo>
                    <a:pt x="3980" y="8172"/>
                    <a:pt x="4568" y="7583"/>
                    <a:pt x="5300" y="7530"/>
                  </a:cubicBezTo>
                  <a:cubicBezTo>
                    <a:pt x="5334" y="7527"/>
                    <a:pt x="5368" y="7526"/>
                    <a:pt x="5401" y="7526"/>
                  </a:cubicBezTo>
                  <a:cubicBezTo>
                    <a:pt x="6161" y="7526"/>
                    <a:pt x="6802" y="8098"/>
                    <a:pt x="6888" y="8850"/>
                  </a:cubicBezTo>
                  <a:lnTo>
                    <a:pt x="5407" y="8850"/>
                  </a:lnTo>
                  <a:cubicBezTo>
                    <a:pt x="5336" y="8850"/>
                    <a:pt x="5264" y="8921"/>
                    <a:pt x="5246" y="8993"/>
                  </a:cubicBezTo>
                  <a:cubicBezTo>
                    <a:pt x="5229" y="9082"/>
                    <a:pt x="5318" y="9171"/>
                    <a:pt x="5407" y="9171"/>
                  </a:cubicBezTo>
                  <a:lnTo>
                    <a:pt x="6888" y="9171"/>
                  </a:lnTo>
                  <a:cubicBezTo>
                    <a:pt x="6799" y="9921"/>
                    <a:pt x="6174" y="10491"/>
                    <a:pt x="5407" y="10491"/>
                  </a:cubicBezTo>
                  <a:cubicBezTo>
                    <a:pt x="5014" y="10491"/>
                    <a:pt x="4640" y="10349"/>
                    <a:pt x="4354" y="10063"/>
                  </a:cubicBezTo>
                  <a:cubicBezTo>
                    <a:pt x="4328" y="10036"/>
                    <a:pt x="4287" y="10023"/>
                    <a:pt x="4247" y="10023"/>
                  </a:cubicBezTo>
                  <a:cubicBezTo>
                    <a:pt x="4207" y="10023"/>
                    <a:pt x="4167" y="10036"/>
                    <a:pt x="4140" y="10063"/>
                  </a:cubicBezTo>
                  <a:cubicBezTo>
                    <a:pt x="4069" y="10135"/>
                    <a:pt x="4069" y="10224"/>
                    <a:pt x="4140" y="10295"/>
                  </a:cubicBezTo>
                  <a:cubicBezTo>
                    <a:pt x="4479" y="10616"/>
                    <a:pt x="4925" y="10813"/>
                    <a:pt x="5407" y="10813"/>
                  </a:cubicBezTo>
                  <a:cubicBezTo>
                    <a:pt x="6406" y="10813"/>
                    <a:pt x="7227" y="9974"/>
                    <a:pt x="7209" y="8957"/>
                  </a:cubicBezTo>
                  <a:cubicBezTo>
                    <a:pt x="7191" y="8333"/>
                    <a:pt x="6852" y="7779"/>
                    <a:pt x="6335" y="7476"/>
                  </a:cubicBezTo>
                  <a:cubicBezTo>
                    <a:pt x="7994" y="7280"/>
                    <a:pt x="9546" y="6602"/>
                    <a:pt x="10671" y="5513"/>
                  </a:cubicBezTo>
                  <a:cubicBezTo>
                    <a:pt x="10706" y="5496"/>
                    <a:pt x="10724" y="5460"/>
                    <a:pt x="10724" y="5406"/>
                  </a:cubicBezTo>
                  <a:cubicBezTo>
                    <a:pt x="10724" y="5371"/>
                    <a:pt x="10706" y="5317"/>
                    <a:pt x="10688" y="5299"/>
                  </a:cubicBezTo>
                  <a:lnTo>
                    <a:pt x="8155" y="2730"/>
                  </a:lnTo>
                  <a:cubicBezTo>
                    <a:pt x="8119" y="2703"/>
                    <a:pt x="8079" y="2690"/>
                    <a:pt x="8039" y="2690"/>
                  </a:cubicBezTo>
                  <a:cubicBezTo>
                    <a:pt x="7999" y="2690"/>
                    <a:pt x="7958" y="2703"/>
                    <a:pt x="7923" y="2730"/>
                  </a:cubicBezTo>
                  <a:cubicBezTo>
                    <a:pt x="7869" y="2801"/>
                    <a:pt x="7869" y="2891"/>
                    <a:pt x="7923" y="2962"/>
                  </a:cubicBezTo>
                  <a:lnTo>
                    <a:pt x="10332" y="5406"/>
                  </a:lnTo>
                  <a:cubicBezTo>
                    <a:pt x="9100" y="6530"/>
                    <a:pt x="7370" y="7173"/>
                    <a:pt x="5568" y="7208"/>
                  </a:cubicBezTo>
                  <a:lnTo>
                    <a:pt x="5568" y="5727"/>
                  </a:lnTo>
                  <a:cubicBezTo>
                    <a:pt x="5568" y="5656"/>
                    <a:pt x="5514" y="5585"/>
                    <a:pt x="5425" y="5567"/>
                  </a:cubicBezTo>
                  <a:cubicBezTo>
                    <a:pt x="5336" y="5567"/>
                    <a:pt x="5246" y="5638"/>
                    <a:pt x="5246" y="5727"/>
                  </a:cubicBezTo>
                  <a:lnTo>
                    <a:pt x="5246" y="7208"/>
                  </a:lnTo>
                  <a:lnTo>
                    <a:pt x="5157" y="7208"/>
                  </a:lnTo>
                  <a:cubicBezTo>
                    <a:pt x="4212" y="7173"/>
                    <a:pt x="3284" y="6994"/>
                    <a:pt x="2445" y="6655"/>
                  </a:cubicBezTo>
                  <a:cubicBezTo>
                    <a:pt x="1660" y="6334"/>
                    <a:pt x="964" y="5924"/>
                    <a:pt x="375" y="5388"/>
                  </a:cubicBezTo>
                  <a:lnTo>
                    <a:pt x="5407" y="393"/>
                  </a:lnTo>
                  <a:lnTo>
                    <a:pt x="7405" y="2427"/>
                  </a:lnTo>
                  <a:cubicBezTo>
                    <a:pt x="7441" y="2453"/>
                    <a:pt x="7481" y="2467"/>
                    <a:pt x="7521" y="2467"/>
                  </a:cubicBezTo>
                  <a:cubicBezTo>
                    <a:pt x="7561" y="2467"/>
                    <a:pt x="7602" y="2453"/>
                    <a:pt x="7637" y="2427"/>
                  </a:cubicBezTo>
                  <a:cubicBezTo>
                    <a:pt x="7691" y="2373"/>
                    <a:pt x="7691" y="2266"/>
                    <a:pt x="7637" y="2195"/>
                  </a:cubicBezTo>
                  <a:lnTo>
                    <a:pt x="5514" y="54"/>
                  </a:lnTo>
                  <a:cubicBezTo>
                    <a:pt x="5478" y="18"/>
                    <a:pt x="5443" y="0"/>
                    <a:pt x="5407"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5" name="Google Shape;735;p26"/>
            <p:cNvSpPr/>
            <p:nvPr/>
          </p:nvSpPr>
          <p:spPr>
            <a:xfrm>
              <a:off x="5246100" y="3714600"/>
              <a:ext cx="8050" cy="8550"/>
            </a:xfrm>
            <a:custGeom>
              <a:avLst/>
              <a:gdLst/>
              <a:ahLst/>
              <a:cxnLst/>
              <a:rect l="l" t="t" r="r" b="b"/>
              <a:pathLst>
                <a:path w="322" h="342" extrusionOk="0">
                  <a:moveTo>
                    <a:pt x="143" y="1"/>
                  </a:moveTo>
                  <a:cubicBezTo>
                    <a:pt x="54" y="18"/>
                    <a:pt x="0" y="90"/>
                    <a:pt x="0" y="161"/>
                  </a:cubicBezTo>
                  <a:lnTo>
                    <a:pt x="0" y="179"/>
                  </a:lnTo>
                  <a:cubicBezTo>
                    <a:pt x="0" y="250"/>
                    <a:pt x="54" y="322"/>
                    <a:pt x="143" y="340"/>
                  </a:cubicBezTo>
                  <a:cubicBezTo>
                    <a:pt x="151" y="341"/>
                    <a:pt x="159" y="342"/>
                    <a:pt x="166" y="342"/>
                  </a:cubicBezTo>
                  <a:cubicBezTo>
                    <a:pt x="247" y="342"/>
                    <a:pt x="322" y="260"/>
                    <a:pt x="322" y="179"/>
                  </a:cubicBezTo>
                  <a:lnTo>
                    <a:pt x="322" y="161"/>
                  </a:lnTo>
                  <a:cubicBezTo>
                    <a:pt x="322" y="72"/>
                    <a:pt x="232" y="1"/>
                    <a:pt x="143"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26"/>
            <p:cNvSpPr/>
            <p:nvPr/>
          </p:nvSpPr>
          <p:spPr>
            <a:xfrm>
              <a:off x="5246100" y="3695350"/>
              <a:ext cx="8050" cy="8575"/>
            </a:xfrm>
            <a:custGeom>
              <a:avLst/>
              <a:gdLst/>
              <a:ahLst/>
              <a:cxnLst/>
              <a:rect l="l" t="t" r="r" b="b"/>
              <a:pathLst>
                <a:path w="322" h="343" extrusionOk="0">
                  <a:moveTo>
                    <a:pt x="171" y="1"/>
                  </a:moveTo>
                  <a:cubicBezTo>
                    <a:pt x="162" y="1"/>
                    <a:pt x="152" y="2"/>
                    <a:pt x="143" y="3"/>
                  </a:cubicBezTo>
                  <a:cubicBezTo>
                    <a:pt x="54" y="3"/>
                    <a:pt x="0" y="75"/>
                    <a:pt x="0" y="164"/>
                  </a:cubicBezTo>
                  <a:cubicBezTo>
                    <a:pt x="0" y="253"/>
                    <a:pt x="54" y="325"/>
                    <a:pt x="143" y="342"/>
                  </a:cubicBezTo>
                  <a:cubicBezTo>
                    <a:pt x="232" y="342"/>
                    <a:pt x="322" y="271"/>
                    <a:pt x="322" y="182"/>
                  </a:cubicBezTo>
                  <a:lnTo>
                    <a:pt x="322" y="164"/>
                  </a:lnTo>
                  <a:cubicBezTo>
                    <a:pt x="322" y="68"/>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26"/>
            <p:cNvSpPr/>
            <p:nvPr/>
          </p:nvSpPr>
          <p:spPr>
            <a:xfrm>
              <a:off x="5246100" y="3675750"/>
              <a:ext cx="8050" cy="8550"/>
            </a:xfrm>
            <a:custGeom>
              <a:avLst/>
              <a:gdLst/>
              <a:ahLst/>
              <a:cxnLst/>
              <a:rect l="l" t="t" r="r" b="b"/>
              <a:pathLst>
                <a:path w="322" h="342" extrusionOk="0">
                  <a:moveTo>
                    <a:pt x="166" y="0"/>
                  </a:moveTo>
                  <a:cubicBezTo>
                    <a:pt x="159" y="0"/>
                    <a:pt x="151" y="1"/>
                    <a:pt x="143" y="2"/>
                  </a:cubicBezTo>
                  <a:cubicBezTo>
                    <a:pt x="54" y="20"/>
                    <a:pt x="0" y="92"/>
                    <a:pt x="0" y="163"/>
                  </a:cubicBezTo>
                  <a:lnTo>
                    <a:pt x="0" y="181"/>
                  </a:lnTo>
                  <a:cubicBezTo>
                    <a:pt x="0" y="252"/>
                    <a:pt x="54" y="323"/>
                    <a:pt x="143" y="341"/>
                  </a:cubicBezTo>
                  <a:cubicBezTo>
                    <a:pt x="232" y="341"/>
                    <a:pt x="322" y="270"/>
                    <a:pt x="322" y="181"/>
                  </a:cubicBezTo>
                  <a:lnTo>
                    <a:pt x="322" y="163"/>
                  </a:lnTo>
                  <a:cubicBezTo>
                    <a:pt x="322" y="81"/>
                    <a:pt x="247" y="0"/>
                    <a:pt x="166"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26"/>
            <p:cNvSpPr/>
            <p:nvPr/>
          </p:nvSpPr>
          <p:spPr>
            <a:xfrm>
              <a:off x="5246100" y="3734150"/>
              <a:ext cx="8050" cy="8200"/>
            </a:xfrm>
            <a:custGeom>
              <a:avLst/>
              <a:gdLst/>
              <a:ahLst/>
              <a:cxnLst/>
              <a:rect l="l" t="t" r="r" b="b"/>
              <a:pathLst>
                <a:path w="322" h="328" extrusionOk="0">
                  <a:moveTo>
                    <a:pt x="171" y="1"/>
                  </a:moveTo>
                  <a:cubicBezTo>
                    <a:pt x="162" y="1"/>
                    <a:pt x="152" y="2"/>
                    <a:pt x="143" y="4"/>
                  </a:cubicBezTo>
                  <a:cubicBezTo>
                    <a:pt x="54" y="4"/>
                    <a:pt x="0" y="75"/>
                    <a:pt x="0" y="164"/>
                  </a:cubicBezTo>
                  <a:cubicBezTo>
                    <a:pt x="0" y="253"/>
                    <a:pt x="54" y="325"/>
                    <a:pt x="143" y="325"/>
                  </a:cubicBezTo>
                  <a:cubicBezTo>
                    <a:pt x="152" y="327"/>
                    <a:pt x="162" y="328"/>
                    <a:pt x="171" y="328"/>
                  </a:cubicBezTo>
                  <a:cubicBezTo>
                    <a:pt x="250" y="328"/>
                    <a:pt x="322" y="262"/>
                    <a:pt x="322" y="182"/>
                  </a:cubicBezTo>
                  <a:lnTo>
                    <a:pt x="322" y="146"/>
                  </a:lnTo>
                  <a:cubicBezTo>
                    <a:pt x="322" y="67"/>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26"/>
            <p:cNvSpPr/>
            <p:nvPr/>
          </p:nvSpPr>
          <p:spPr>
            <a:xfrm>
              <a:off x="5246100" y="3773425"/>
              <a:ext cx="8050" cy="8550"/>
            </a:xfrm>
            <a:custGeom>
              <a:avLst/>
              <a:gdLst/>
              <a:ahLst/>
              <a:cxnLst/>
              <a:rect l="l" t="t" r="r" b="b"/>
              <a:pathLst>
                <a:path w="322" h="342" extrusionOk="0">
                  <a:moveTo>
                    <a:pt x="171" y="0"/>
                  </a:moveTo>
                  <a:cubicBezTo>
                    <a:pt x="162" y="0"/>
                    <a:pt x="152" y="1"/>
                    <a:pt x="143" y="3"/>
                  </a:cubicBezTo>
                  <a:cubicBezTo>
                    <a:pt x="54" y="3"/>
                    <a:pt x="0" y="74"/>
                    <a:pt x="0" y="163"/>
                  </a:cubicBezTo>
                  <a:cubicBezTo>
                    <a:pt x="0" y="253"/>
                    <a:pt x="54" y="324"/>
                    <a:pt x="143" y="342"/>
                  </a:cubicBezTo>
                  <a:cubicBezTo>
                    <a:pt x="232" y="342"/>
                    <a:pt x="322" y="270"/>
                    <a:pt x="322" y="181"/>
                  </a:cubicBezTo>
                  <a:lnTo>
                    <a:pt x="322" y="163"/>
                  </a:lnTo>
                  <a:cubicBezTo>
                    <a:pt x="322" y="67"/>
                    <a:pt x="250" y="0"/>
                    <a:pt x="171"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26"/>
            <p:cNvSpPr/>
            <p:nvPr/>
          </p:nvSpPr>
          <p:spPr>
            <a:xfrm>
              <a:off x="5246100" y="3752525"/>
              <a:ext cx="8050" cy="8550"/>
            </a:xfrm>
            <a:custGeom>
              <a:avLst/>
              <a:gdLst/>
              <a:ahLst/>
              <a:cxnLst/>
              <a:rect l="l" t="t" r="r" b="b"/>
              <a:pathLst>
                <a:path w="322" h="342" extrusionOk="0">
                  <a:moveTo>
                    <a:pt x="143" y="0"/>
                  </a:moveTo>
                  <a:cubicBezTo>
                    <a:pt x="54" y="18"/>
                    <a:pt x="0" y="89"/>
                    <a:pt x="0" y="161"/>
                  </a:cubicBezTo>
                  <a:lnTo>
                    <a:pt x="0" y="179"/>
                  </a:lnTo>
                  <a:cubicBezTo>
                    <a:pt x="0" y="250"/>
                    <a:pt x="54" y="339"/>
                    <a:pt x="143" y="339"/>
                  </a:cubicBezTo>
                  <a:cubicBezTo>
                    <a:pt x="152" y="341"/>
                    <a:pt x="162" y="342"/>
                    <a:pt x="171" y="342"/>
                  </a:cubicBezTo>
                  <a:cubicBezTo>
                    <a:pt x="250" y="342"/>
                    <a:pt x="322" y="275"/>
                    <a:pt x="322" y="179"/>
                  </a:cubicBezTo>
                  <a:lnTo>
                    <a:pt x="322" y="161"/>
                  </a:lnTo>
                  <a:cubicBezTo>
                    <a:pt x="322"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26"/>
            <p:cNvSpPr/>
            <p:nvPr/>
          </p:nvSpPr>
          <p:spPr>
            <a:xfrm>
              <a:off x="5305875" y="3864025"/>
              <a:ext cx="15625" cy="30875"/>
            </a:xfrm>
            <a:custGeom>
              <a:avLst/>
              <a:gdLst/>
              <a:ahLst/>
              <a:cxnLst/>
              <a:rect l="l" t="t" r="r" b="b"/>
              <a:pathLst>
                <a:path w="625" h="1235" extrusionOk="0">
                  <a:moveTo>
                    <a:pt x="464" y="1"/>
                  </a:moveTo>
                  <a:cubicBezTo>
                    <a:pt x="429" y="1"/>
                    <a:pt x="393" y="19"/>
                    <a:pt x="357" y="54"/>
                  </a:cubicBezTo>
                  <a:cubicBezTo>
                    <a:pt x="357" y="54"/>
                    <a:pt x="321" y="54"/>
                    <a:pt x="286" y="90"/>
                  </a:cubicBezTo>
                  <a:cubicBezTo>
                    <a:pt x="271" y="46"/>
                    <a:pt x="220" y="14"/>
                    <a:pt x="163" y="14"/>
                  </a:cubicBezTo>
                  <a:cubicBezTo>
                    <a:pt x="151" y="14"/>
                    <a:pt x="138" y="16"/>
                    <a:pt x="125" y="19"/>
                  </a:cubicBezTo>
                  <a:cubicBezTo>
                    <a:pt x="54" y="19"/>
                    <a:pt x="0" y="90"/>
                    <a:pt x="0" y="179"/>
                  </a:cubicBezTo>
                  <a:lnTo>
                    <a:pt x="0" y="1071"/>
                  </a:lnTo>
                  <a:cubicBezTo>
                    <a:pt x="0" y="1143"/>
                    <a:pt x="54" y="1214"/>
                    <a:pt x="143" y="1232"/>
                  </a:cubicBezTo>
                  <a:cubicBezTo>
                    <a:pt x="151" y="1234"/>
                    <a:pt x="159" y="1234"/>
                    <a:pt x="166" y="1234"/>
                  </a:cubicBezTo>
                  <a:cubicBezTo>
                    <a:pt x="247" y="1234"/>
                    <a:pt x="321" y="1153"/>
                    <a:pt x="321" y="1071"/>
                  </a:cubicBezTo>
                  <a:lnTo>
                    <a:pt x="321" y="536"/>
                  </a:lnTo>
                  <a:cubicBezTo>
                    <a:pt x="321" y="536"/>
                    <a:pt x="321" y="500"/>
                    <a:pt x="411" y="411"/>
                  </a:cubicBezTo>
                  <a:cubicBezTo>
                    <a:pt x="464" y="358"/>
                    <a:pt x="500" y="340"/>
                    <a:pt x="500" y="340"/>
                  </a:cubicBezTo>
                  <a:cubicBezTo>
                    <a:pt x="500" y="340"/>
                    <a:pt x="625" y="251"/>
                    <a:pt x="625" y="179"/>
                  </a:cubicBezTo>
                  <a:cubicBezTo>
                    <a:pt x="625" y="90"/>
                    <a:pt x="553" y="1"/>
                    <a:pt x="464"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05" name="Group 704">
            <a:extLst>
              <a:ext uri="{FF2B5EF4-FFF2-40B4-BE49-F238E27FC236}">
                <a16:creationId xmlns:a16="http://schemas.microsoft.com/office/drawing/2014/main" id="{FE913EFF-4680-A80F-EB28-4D21023B7CEB}"/>
              </a:ext>
            </a:extLst>
          </p:cNvPr>
          <p:cNvGrpSpPr/>
          <p:nvPr/>
        </p:nvGrpSpPr>
        <p:grpSpPr>
          <a:xfrm>
            <a:off x="7515802" y="2197940"/>
            <a:ext cx="2826016" cy="3355515"/>
            <a:chOff x="4882884" y="2260960"/>
            <a:chExt cx="1938337" cy="2301515"/>
          </a:xfrm>
        </p:grpSpPr>
        <p:pic>
          <p:nvPicPr>
            <p:cNvPr id="1074" name="Picture 12" descr="Bình Hoa Vẽ Tay Dễ Thương Hình Ảnh Màu Của Chậu Cây Biểu Tượng Chậu Cây  Hình minh họa Sẵn có - Tải xuống Hình ảnh Ngay bây giờ - iStock">
              <a:extLst>
                <a:ext uri="{FF2B5EF4-FFF2-40B4-BE49-F238E27FC236}">
                  <a16:creationId xmlns:a16="http://schemas.microsoft.com/office/drawing/2014/main" id="{4475AB43-5172-DDEF-3C7F-6FCA39182C2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76192" y="3413983"/>
              <a:ext cx="500325" cy="500325"/>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9390AEE6-5DB3-E86F-D5E1-7FE6AF9F7CA5}"/>
                </a:ext>
              </a:extLst>
            </p:cNvPr>
            <p:cNvSpPr/>
            <p:nvPr/>
          </p:nvSpPr>
          <p:spPr>
            <a:xfrm>
              <a:off x="5270725" y="2973598"/>
              <a:ext cx="1135899" cy="45719"/>
            </a:xfrm>
            <a:prstGeom prst="rect">
              <a:avLst/>
            </a:prstGeom>
            <a:solidFill>
              <a:srgbClr val="CDA1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Hình ảnh Cây Cảnh Trong Chậu PNG Miễn Phí Tải Về - Lovepik">
              <a:extLst>
                <a:ext uri="{FF2B5EF4-FFF2-40B4-BE49-F238E27FC236}">
                  <a16:creationId xmlns:a16="http://schemas.microsoft.com/office/drawing/2014/main" id="{DA2A2448-A10F-5194-1284-042398371A0F}"/>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672" b="89992" l="10000" r="90000">
                          <a14:foregroundMark x1="57417" y1="6672" x2="57417" y2="6672"/>
                        </a14:backgroundRemoval>
                      </a14:imgEffect>
                    </a14:imgLayer>
                  </a14:imgProps>
                </a:ext>
                <a:ext uri="{28A0092B-C50C-407E-A947-70E740481C1C}">
                  <a14:useLocalDpi xmlns:a14="http://schemas.microsoft.com/office/drawing/2010/main" val="0"/>
                </a:ext>
              </a:extLst>
            </a:blip>
            <a:srcRect l="15958" t="2877" r="15958" b="12132"/>
            <a:stretch/>
          </p:blipFill>
          <p:spPr bwMode="auto">
            <a:xfrm>
              <a:off x="6161387" y="3031447"/>
              <a:ext cx="648041" cy="8081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Các Mẫu Cây Tươi Nhỏ PNG , Cây Trồng Trong Chậu, Cây, Bức Vẽ PNG  và Vector với nền trong suốt để tải xuống miễn phí">
              <a:extLst>
                <a:ext uri="{FF2B5EF4-FFF2-40B4-BE49-F238E27FC236}">
                  <a16:creationId xmlns:a16="http://schemas.microsoft.com/office/drawing/2014/main" id="{4CEEBDE4-FAA6-B636-3216-3541ADDFDBD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8906" b="90000" l="10000" r="90000">
                          <a14:foregroundMark x1="63750" y1="8906" x2="63750" y2="8906"/>
                          <a14:foregroundMark x1="52188" y1="8750" x2="52188" y2="8750"/>
                        </a14:backgroundRemoval>
                      </a14:imgEffect>
                    </a14:imgLayer>
                  </a14:imgProps>
                </a:ext>
                <a:ext uri="{28A0092B-C50C-407E-A947-70E740481C1C}">
                  <a14:useLocalDpi xmlns:a14="http://schemas.microsoft.com/office/drawing/2010/main" val="0"/>
                </a:ext>
              </a:extLst>
            </a:blip>
            <a:srcRect l="23906" t="5311" r="9062" b="10938"/>
            <a:stretch/>
          </p:blipFill>
          <p:spPr bwMode="auto">
            <a:xfrm>
              <a:off x="6024878" y="2476565"/>
              <a:ext cx="397812" cy="4970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D330A6F-ABB3-4DF5-2D88-06A2C6B195BA}"/>
                </a:ext>
              </a:extLst>
            </p:cNvPr>
            <p:cNvSpPr/>
            <p:nvPr/>
          </p:nvSpPr>
          <p:spPr>
            <a:xfrm>
              <a:off x="4882884" y="4257675"/>
              <a:ext cx="1938337" cy="304800"/>
            </a:xfrm>
            <a:prstGeom prst="rect">
              <a:avLst/>
            </a:prstGeom>
            <a:solidFill>
              <a:srgbClr val="5C4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CA503B0-6CF7-1C44-435E-9817DC90789A}"/>
                </a:ext>
              </a:extLst>
            </p:cNvPr>
            <p:cNvSpPr/>
            <p:nvPr/>
          </p:nvSpPr>
          <p:spPr>
            <a:xfrm>
              <a:off x="4882884" y="4193259"/>
              <a:ext cx="1938337" cy="76200"/>
            </a:xfrm>
            <a:prstGeom prst="rect">
              <a:avLst/>
            </a:prstGeom>
            <a:solidFill>
              <a:srgbClr val="F4E3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FE56035-6AA9-5D44-07D5-61517E1C6133}"/>
                </a:ext>
              </a:extLst>
            </p:cNvPr>
            <p:cNvSpPr/>
            <p:nvPr/>
          </p:nvSpPr>
          <p:spPr>
            <a:xfrm>
              <a:off x="4969375" y="4346756"/>
              <a:ext cx="1740988" cy="130802"/>
            </a:xfrm>
            <a:prstGeom prst="roundRect">
              <a:avLst>
                <a:gd name="adj" fmla="val 50000"/>
              </a:avLst>
            </a:prstGeom>
            <a:solidFill>
              <a:srgbClr val="503E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2D1E2B3-6B7D-8B33-6559-84E2521BA4A5}"/>
                </a:ext>
              </a:extLst>
            </p:cNvPr>
            <p:cNvSpPr/>
            <p:nvPr/>
          </p:nvSpPr>
          <p:spPr>
            <a:xfrm flipV="1">
              <a:off x="4882884" y="4161680"/>
              <a:ext cx="1938337" cy="45719"/>
            </a:xfrm>
            <a:prstGeom prst="rect">
              <a:avLst/>
            </a:prstGeom>
            <a:solidFill>
              <a:srgbClr val="EDD9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37511822-1EA9-13C9-D9BB-8B32842FF9C2}"/>
                </a:ext>
              </a:extLst>
            </p:cNvPr>
            <p:cNvSpPr/>
            <p:nvPr/>
          </p:nvSpPr>
          <p:spPr>
            <a:xfrm>
              <a:off x="5162551" y="2297906"/>
              <a:ext cx="1371600" cy="2114550"/>
            </a:xfrm>
            <a:custGeom>
              <a:avLst/>
              <a:gdLst>
                <a:gd name="connsiteX0" fmla="*/ 0 w 1371600"/>
                <a:gd name="connsiteY0" fmla="*/ 2109787 h 2119312"/>
                <a:gd name="connsiteX1" fmla="*/ 638175 w 1371600"/>
                <a:gd name="connsiteY1" fmla="*/ 0 h 2119312"/>
                <a:gd name="connsiteX2" fmla="*/ 738187 w 1371600"/>
                <a:gd name="connsiteY2" fmla="*/ 4762 h 2119312"/>
                <a:gd name="connsiteX3" fmla="*/ 1371600 w 1371600"/>
                <a:gd name="connsiteY3" fmla="*/ 2109787 h 2119312"/>
                <a:gd name="connsiteX4" fmla="*/ 1204912 w 1371600"/>
                <a:gd name="connsiteY4" fmla="*/ 2109787 h 2119312"/>
                <a:gd name="connsiteX5" fmla="*/ 681037 w 1371600"/>
                <a:gd name="connsiteY5" fmla="*/ 381000 h 2119312"/>
                <a:gd name="connsiteX6" fmla="*/ 161925 w 1371600"/>
                <a:gd name="connsiteY6" fmla="*/ 2119312 h 2119312"/>
                <a:gd name="connsiteX7" fmla="*/ 0 w 1371600"/>
                <a:gd name="connsiteY7" fmla="*/ 2109787 h 2119312"/>
                <a:gd name="connsiteX0" fmla="*/ 0 w 1371600"/>
                <a:gd name="connsiteY0" fmla="*/ 2105025 h 2114550"/>
                <a:gd name="connsiteX1" fmla="*/ 633412 w 1371600"/>
                <a:gd name="connsiteY1" fmla="*/ 4763 h 2114550"/>
                <a:gd name="connsiteX2" fmla="*/ 738187 w 1371600"/>
                <a:gd name="connsiteY2" fmla="*/ 0 h 2114550"/>
                <a:gd name="connsiteX3" fmla="*/ 1371600 w 1371600"/>
                <a:gd name="connsiteY3" fmla="*/ 2105025 h 2114550"/>
                <a:gd name="connsiteX4" fmla="*/ 1204912 w 1371600"/>
                <a:gd name="connsiteY4" fmla="*/ 2105025 h 2114550"/>
                <a:gd name="connsiteX5" fmla="*/ 681037 w 1371600"/>
                <a:gd name="connsiteY5" fmla="*/ 376238 h 2114550"/>
                <a:gd name="connsiteX6" fmla="*/ 161925 w 1371600"/>
                <a:gd name="connsiteY6" fmla="*/ 2114550 h 2114550"/>
                <a:gd name="connsiteX7" fmla="*/ 0 w 1371600"/>
                <a:gd name="connsiteY7" fmla="*/ 2105025 h 2114550"/>
                <a:gd name="connsiteX0" fmla="*/ 0 w 1371600"/>
                <a:gd name="connsiteY0" fmla="*/ 2105025 h 2114550"/>
                <a:gd name="connsiteX1" fmla="*/ 633412 w 1371600"/>
                <a:gd name="connsiteY1" fmla="*/ 4763 h 2114550"/>
                <a:gd name="connsiteX2" fmla="*/ 738187 w 1371600"/>
                <a:gd name="connsiteY2" fmla="*/ 0 h 2114550"/>
                <a:gd name="connsiteX3" fmla="*/ 1371600 w 1371600"/>
                <a:gd name="connsiteY3" fmla="*/ 2105025 h 2114550"/>
                <a:gd name="connsiteX4" fmla="*/ 1204912 w 1371600"/>
                <a:gd name="connsiteY4" fmla="*/ 2105025 h 2114550"/>
                <a:gd name="connsiteX5" fmla="*/ 681037 w 1371600"/>
                <a:gd name="connsiteY5" fmla="*/ 388144 h 2114550"/>
                <a:gd name="connsiteX6" fmla="*/ 161925 w 1371600"/>
                <a:gd name="connsiteY6" fmla="*/ 2114550 h 2114550"/>
                <a:gd name="connsiteX7" fmla="*/ 0 w 1371600"/>
                <a:gd name="connsiteY7" fmla="*/ 2105025 h 21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2114550">
                  <a:moveTo>
                    <a:pt x="0" y="2105025"/>
                  </a:moveTo>
                  <a:lnTo>
                    <a:pt x="633412" y="4763"/>
                  </a:lnTo>
                  <a:lnTo>
                    <a:pt x="738187" y="0"/>
                  </a:lnTo>
                  <a:lnTo>
                    <a:pt x="1371600" y="2105025"/>
                  </a:lnTo>
                  <a:lnTo>
                    <a:pt x="1204912" y="2105025"/>
                  </a:lnTo>
                  <a:lnTo>
                    <a:pt x="681037" y="388144"/>
                  </a:lnTo>
                  <a:lnTo>
                    <a:pt x="161925" y="2114550"/>
                  </a:lnTo>
                  <a:lnTo>
                    <a:pt x="0" y="2105025"/>
                  </a:lnTo>
                  <a:close/>
                </a:path>
              </a:pathLst>
            </a:custGeom>
            <a:solidFill>
              <a:srgbClr val="CDA1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650BC84B-F1FC-1539-59E0-C4B617406A71}"/>
                </a:ext>
              </a:extLst>
            </p:cNvPr>
            <p:cNvGrpSpPr/>
            <p:nvPr/>
          </p:nvGrpSpPr>
          <p:grpSpPr>
            <a:xfrm>
              <a:off x="4903137" y="2301875"/>
              <a:ext cx="1872518" cy="2108200"/>
              <a:chOff x="2673226" y="2644775"/>
              <a:chExt cx="1872518" cy="2108200"/>
            </a:xfrm>
          </p:grpSpPr>
          <p:cxnSp>
            <p:nvCxnSpPr>
              <p:cNvPr id="9" name="Straight Connector 8">
                <a:extLst>
                  <a:ext uri="{FF2B5EF4-FFF2-40B4-BE49-F238E27FC236}">
                    <a16:creationId xmlns:a16="http://schemas.microsoft.com/office/drawing/2014/main" id="{FEE2CFBD-A37D-8569-AE58-5DCF6C962761}"/>
                  </a:ext>
                </a:extLst>
              </p:cNvPr>
              <p:cNvCxnSpPr>
                <a:cxnSpLocks/>
              </p:cNvCxnSpPr>
              <p:nvPr/>
            </p:nvCxnSpPr>
            <p:spPr>
              <a:xfrm flipH="1">
                <a:off x="2927350" y="2644775"/>
                <a:ext cx="638175" cy="2108200"/>
              </a:xfrm>
              <a:prstGeom prst="line">
                <a:avLst/>
              </a:prstGeom>
              <a:ln>
                <a:solidFill>
                  <a:srgbClr val="D7BDA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907455-D4E5-0625-ADCA-5E76E6582038}"/>
                  </a:ext>
                </a:extLst>
              </p:cNvPr>
              <p:cNvCxnSpPr>
                <a:cxnSpLocks/>
              </p:cNvCxnSpPr>
              <p:nvPr/>
            </p:nvCxnSpPr>
            <p:spPr>
              <a:xfrm>
                <a:off x="3665404" y="2644775"/>
                <a:ext cx="638175" cy="210820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A629DA7-20CB-1EEC-C50C-BB7C0B93F6D1}"/>
                  </a:ext>
                </a:extLst>
              </p:cNvPr>
              <p:cNvCxnSpPr>
                <a:cxnSpLocks/>
              </p:cNvCxnSpPr>
              <p:nvPr/>
            </p:nvCxnSpPr>
            <p:spPr>
              <a:xfrm>
                <a:off x="3561432" y="2644775"/>
                <a:ext cx="103972"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E2EF5F2-2289-7C39-DD22-14808D4BB78C}"/>
                  </a:ext>
                </a:extLst>
              </p:cNvPr>
              <p:cNvCxnSpPr>
                <a:cxnSpLocks/>
              </p:cNvCxnSpPr>
              <p:nvPr/>
            </p:nvCxnSpPr>
            <p:spPr>
              <a:xfrm>
                <a:off x="2675607" y="4195181"/>
                <a:ext cx="420018"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21124F-789E-7255-20FD-8FD0BB40EF07}"/>
                  </a:ext>
                </a:extLst>
              </p:cNvPr>
              <p:cNvCxnSpPr>
                <a:cxnSpLocks/>
              </p:cNvCxnSpPr>
              <p:nvPr/>
            </p:nvCxnSpPr>
            <p:spPr>
              <a:xfrm>
                <a:off x="2673226" y="4257405"/>
                <a:ext cx="398587"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691A09-D5F0-8DAD-46D7-EF15BAAF0668}"/>
                  </a:ext>
                </a:extLst>
              </p:cNvPr>
              <p:cNvCxnSpPr>
                <a:cxnSpLocks/>
              </p:cNvCxnSpPr>
              <p:nvPr/>
            </p:nvCxnSpPr>
            <p:spPr>
              <a:xfrm rot="5400000">
                <a:off x="2641810" y="4225802"/>
                <a:ext cx="67593" cy="0"/>
              </a:xfrm>
              <a:prstGeom prst="line">
                <a:avLst/>
              </a:prstGeom>
              <a:ln>
                <a:solidFill>
                  <a:srgbClr val="D7BDA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EA7E94B-6EE9-03A3-0B13-85F8B68552D7}"/>
                  </a:ext>
                </a:extLst>
              </p:cNvPr>
              <p:cNvCxnSpPr>
                <a:cxnSpLocks/>
              </p:cNvCxnSpPr>
              <p:nvPr/>
            </p:nvCxnSpPr>
            <p:spPr>
              <a:xfrm>
                <a:off x="4135313" y="4195181"/>
                <a:ext cx="409370"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A313C1-C3FD-312A-85D2-8B32D21F549B}"/>
                  </a:ext>
                </a:extLst>
              </p:cNvPr>
              <p:cNvCxnSpPr>
                <a:cxnSpLocks/>
              </p:cNvCxnSpPr>
              <p:nvPr/>
            </p:nvCxnSpPr>
            <p:spPr>
              <a:xfrm>
                <a:off x="4147157" y="4257405"/>
                <a:ext cx="398587"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E9304C-811D-3C1B-4CF0-8A34B448BADB}"/>
                  </a:ext>
                </a:extLst>
              </p:cNvPr>
              <p:cNvCxnSpPr>
                <a:cxnSpLocks/>
              </p:cNvCxnSpPr>
              <p:nvPr/>
            </p:nvCxnSpPr>
            <p:spPr>
              <a:xfrm rot="5400000">
                <a:off x="4508506" y="4223881"/>
                <a:ext cx="67593"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EF8B2C-C7CA-75A2-BD8A-ED2041209524}"/>
                  </a:ext>
                </a:extLst>
              </p:cNvPr>
              <p:cNvCxnSpPr>
                <a:cxnSpLocks/>
              </p:cNvCxnSpPr>
              <p:nvPr/>
            </p:nvCxnSpPr>
            <p:spPr>
              <a:xfrm>
                <a:off x="3255961" y="4195181"/>
                <a:ext cx="709613"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4315799-B750-C2BF-5C4F-BFE29C933C90}"/>
                  </a:ext>
                </a:extLst>
              </p:cNvPr>
              <p:cNvCxnSpPr>
                <a:cxnSpLocks/>
              </p:cNvCxnSpPr>
              <p:nvPr/>
            </p:nvCxnSpPr>
            <p:spPr>
              <a:xfrm>
                <a:off x="3246437" y="4257405"/>
                <a:ext cx="738054"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EAC565F-7611-CC10-E463-738CF43BEEC4}"/>
                  </a:ext>
                </a:extLst>
              </p:cNvPr>
              <p:cNvCxnSpPr>
                <a:cxnSpLocks/>
              </p:cNvCxnSpPr>
              <p:nvPr/>
            </p:nvCxnSpPr>
            <p:spPr>
              <a:xfrm>
                <a:off x="3613418" y="3025462"/>
                <a:ext cx="522937" cy="1727513"/>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ED19889-2AFE-AB22-5F46-4ECBAC357D16}"/>
                  </a:ext>
                </a:extLst>
              </p:cNvPr>
              <p:cNvCxnSpPr>
                <a:cxnSpLocks/>
              </p:cNvCxnSpPr>
              <p:nvPr/>
            </p:nvCxnSpPr>
            <p:spPr>
              <a:xfrm flipH="1">
                <a:off x="3089728" y="3025461"/>
                <a:ext cx="522937" cy="1727513"/>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AFAC1D8-07DE-2ED0-8A30-7C6CFE83644C}"/>
                  </a:ext>
                </a:extLst>
              </p:cNvPr>
              <p:cNvCxnSpPr>
                <a:cxnSpLocks/>
              </p:cNvCxnSpPr>
              <p:nvPr/>
            </p:nvCxnSpPr>
            <p:spPr>
              <a:xfrm>
                <a:off x="2927350" y="4749799"/>
                <a:ext cx="162378"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5754C70-3598-BC6C-5C8C-FBB7B7F16C2B}"/>
                  </a:ext>
                </a:extLst>
              </p:cNvPr>
              <p:cNvCxnSpPr>
                <a:cxnSpLocks/>
              </p:cNvCxnSpPr>
              <p:nvPr/>
            </p:nvCxnSpPr>
            <p:spPr>
              <a:xfrm>
                <a:off x="4135313" y="4749799"/>
                <a:ext cx="162378" cy="0"/>
              </a:xfrm>
              <a:prstGeom prst="line">
                <a:avLst/>
              </a:prstGeom>
              <a:ln>
                <a:solidFill>
                  <a:srgbClr val="BD9360"/>
                </a:solidFill>
              </a:ln>
            </p:spPr>
            <p:style>
              <a:lnRef idx="1">
                <a:schemeClr val="accent1"/>
              </a:lnRef>
              <a:fillRef idx="0">
                <a:schemeClr val="accent1"/>
              </a:fillRef>
              <a:effectRef idx="0">
                <a:schemeClr val="accent1"/>
              </a:effectRef>
              <a:fontRef idx="minor">
                <a:schemeClr val="tx1"/>
              </a:fontRef>
            </p:style>
          </p:cxnSp>
        </p:grpSp>
        <p:pic>
          <p:nvPicPr>
            <p:cNvPr id="1030" name="Picture 6" descr="Anthurium PNG, Vector, PSD, and Clipart With Transparent Background for  Free Download | Pngtree">
              <a:extLst>
                <a:ext uri="{FF2B5EF4-FFF2-40B4-BE49-F238E27FC236}">
                  <a16:creationId xmlns:a16="http://schemas.microsoft.com/office/drawing/2014/main" id="{F9DD2F2F-F775-AC79-99AB-0A93FD99CA9B}"/>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backgroundMark x1="31389" y1="41111" x2="31389" y2="41111"/>
                          <a14:backgroundMark x1="41111" y1="49722" x2="41111" y2="49722"/>
                          <a14:backgroundMark x1="49722" y1="50833" x2="49722" y2="50833"/>
                          <a14:backgroundMark x1="47500" y1="49167" x2="47500" y2="49167"/>
                        </a14:backgroundRemoval>
                      </a14:imgEffect>
                    </a14:imgLayer>
                  </a14:imgProps>
                </a:ext>
                <a:ext uri="{28A0092B-C50C-407E-A947-70E740481C1C}">
                  <a14:useLocalDpi xmlns:a14="http://schemas.microsoft.com/office/drawing/2010/main" val="0"/>
                </a:ext>
              </a:extLst>
            </a:blip>
            <a:srcRect l="11806" t="7361" r="19172" b="10000"/>
            <a:stretch/>
          </p:blipFill>
          <p:spPr bwMode="auto">
            <a:xfrm>
              <a:off x="4942586" y="3355975"/>
              <a:ext cx="422468" cy="505812"/>
            </a:xfrm>
            <a:prstGeom prst="rect">
              <a:avLst/>
            </a:prstGeom>
            <a:noFill/>
            <a:extLst>
              <a:ext uri="{909E8E84-426E-40DD-AFC4-6F175D3DCCD1}">
                <a14:hiddenFill xmlns:a14="http://schemas.microsoft.com/office/drawing/2010/main">
                  <a:solidFill>
                    <a:srgbClr val="FFFFFF"/>
                  </a:solidFill>
                </a14:hiddenFill>
              </a:ext>
            </a:extLst>
          </p:spPr>
        </p:pic>
        <p:sp>
          <p:nvSpPr>
            <p:cNvPr id="1072" name="Rectangle 1071">
              <a:extLst>
                <a:ext uri="{FF2B5EF4-FFF2-40B4-BE49-F238E27FC236}">
                  <a16:creationId xmlns:a16="http://schemas.microsoft.com/office/drawing/2014/main" id="{EECCE3EB-411E-1203-2D1A-6829265DA42E}"/>
                </a:ext>
              </a:extLst>
            </p:cNvPr>
            <p:cNvSpPr/>
            <p:nvPr/>
          </p:nvSpPr>
          <p:spPr>
            <a:xfrm>
              <a:off x="4905518" y="3842594"/>
              <a:ext cx="1869076" cy="81717"/>
            </a:xfrm>
            <a:prstGeom prst="rect">
              <a:avLst/>
            </a:prstGeom>
            <a:solidFill>
              <a:srgbClr val="CDA1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3" name="Picture 10" descr="Plant Icon PNG Transparent Image And Clipart Image For Free Download -  Lovepik | 401415337">
              <a:extLst>
                <a:ext uri="{FF2B5EF4-FFF2-40B4-BE49-F238E27FC236}">
                  <a16:creationId xmlns:a16="http://schemas.microsoft.com/office/drawing/2014/main" id="{B2F36AF2-D919-0A6C-7C2D-BFC03304FC19}"/>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5489" b="89820" l="9880" r="89820">
                          <a14:foregroundMark x1="49601" y1="8683" x2="49601" y2="8683"/>
                          <a14:foregroundMark x1="51098" y1="5489" x2="51098" y2="5489"/>
                        </a14:backgroundRemoval>
                      </a14:imgEffect>
                    </a14:imgLayer>
                  </a14:imgProps>
                </a:ext>
                <a:ext uri="{28A0092B-C50C-407E-A947-70E740481C1C}">
                  <a14:useLocalDpi xmlns:a14="http://schemas.microsoft.com/office/drawing/2010/main" val="0"/>
                </a:ext>
              </a:extLst>
            </a:blip>
            <a:srcRect l="23340" r="24815" b="12133"/>
            <a:stretch/>
          </p:blipFill>
          <p:spPr bwMode="auto">
            <a:xfrm>
              <a:off x="5220468" y="2260960"/>
              <a:ext cx="425601" cy="721301"/>
            </a:xfrm>
            <a:prstGeom prst="rect">
              <a:avLst/>
            </a:prstGeom>
            <a:noFill/>
            <a:extLst>
              <a:ext uri="{909E8E84-426E-40DD-AFC4-6F175D3DCCD1}">
                <a14:hiddenFill xmlns:a14="http://schemas.microsoft.com/office/drawing/2010/main">
                  <a:solidFill>
                    <a:srgbClr val="FFFFFF"/>
                  </a:solidFill>
                </a14:hiddenFill>
              </a:ext>
            </a:extLst>
          </p:spPr>
        </p:pic>
        <p:cxnSp>
          <p:nvCxnSpPr>
            <p:cNvPr id="1076" name="Straight Connector 1075">
              <a:extLst>
                <a:ext uri="{FF2B5EF4-FFF2-40B4-BE49-F238E27FC236}">
                  <a16:creationId xmlns:a16="http://schemas.microsoft.com/office/drawing/2014/main" id="{3A8568F5-8337-69A5-575A-EC7E0DFC2C80}"/>
                </a:ext>
              </a:extLst>
            </p:cNvPr>
            <p:cNvCxnSpPr>
              <a:stCxn id="57" idx="5"/>
            </p:cNvCxnSpPr>
            <p:nvPr/>
          </p:nvCxnSpPr>
          <p:spPr>
            <a:xfrm>
              <a:off x="5843588" y="2686050"/>
              <a:ext cx="351897" cy="11611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7" name="Straight Connector 1076">
              <a:extLst>
                <a:ext uri="{FF2B5EF4-FFF2-40B4-BE49-F238E27FC236}">
                  <a16:creationId xmlns:a16="http://schemas.microsoft.com/office/drawing/2014/main" id="{7A47A5F8-F56E-E6A0-B4FF-D532DDB7C8E4}"/>
                </a:ext>
              </a:extLst>
            </p:cNvPr>
            <p:cNvCxnSpPr>
              <a:cxnSpLocks/>
            </p:cNvCxnSpPr>
            <p:nvPr/>
          </p:nvCxnSpPr>
          <p:spPr>
            <a:xfrm flipH="1">
              <a:off x="5492995" y="2686047"/>
              <a:ext cx="351897" cy="11611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8" name="Straight Connector 1077">
              <a:extLst>
                <a:ext uri="{FF2B5EF4-FFF2-40B4-BE49-F238E27FC236}">
                  <a16:creationId xmlns:a16="http://schemas.microsoft.com/office/drawing/2014/main" id="{C3922E00-49CE-3B0D-AC29-60C60E3A55F5}"/>
                </a:ext>
              </a:extLst>
            </p:cNvPr>
            <p:cNvCxnSpPr>
              <a:cxnSpLocks/>
            </p:cNvCxnSpPr>
            <p:nvPr/>
          </p:nvCxnSpPr>
          <p:spPr>
            <a:xfrm flipH="1">
              <a:off x="5489026" y="3840438"/>
              <a:ext cx="708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2" name="Straight Connector 1081">
              <a:extLst>
                <a:ext uri="{FF2B5EF4-FFF2-40B4-BE49-F238E27FC236}">
                  <a16:creationId xmlns:a16="http://schemas.microsoft.com/office/drawing/2014/main" id="{F49A1E38-CC14-3713-88B9-C29EB5225B4E}"/>
                </a:ext>
              </a:extLst>
            </p:cNvPr>
            <p:cNvCxnSpPr>
              <a:cxnSpLocks/>
            </p:cNvCxnSpPr>
            <p:nvPr/>
          </p:nvCxnSpPr>
          <p:spPr>
            <a:xfrm flipH="1">
              <a:off x="5750377" y="3019317"/>
              <a:ext cx="1979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84" name="Oval 1083">
              <a:extLst>
                <a:ext uri="{FF2B5EF4-FFF2-40B4-BE49-F238E27FC236}">
                  <a16:creationId xmlns:a16="http://schemas.microsoft.com/office/drawing/2014/main" id="{83D9AE89-96D7-6841-37D0-92F85A62B410}"/>
                </a:ext>
              </a:extLst>
            </p:cNvPr>
            <p:cNvSpPr/>
            <p:nvPr/>
          </p:nvSpPr>
          <p:spPr>
            <a:xfrm flipH="1" flipV="1">
              <a:off x="5822515" y="2673379"/>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1084">
              <a:extLst>
                <a:ext uri="{FF2B5EF4-FFF2-40B4-BE49-F238E27FC236}">
                  <a16:creationId xmlns:a16="http://schemas.microsoft.com/office/drawing/2014/main" id="{7EF3912E-ACB1-5FA4-FD7B-5DC66D03A8F4}"/>
                </a:ext>
              </a:extLst>
            </p:cNvPr>
            <p:cNvSpPr/>
            <p:nvPr/>
          </p:nvSpPr>
          <p:spPr>
            <a:xfrm flipH="1" flipV="1">
              <a:off x="5925114" y="2998838"/>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Oval 1085">
              <a:extLst>
                <a:ext uri="{FF2B5EF4-FFF2-40B4-BE49-F238E27FC236}">
                  <a16:creationId xmlns:a16="http://schemas.microsoft.com/office/drawing/2014/main" id="{5C2095F8-2F0A-C158-BD95-DDF67833ABAB}"/>
                </a:ext>
              </a:extLst>
            </p:cNvPr>
            <p:cNvSpPr/>
            <p:nvPr/>
          </p:nvSpPr>
          <p:spPr>
            <a:xfrm flipH="1" flipV="1">
              <a:off x="5720220" y="2999063"/>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a:extLst>
                <a:ext uri="{FF2B5EF4-FFF2-40B4-BE49-F238E27FC236}">
                  <a16:creationId xmlns:a16="http://schemas.microsoft.com/office/drawing/2014/main" id="{93D6D26D-F050-E19D-0DAD-14C8EEBBBA4C}"/>
                </a:ext>
              </a:extLst>
            </p:cNvPr>
            <p:cNvSpPr/>
            <p:nvPr/>
          </p:nvSpPr>
          <p:spPr>
            <a:xfrm flipH="1" flipV="1">
              <a:off x="5461822" y="3819591"/>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a:extLst>
                <a:ext uri="{FF2B5EF4-FFF2-40B4-BE49-F238E27FC236}">
                  <a16:creationId xmlns:a16="http://schemas.microsoft.com/office/drawing/2014/main" id="{F2C49711-A478-C0F8-C8BB-B4108B558559}"/>
                </a:ext>
              </a:extLst>
            </p:cNvPr>
            <p:cNvSpPr/>
            <p:nvPr/>
          </p:nvSpPr>
          <p:spPr>
            <a:xfrm flipH="1" flipV="1">
              <a:off x="6181062" y="3820753"/>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6" name="TextBox 705">
            <a:extLst>
              <a:ext uri="{FF2B5EF4-FFF2-40B4-BE49-F238E27FC236}">
                <a16:creationId xmlns:a16="http://schemas.microsoft.com/office/drawing/2014/main" id="{4CC09F0E-B760-E6A5-6526-ED2C92921849}"/>
              </a:ext>
            </a:extLst>
          </p:cNvPr>
          <p:cNvSpPr txBox="1"/>
          <p:nvPr/>
        </p:nvSpPr>
        <p:spPr>
          <a:xfrm>
            <a:off x="8770301" y="2477784"/>
            <a:ext cx="364202" cy="369332"/>
          </a:xfrm>
          <a:prstGeom prst="rect">
            <a:avLst/>
          </a:prstGeom>
          <a:noFill/>
        </p:spPr>
        <p:txBody>
          <a:bodyPr wrap="none" rtlCol="0">
            <a:spAutoFit/>
          </a:bodyPr>
          <a:lstStyle/>
          <a:p>
            <a:r>
              <a:rPr lang="en-US" dirty="0"/>
              <a:t>O</a:t>
            </a:r>
          </a:p>
        </p:txBody>
      </p:sp>
      <p:sp>
        <p:nvSpPr>
          <p:cNvPr id="707" name="TextBox 706">
            <a:extLst>
              <a:ext uri="{FF2B5EF4-FFF2-40B4-BE49-F238E27FC236}">
                <a16:creationId xmlns:a16="http://schemas.microsoft.com/office/drawing/2014/main" id="{9E354886-D393-4BD0-C760-455D106CE554}"/>
              </a:ext>
            </a:extLst>
          </p:cNvPr>
          <p:cNvSpPr txBox="1"/>
          <p:nvPr/>
        </p:nvSpPr>
        <p:spPr>
          <a:xfrm>
            <a:off x="8436655" y="3022091"/>
            <a:ext cx="364202" cy="369332"/>
          </a:xfrm>
          <a:prstGeom prst="rect">
            <a:avLst/>
          </a:prstGeom>
          <a:noFill/>
        </p:spPr>
        <p:txBody>
          <a:bodyPr wrap="none" rtlCol="0">
            <a:spAutoFit/>
          </a:bodyPr>
          <a:lstStyle/>
          <a:p>
            <a:r>
              <a:rPr lang="en-US" dirty="0"/>
              <a:t>C</a:t>
            </a:r>
          </a:p>
        </p:txBody>
      </p:sp>
      <p:sp>
        <p:nvSpPr>
          <p:cNvPr id="708" name="TextBox 707">
            <a:extLst>
              <a:ext uri="{FF2B5EF4-FFF2-40B4-BE49-F238E27FC236}">
                <a16:creationId xmlns:a16="http://schemas.microsoft.com/office/drawing/2014/main" id="{4D361E46-E4A9-EFE1-2C17-7C95428E2E4E}"/>
              </a:ext>
            </a:extLst>
          </p:cNvPr>
          <p:cNvSpPr txBox="1"/>
          <p:nvPr/>
        </p:nvSpPr>
        <p:spPr>
          <a:xfrm>
            <a:off x="9025819" y="2971061"/>
            <a:ext cx="364202" cy="369332"/>
          </a:xfrm>
          <a:prstGeom prst="rect">
            <a:avLst/>
          </a:prstGeom>
          <a:noFill/>
        </p:spPr>
        <p:txBody>
          <a:bodyPr wrap="none" rtlCol="0">
            <a:spAutoFit/>
          </a:bodyPr>
          <a:lstStyle/>
          <a:p>
            <a:r>
              <a:rPr lang="en-US" dirty="0"/>
              <a:t>D</a:t>
            </a:r>
          </a:p>
        </p:txBody>
      </p:sp>
      <p:sp>
        <p:nvSpPr>
          <p:cNvPr id="709" name="TextBox 708">
            <a:extLst>
              <a:ext uri="{FF2B5EF4-FFF2-40B4-BE49-F238E27FC236}">
                <a16:creationId xmlns:a16="http://schemas.microsoft.com/office/drawing/2014/main" id="{4B87848C-2FE6-07D1-2BEA-074CCBCC9CA3}"/>
              </a:ext>
            </a:extLst>
          </p:cNvPr>
          <p:cNvSpPr txBox="1"/>
          <p:nvPr/>
        </p:nvSpPr>
        <p:spPr>
          <a:xfrm>
            <a:off x="8021384" y="4354045"/>
            <a:ext cx="338554" cy="369332"/>
          </a:xfrm>
          <a:prstGeom prst="rect">
            <a:avLst/>
          </a:prstGeom>
          <a:noFill/>
        </p:spPr>
        <p:txBody>
          <a:bodyPr wrap="none" rtlCol="0">
            <a:spAutoFit/>
          </a:bodyPr>
          <a:lstStyle/>
          <a:p>
            <a:r>
              <a:rPr lang="en-US" dirty="0"/>
              <a:t>A</a:t>
            </a:r>
          </a:p>
        </p:txBody>
      </p:sp>
      <p:sp>
        <p:nvSpPr>
          <p:cNvPr id="710" name="TextBox 709">
            <a:extLst>
              <a:ext uri="{FF2B5EF4-FFF2-40B4-BE49-F238E27FC236}">
                <a16:creationId xmlns:a16="http://schemas.microsoft.com/office/drawing/2014/main" id="{D48C7EC3-8D56-EAA9-992B-C02EC6A6DEB5}"/>
              </a:ext>
            </a:extLst>
          </p:cNvPr>
          <p:cNvSpPr txBox="1"/>
          <p:nvPr/>
        </p:nvSpPr>
        <p:spPr>
          <a:xfrm>
            <a:off x="9430902" y="4291210"/>
            <a:ext cx="338554" cy="369332"/>
          </a:xfrm>
          <a:prstGeom prst="rect">
            <a:avLst/>
          </a:prstGeom>
          <a:noFill/>
        </p:spPr>
        <p:txBody>
          <a:bodyPr wrap="none" rtlCol="0">
            <a:spAutoFit/>
          </a:bodyPr>
          <a:lstStyle/>
          <a:p>
            <a:r>
              <a:rPr lang="en-US" dirty="0"/>
              <a:t>B</a:t>
            </a:r>
          </a:p>
        </p:txBody>
      </p:sp>
      <p:sp>
        <p:nvSpPr>
          <p:cNvPr id="720" name="TextBox 719">
            <a:extLst>
              <a:ext uri="{FF2B5EF4-FFF2-40B4-BE49-F238E27FC236}">
                <a16:creationId xmlns:a16="http://schemas.microsoft.com/office/drawing/2014/main" id="{17644A1B-BE84-EFBE-99F3-8FA4BE5BFB1E}"/>
              </a:ext>
            </a:extLst>
          </p:cNvPr>
          <p:cNvSpPr txBox="1"/>
          <p:nvPr/>
        </p:nvSpPr>
        <p:spPr>
          <a:xfrm>
            <a:off x="1221570" y="2751829"/>
            <a:ext cx="5836009" cy="1695079"/>
          </a:xfrm>
          <a:prstGeom prst="rect">
            <a:avLst/>
          </a:prstGeom>
          <a:noFill/>
        </p:spPr>
        <p:txBody>
          <a:bodyPr wrap="square" rtlCol="0">
            <a:spAutoFit/>
          </a:bodyPr>
          <a:lstStyle>
            <a:defPPr>
              <a:defRPr lang="en-US"/>
            </a:defPPr>
            <a:lvl1pPr algn="just">
              <a:lnSpc>
                <a:spcPct val="150000"/>
              </a:lnSpc>
              <a:defRPr>
                <a:latin typeface="#9Slide03 SVND Sari" panose="02000000000000000000" pitchFamily="2" charset="0"/>
              </a:defRPr>
            </a:lvl1pPr>
          </a:lstStyle>
          <a:p>
            <a:r>
              <a:rPr lang="en-US" sz="2400" dirty="0"/>
              <a:t>Bằng cách nào bác thợ mộc có thể xác định cạnh của hai tầng kệ chữ A song song với nhau mà chỉ dùng thước đo độ dài?</a:t>
            </a:r>
          </a:p>
        </p:txBody>
      </p:sp>
      <p:sp>
        <p:nvSpPr>
          <p:cNvPr id="2" name="TextBox 1">
            <a:extLst>
              <a:ext uri="{FF2B5EF4-FFF2-40B4-BE49-F238E27FC236}">
                <a16:creationId xmlns:a16="http://schemas.microsoft.com/office/drawing/2014/main" id="{050B22D8-B5A6-0C2A-9266-E74123E1D9F5}"/>
              </a:ext>
            </a:extLst>
          </p:cNvPr>
          <p:cNvSpPr txBox="1"/>
          <p:nvPr/>
        </p:nvSpPr>
        <p:spPr>
          <a:xfrm>
            <a:off x="3356435" y="939596"/>
            <a:ext cx="5479129" cy="523220"/>
          </a:xfrm>
          <a:prstGeom prst="rect">
            <a:avLst/>
          </a:prstGeom>
          <a:noFill/>
        </p:spPr>
        <p:txBody>
          <a:bodyPr wrap="none" rtlCol="0">
            <a:spAutoFit/>
          </a:bodyPr>
          <a:lstStyle>
            <a:defPPr>
              <a:defRPr lang="en-US"/>
            </a:defPPr>
            <a:lvl1pPr algn="ctr">
              <a:defRPr sz="8800" b="1">
                <a:solidFill>
                  <a:schemeClr val="accent3">
                    <a:lumMod val="25000"/>
                  </a:schemeClr>
                </a:solidFill>
                <a:latin typeface="#9Slide03 SVND Sari" panose="02000000000000000000" pitchFamily="2" charset="0"/>
              </a:defRPr>
            </a:lvl1pPr>
          </a:lstStyle>
          <a:p>
            <a:r>
              <a:rPr lang="en-US" sz="2800" dirty="0"/>
              <a:t>ĐỊNH LÍ </a:t>
            </a:r>
            <a:r>
              <a:rPr lang="en-US" sz="2800" dirty="0" err="1"/>
              <a:t>THALÈS</a:t>
            </a:r>
            <a:r>
              <a:rPr lang="en-US" sz="2800" dirty="0"/>
              <a:t> </a:t>
            </a:r>
            <a:r>
              <a:rPr lang="en-US" sz="2800" dirty="0">
                <a:solidFill>
                  <a:schemeClr val="accent1"/>
                </a:solidFill>
              </a:rPr>
              <a:t>TRONG TAM GIÁC</a:t>
            </a:r>
          </a:p>
        </p:txBody>
      </p:sp>
    </p:spTree>
    <p:custDataLst>
      <p:tags r:id="rId1"/>
    </p:custDataLst>
    <p:extLst>
      <p:ext uri="{BB962C8B-B14F-4D97-AF65-F5344CB8AC3E}">
        <p14:creationId xmlns:p14="http://schemas.microsoft.com/office/powerpoint/2010/main" val="1556055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0"/>
                                        </p:tgtEl>
                                        <p:attrNameLst>
                                          <p:attrName>style.visibility</p:attrName>
                                        </p:attrNameLst>
                                      </p:cBhvr>
                                      <p:to>
                                        <p:strVal val="visible"/>
                                      </p:to>
                                    </p:set>
                                    <p:animEffect transition="in" filter="fade">
                                      <p:cBhvr>
                                        <p:cTn id="7" dur="500"/>
                                        <p:tgtEl>
                                          <p:spTgt spid="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E893E8-747A-E61E-4D91-BCECB9DBB0C9}"/>
              </a:ext>
            </a:extLst>
          </p:cNvPr>
          <p:cNvSpPr txBox="1"/>
          <p:nvPr/>
        </p:nvSpPr>
        <p:spPr>
          <a:xfrm>
            <a:off x="1385142" y="1825113"/>
            <a:ext cx="10090489" cy="1053686"/>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t>Cho tam giác ABC có AB = 6 cm, AC = 9 cm. Trên cạnh AB lấy điểm B’, trên cạnh AC lấy điểm C’ sao cho AB’ = 4 cm, AC’ = 6 cm.</a:t>
            </a:r>
          </a:p>
        </p:txBody>
      </p:sp>
      <p:sp>
        <p:nvSpPr>
          <p:cNvPr id="8" name="TextBox 7">
            <a:extLst>
              <a:ext uri="{FF2B5EF4-FFF2-40B4-BE49-F238E27FC236}">
                <a16:creationId xmlns:a16="http://schemas.microsoft.com/office/drawing/2014/main" id="{E5266295-5DBC-7F94-16ED-E35BAC11D8E8}"/>
              </a:ext>
            </a:extLst>
          </p:cNvPr>
          <p:cNvSpPr txBox="1"/>
          <p:nvPr/>
        </p:nvSpPr>
        <p:spPr>
          <a:xfrm>
            <a:off x="1398406" y="3105798"/>
            <a:ext cx="2175596"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t>So sánh các tỉ số</a:t>
            </a:r>
          </a:p>
        </p:txBody>
      </p:sp>
      <p:sp>
        <p:nvSpPr>
          <p:cNvPr id="23" name="TextBox 22">
            <a:extLst>
              <a:ext uri="{FF2B5EF4-FFF2-40B4-BE49-F238E27FC236}">
                <a16:creationId xmlns:a16="http://schemas.microsoft.com/office/drawing/2014/main" id="{57121357-7102-1E50-7A9A-0C72A57C750F}"/>
              </a:ext>
            </a:extLst>
          </p:cNvPr>
          <p:cNvSpPr txBox="1"/>
          <p:nvPr/>
        </p:nvSpPr>
        <p:spPr>
          <a:xfrm>
            <a:off x="3569239" y="3348321"/>
            <a:ext cx="545342"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t>AB</a:t>
            </a:r>
          </a:p>
        </p:txBody>
      </p:sp>
      <p:sp>
        <p:nvSpPr>
          <p:cNvPr id="24" name="TextBox 23">
            <a:extLst>
              <a:ext uri="{FF2B5EF4-FFF2-40B4-BE49-F238E27FC236}">
                <a16:creationId xmlns:a16="http://schemas.microsoft.com/office/drawing/2014/main" id="{386F41D1-8560-2344-7573-7DB7E2E9EB36}"/>
              </a:ext>
            </a:extLst>
          </p:cNvPr>
          <p:cNvSpPr txBox="1"/>
          <p:nvPr/>
        </p:nvSpPr>
        <p:spPr>
          <a:xfrm>
            <a:off x="3564476" y="2915931"/>
            <a:ext cx="603178"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t>AB’</a:t>
            </a:r>
          </a:p>
        </p:txBody>
      </p:sp>
      <p:sp>
        <p:nvSpPr>
          <p:cNvPr id="25" name="TextBox 24">
            <a:extLst>
              <a:ext uri="{FF2B5EF4-FFF2-40B4-BE49-F238E27FC236}">
                <a16:creationId xmlns:a16="http://schemas.microsoft.com/office/drawing/2014/main" id="{565377CE-BD55-9FBF-397B-7C37C556FAE6}"/>
              </a:ext>
            </a:extLst>
          </p:cNvPr>
          <p:cNvSpPr txBox="1"/>
          <p:nvPr/>
        </p:nvSpPr>
        <p:spPr>
          <a:xfrm>
            <a:off x="4128083" y="3104882"/>
            <a:ext cx="476412"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t>và</a:t>
            </a:r>
          </a:p>
        </p:txBody>
      </p:sp>
      <p:cxnSp>
        <p:nvCxnSpPr>
          <p:cNvPr id="26" name="Straight Connector 25">
            <a:extLst>
              <a:ext uri="{FF2B5EF4-FFF2-40B4-BE49-F238E27FC236}">
                <a16:creationId xmlns:a16="http://schemas.microsoft.com/office/drawing/2014/main" id="{E053219F-99CE-6586-22CA-7A67B3686835}"/>
              </a:ext>
            </a:extLst>
          </p:cNvPr>
          <p:cNvCxnSpPr>
            <a:cxnSpLocks/>
          </p:cNvCxnSpPr>
          <p:nvPr/>
        </p:nvCxnSpPr>
        <p:spPr>
          <a:xfrm>
            <a:off x="3586105" y="3336142"/>
            <a:ext cx="49653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20651EE-70B4-0D37-B0A5-93D1E172FF47}"/>
              </a:ext>
            </a:extLst>
          </p:cNvPr>
          <p:cNvSpPr txBox="1"/>
          <p:nvPr/>
        </p:nvSpPr>
        <p:spPr>
          <a:xfrm>
            <a:off x="4633151" y="2915931"/>
            <a:ext cx="591829"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t>AC’</a:t>
            </a:r>
          </a:p>
        </p:txBody>
      </p:sp>
      <p:sp>
        <p:nvSpPr>
          <p:cNvPr id="28" name="TextBox 27">
            <a:extLst>
              <a:ext uri="{FF2B5EF4-FFF2-40B4-BE49-F238E27FC236}">
                <a16:creationId xmlns:a16="http://schemas.microsoft.com/office/drawing/2014/main" id="{2B6D537C-B650-02D4-F8AD-D2D773063E42}"/>
              </a:ext>
            </a:extLst>
          </p:cNvPr>
          <p:cNvSpPr txBox="1"/>
          <p:nvPr/>
        </p:nvSpPr>
        <p:spPr>
          <a:xfrm>
            <a:off x="4644908" y="3353260"/>
            <a:ext cx="530915"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t>AC</a:t>
            </a:r>
          </a:p>
        </p:txBody>
      </p:sp>
      <p:cxnSp>
        <p:nvCxnSpPr>
          <p:cNvPr id="29" name="Straight Connector 28">
            <a:extLst>
              <a:ext uri="{FF2B5EF4-FFF2-40B4-BE49-F238E27FC236}">
                <a16:creationId xmlns:a16="http://schemas.microsoft.com/office/drawing/2014/main" id="{CAA5F829-CD02-3D9E-9A39-0EEF2F425633}"/>
              </a:ext>
            </a:extLst>
          </p:cNvPr>
          <p:cNvCxnSpPr>
            <a:cxnSpLocks/>
          </p:cNvCxnSpPr>
          <p:nvPr/>
        </p:nvCxnSpPr>
        <p:spPr>
          <a:xfrm>
            <a:off x="4652708" y="3325088"/>
            <a:ext cx="48716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F6082563-A4D1-8762-DD98-02AD97719F7F}"/>
              </a:ext>
            </a:extLst>
          </p:cNvPr>
          <p:cNvSpPr/>
          <p:nvPr/>
        </p:nvSpPr>
        <p:spPr>
          <a:xfrm>
            <a:off x="8234299" y="3568703"/>
            <a:ext cx="3124263" cy="1677219"/>
          </a:xfrm>
          <a:prstGeom prst="triangle">
            <a:avLst>
              <a:gd name="adj" fmla="val 23120"/>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latin typeface="#9Slide03 SVND Sari" panose="02000000000000000000" pitchFamily="2" charset="0"/>
            </a:endParaRPr>
          </a:p>
        </p:txBody>
      </p:sp>
      <p:cxnSp>
        <p:nvCxnSpPr>
          <p:cNvPr id="33" name="Straight Connector 32">
            <a:extLst>
              <a:ext uri="{FF2B5EF4-FFF2-40B4-BE49-F238E27FC236}">
                <a16:creationId xmlns:a16="http://schemas.microsoft.com/office/drawing/2014/main" id="{59E68C9F-7A8A-FB7C-D3C7-88790773AC42}"/>
              </a:ext>
            </a:extLst>
          </p:cNvPr>
          <p:cNvCxnSpPr>
            <a:cxnSpLocks/>
          </p:cNvCxnSpPr>
          <p:nvPr/>
        </p:nvCxnSpPr>
        <p:spPr>
          <a:xfrm>
            <a:off x="7804533" y="4722922"/>
            <a:ext cx="3392105"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1B1CE2C-A7A7-DE9F-71CA-B4595FAE741C}"/>
              </a:ext>
            </a:extLst>
          </p:cNvPr>
          <p:cNvSpPr txBox="1"/>
          <p:nvPr/>
        </p:nvSpPr>
        <p:spPr>
          <a:xfrm>
            <a:off x="8771656" y="3131842"/>
            <a:ext cx="372218" cy="430887"/>
          </a:xfrm>
          <a:prstGeom prst="rect">
            <a:avLst/>
          </a:prstGeom>
          <a:noFill/>
        </p:spPr>
        <p:txBody>
          <a:bodyPr wrap="none" rtlCol="0">
            <a:spAutoFit/>
          </a:bodyPr>
          <a:lstStyle/>
          <a:p>
            <a:r>
              <a:rPr lang="en-US" sz="2200" dirty="0">
                <a:latin typeface="#9Slide03 SVND Sari" panose="02000000000000000000" pitchFamily="2" charset="0"/>
              </a:rPr>
              <a:t>A</a:t>
            </a:r>
          </a:p>
        </p:txBody>
      </p:sp>
      <p:sp>
        <p:nvSpPr>
          <p:cNvPr id="36" name="TextBox 35">
            <a:extLst>
              <a:ext uri="{FF2B5EF4-FFF2-40B4-BE49-F238E27FC236}">
                <a16:creationId xmlns:a16="http://schemas.microsoft.com/office/drawing/2014/main" id="{DC5CD3CC-AF7C-696C-29AC-80CFD77F9225}"/>
              </a:ext>
            </a:extLst>
          </p:cNvPr>
          <p:cNvSpPr txBox="1"/>
          <p:nvPr/>
        </p:nvSpPr>
        <p:spPr>
          <a:xfrm>
            <a:off x="8118753" y="4322698"/>
            <a:ext cx="414024" cy="430887"/>
          </a:xfrm>
          <a:prstGeom prst="rect">
            <a:avLst/>
          </a:prstGeom>
          <a:noFill/>
        </p:spPr>
        <p:txBody>
          <a:bodyPr wrap="none" rtlCol="0">
            <a:spAutoFit/>
          </a:bodyPr>
          <a:lstStyle/>
          <a:p>
            <a:r>
              <a:rPr lang="en-US" sz="2200" dirty="0">
                <a:latin typeface="#9Slide03 SVND Sari" panose="02000000000000000000" pitchFamily="2" charset="0"/>
              </a:rPr>
              <a:t>B’</a:t>
            </a:r>
          </a:p>
        </p:txBody>
      </p:sp>
      <p:sp>
        <p:nvSpPr>
          <p:cNvPr id="37" name="TextBox 36">
            <a:extLst>
              <a:ext uri="{FF2B5EF4-FFF2-40B4-BE49-F238E27FC236}">
                <a16:creationId xmlns:a16="http://schemas.microsoft.com/office/drawing/2014/main" id="{0FE77771-1E2A-B616-2666-DE1A4DFDDC4E}"/>
              </a:ext>
            </a:extLst>
          </p:cNvPr>
          <p:cNvSpPr txBox="1"/>
          <p:nvPr/>
        </p:nvSpPr>
        <p:spPr>
          <a:xfrm>
            <a:off x="7950997" y="5237805"/>
            <a:ext cx="356188" cy="430887"/>
          </a:xfrm>
          <a:prstGeom prst="rect">
            <a:avLst/>
          </a:prstGeom>
          <a:noFill/>
        </p:spPr>
        <p:txBody>
          <a:bodyPr wrap="none" rtlCol="0">
            <a:spAutoFit/>
          </a:bodyPr>
          <a:lstStyle/>
          <a:p>
            <a:r>
              <a:rPr lang="en-US" sz="2200" dirty="0">
                <a:latin typeface="#9Slide03 SVND Sari" panose="02000000000000000000" pitchFamily="2" charset="0"/>
              </a:rPr>
              <a:t>B</a:t>
            </a:r>
          </a:p>
        </p:txBody>
      </p:sp>
      <p:sp>
        <p:nvSpPr>
          <p:cNvPr id="38" name="TextBox 37">
            <a:extLst>
              <a:ext uri="{FF2B5EF4-FFF2-40B4-BE49-F238E27FC236}">
                <a16:creationId xmlns:a16="http://schemas.microsoft.com/office/drawing/2014/main" id="{A6C4F150-0419-2C33-AFAB-0A942593991E}"/>
              </a:ext>
            </a:extLst>
          </p:cNvPr>
          <p:cNvSpPr txBox="1"/>
          <p:nvPr/>
        </p:nvSpPr>
        <p:spPr>
          <a:xfrm>
            <a:off x="10528672" y="4346779"/>
            <a:ext cx="402674" cy="430887"/>
          </a:xfrm>
          <a:prstGeom prst="rect">
            <a:avLst/>
          </a:prstGeom>
          <a:noFill/>
        </p:spPr>
        <p:txBody>
          <a:bodyPr wrap="square" rtlCol="0">
            <a:spAutoFit/>
          </a:bodyPr>
          <a:lstStyle/>
          <a:p>
            <a:r>
              <a:rPr lang="en-US" sz="2200" dirty="0">
                <a:latin typeface="#9Slide03 SVND Sari" panose="02000000000000000000" pitchFamily="2" charset="0"/>
              </a:rPr>
              <a:t>C’</a:t>
            </a:r>
          </a:p>
        </p:txBody>
      </p:sp>
      <p:sp>
        <p:nvSpPr>
          <p:cNvPr id="39" name="TextBox 38">
            <a:extLst>
              <a:ext uri="{FF2B5EF4-FFF2-40B4-BE49-F238E27FC236}">
                <a16:creationId xmlns:a16="http://schemas.microsoft.com/office/drawing/2014/main" id="{3F403879-03D2-A423-52B0-507746B73BF2}"/>
              </a:ext>
            </a:extLst>
          </p:cNvPr>
          <p:cNvSpPr txBox="1"/>
          <p:nvPr/>
        </p:nvSpPr>
        <p:spPr>
          <a:xfrm>
            <a:off x="11127517" y="5237805"/>
            <a:ext cx="402674" cy="430887"/>
          </a:xfrm>
          <a:prstGeom prst="rect">
            <a:avLst/>
          </a:prstGeom>
          <a:noFill/>
        </p:spPr>
        <p:txBody>
          <a:bodyPr wrap="square" rtlCol="0">
            <a:spAutoFit/>
          </a:bodyPr>
          <a:lstStyle/>
          <a:p>
            <a:r>
              <a:rPr lang="en-US" sz="2200" dirty="0">
                <a:latin typeface="#9Slide03 SVND Sari" panose="02000000000000000000" pitchFamily="2" charset="0"/>
              </a:rPr>
              <a:t>C</a:t>
            </a:r>
          </a:p>
        </p:txBody>
      </p:sp>
      <p:sp>
        <p:nvSpPr>
          <p:cNvPr id="40" name="TextBox 39">
            <a:extLst>
              <a:ext uri="{FF2B5EF4-FFF2-40B4-BE49-F238E27FC236}">
                <a16:creationId xmlns:a16="http://schemas.microsoft.com/office/drawing/2014/main" id="{BF22DBF4-7566-6B3E-C732-89F168B60789}"/>
              </a:ext>
            </a:extLst>
          </p:cNvPr>
          <p:cNvSpPr txBox="1"/>
          <p:nvPr/>
        </p:nvSpPr>
        <p:spPr>
          <a:xfrm>
            <a:off x="7769891" y="4353218"/>
            <a:ext cx="341760" cy="430887"/>
          </a:xfrm>
          <a:prstGeom prst="rect">
            <a:avLst/>
          </a:prstGeom>
          <a:noFill/>
        </p:spPr>
        <p:txBody>
          <a:bodyPr wrap="none" rtlCol="0">
            <a:spAutoFit/>
          </a:bodyPr>
          <a:lstStyle/>
          <a:p>
            <a:r>
              <a:rPr lang="en-US" sz="2200" dirty="0">
                <a:latin typeface="#9Slide03 SVND Sari" panose="02000000000000000000" pitchFamily="2" charset="0"/>
              </a:rPr>
              <a:t>a</a:t>
            </a:r>
          </a:p>
        </p:txBody>
      </p:sp>
      <p:sp>
        <p:nvSpPr>
          <p:cNvPr id="2" name="Rectangle: Rounded Corners 2">
            <a:extLst>
              <a:ext uri="{FF2B5EF4-FFF2-40B4-BE49-F238E27FC236}">
                <a16:creationId xmlns:a16="http://schemas.microsoft.com/office/drawing/2014/main" id="{E24D6221-3274-5A53-E045-3B4AC7463F0E}"/>
              </a:ext>
            </a:extLst>
          </p:cNvPr>
          <p:cNvSpPr/>
          <p:nvPr/>
        </p:nvSpPr>
        <p:spPr>
          <a:xfrm>
            <a:off x="4385040" y="1217901"/>
            <a:ext cx="3744547" cy="45719"/>
          </a:xfrm>
          <a:prstGeom prst="roundRect">
            <a:avLst>
              <a:gd name="adj" fmla="val 5830"/>
            </a:avLst>
          </a:prstGeom>
          <a:solidFill>
            <a:srgbClr val="1A5C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 name="TextBox 3">
            <a:extLst>
              <a:ext uri="{FF2B5EF4-FFF2-40B4-BE49-F238E27FC236}">
                <a16:creationId xmlns:a16="http://schemas.microsoft.com/office/drawing/2014/main" id="{DC9FFE59-9C14-7D5D-ADC5-C63C8D0A0C91}"/>
              </a:ext>
            </a:extLst>
          </p:cNvPr>
          <p:cNvSpPr txBox="1"/>
          <p:nvPr/>
        </p:nvSpPr>
        <p:spPr>
          <a:xfrm>
            <a:off x="3350235" y="623150"/>
            <a:ext cx="5814156" cy="523220"/>
          </a:xfrm>
          <a:prstGeom prst="rect">
            <a:avLst/>
          </a:prstGeom>
          <a:noFill/>
        </p:spPr>
        <p:txBody>
          <a:bodyPr wrap="none" rtlCol="0">
            <a:spAutoFit/>
          </a:bodyPr>
          <a:lstStyle/>
          <a:p>
            <a:r>
              <a:rPr lang="en-US" sz="2800" dirty="0">
                <a:solidFill>
                  <a:srgbClr val="1A5C4B"/>
                </a:solidFill>
                <a:latin typeface="#9Slide03 SVND Sari" panose="02000000000000000000" pitchFamily="2" charset="0"/>
              </a:rPr>
              <a:t>2. ĐỊNH LÍ </a:t>
            </a:r>
            <a:r>
              <a:rPr lang="en-US" sz="2800" dirty="0" err="1">
                <a:solidFill>
                  <a:srgbClr val="1A5C4B"/>
                </a:solidFill>
                <a:latin typeface="#9Slide03 SVND Sari" panose="02000000000000000000" pitchFamily="2" charset="0"/>
              </a:rPr>
              <a:t>THALÈS</a:t>
            </a:r>
            <a:r>
              <a:rPr lang="en-US" sz="2800" dirty="0">
                <a:solidFill>
                  <a:srgbClr val="1A5C4B"/>
                </a:solidFill>
                <a:latin typeface="#9Slide03 SVND Sari" panose="02000000000000000000" pitchFamily="2" charset="0"/>
              </a:rPr>
              <a:t> TRONG TAM GIÁC</a:t>
            </a:r>
          </a:p>
        </p:txBody>
      </p:sp>
      <p:sp>
        <p:nvSpPr>
          <p:cNvPr id="6" name="TextBox 30">
            <a:extLst>
              <a:ext uri="{FF2B5EF4-FFF2-40B4-BE49-F238E27FC236}">
                <a16:creationId xmlns:a16="http://schemas.microsoft.com/office/drawing/2014/main" id="{1356182F-B7DF-0855-CF6C-011CCAB9071D}"/>
              </a:ext>
            </a:extLst>
          </p:cNvPr>
          <p:cNvSpPr txBox="1"/>
          <p:nvPr/>
        </p:nvSpPr>
        <p:spPr>
          <a:xfrm>
            <a:off x="938019" y="1521307"/>
            <a:ext cx="478016" cy="430887"/>
          </a:xfrm>
          <a:prstGeom prst="rect">
            <a:avLst/>
          </a:prstGeom>
          <a:noFill/>
        </p:spPr>
        <p:txBody>
          <a:bodyPr wrap="none" rtlCol="0">
            <a:spAutoFit/>
          </a:bodyPr>
          <a:lstStyle/>
          <a:p>
            <a:r>
              <a:rPr lang="en-US" sz="2200" dirty="0">
                <a:solidFill>
                  <a:schemeClr val="tx2">
                    <a:lumMod val="10000"/>
                  </a:schemeClr>
                </a:solidFill>
                <a:latin typeface="#9Slide03 SVND Sari" panose="02000000000000000000" pitchFamily="2" charset="0"/>
              </a:rPr>
              <a:t>?1.</a:t>
            </a:r>
          </a:p>
        </p:txBody>
      </p:sp>
      <p:grpSp>
        <p:nvGrpSpPr>
          <p:cNvPr id="7" name="Google Shape;1256;p39">
            <a:extLst>
              <a:ext uri="{FF2B5EF4-FFF2-40B4-BE49-F238E27FC236}">
                <a16:creationId xmlns:a16="http://schemas.microsoft.com/office/drawing/2014/main" id="{4B98CBC8-5085-7816-B463-5D0873AEFA1D}"/>
              </a:ext>
            </a:extLst>
          </p:cNvPr>
          <p:cNvGrpSpPr/>
          <p:nvPr/>
        </p:nvGrpSpPr>
        <p:grpSpPr>
          <a:xfrm>
            <a:off x="1159399" y="1709773"/>
            <a:ext cx="478015" cy="478015"/>
            <a:chOff x="4533725" y="4085275"/>
            <a:chExt cx="270350" cy="270350"/>
          </a:xfrm>
        </p:grpSpPr>
        <p:sp>
          <p:nvSpPr>
            <p:cNvPr id="9" name="Google Shape;1257;p39">
              <a:extLst>
                <a:ext uri="{FF2B5EF4-FFF2-40B4-BE49-F238E27FC236}">
                  <a16:creationId xmlns:a16="http://schemas.microsoft.com/office/drawing/2014/main" id="{7C26CDBF-91C2-ED95-9E3D-786D79692527}"/>
                </a:ext>
              </a:extLst>
            </p:cNvPr>
            <p:cNvSpPr/>
            <p:nvPr/>
          </p:nvSpPr>
          <p:spPr>
            <a:xfrm>
              <a:off x="4536400" y="4089175"/>
              <a:ext cx="265000" cy="262550"/>
            </a:xfrm>
            <a:custGeom>
              <a:avLst/>
              <a:gdLst/>
              <a:ahLst/>
              <a:cxnLst/>
              <a:rect l="l" t="t" r="r" b="b"/>
              <a:pathLst>
                <a:path w="10600" h="10502" extrusionOk="0">
                  <a:moveTo>
                    <a:pt x="9029" y="1147"/>
                  </a:moveTo>
                  <a:cubicBezTo>
                    <a:pt x="9261" y="1147"/>
                    <a:pt x="9440" y="1326"/>
                    <a:pt x="9440" y="1540"/>
                  </a:cubicBezTo>
                  <a:cubicBezTo>
                    <a:pt x="9440" y="1772"/>
                    <a:pt x="9261" y="1932"/>
                    <a:pt x="9029" y="1932"/>
                  </a:cubicBezTo>
                  <a:cubicBezTo>
                    <a:pt x="8815" y="1932"/>
                    <a:pt x="8637" y="1772"/>
                    <a:pt x="8637" y="1540"/>
                  </a:cubicBezTo>
                  <a:cubicBezTo>
                    <a:pt x="8637" y="1326"/>
                    <a:pt x="8815" y="1147"/>
                    <a:pt x="9029" y="1147"/>
                  </a:cubicBezTo>
                  <a:close/>
                  <a:moveTo>
                    <a:pt x="8690" y="1"/>
                  </a:moveTo>
                  <a:cubicBezTo>
                    <a:pt x="8561" y="1"/>
                    <a:pt x="8431" y="50"/>
                    <a:pt x="8333" y="148"/>
                  </a:cubicBezTo>
                  <a:lnTo>
                    <a:pt x="197" y="8267"/>
                  </a:lnTo>
                  <a:cubicBezTo>
                    <a:pt x="1" y="8463"/>
                    <a:pt x="1" y="8784"/>
                    <a:pt x="197" y="8980"/>
                  </a:cubicBezTo>
                  <a:lnTo>
                    <a:pt x="1571" y="10354"/>
                  </a:lnTo>
                  <a:cubicBezTo>
                    <a:pt x="1669" y="10452"/>
                    <a:pt x="1798" y="10501"/>
                    <a:pt x="1928" y="10501"/>
                  </a:cubicBezTo>
                  <a:cubicBezTo>
                    <a:pt x="2057" y="10501"/>
                    <a:pt x="2186" y="10452"/>
                    <a:pt x="2285" y="10354"/>
                  </a:cubicBezTo>
                  <a:lnTo>
                    <a:pt x="7941" y="4698"/>
                  </a:lnTo>
                  <a:lnTo>
                    <a:pt x="10403" y="2218"/>
                  </a:lnTo>
                  <a:cubicBezTo>
                    <a:pt x="10599" y="2022"/>
                    <a:pt x="10599" y="1700"/>
                    <a:pt x="10403" y="1504"/>
                  </a:cubicBezTo>
                  <a:lnTo>
                    <a:pt x="9047" y="148"/>
                  </a:lnTo>
                  <a:cubicBezTo>
                    <a:pt x="8949" y="50"/>
                    <a:pt x="8819" y="1"/>
                    <a:pt x="86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0" name="Google Shape;1258;p39">
              <a:extLst>
                <a:ext uri="{FF2B5EF4-FFF2-40B4-BE49-F238E27FC236}">
                  <a16:creationId xmlns:a16="http://schemas.microsoft.com/office/drawing/2014/main" id="{F3D2F967-DC4A-595C-A4EE-C7CF23B57BA3}"/>
                </a:ext>
              </a:extLst>
            </p:cNvPr>
            <p:cNvSpPr/>
            <p:nvPr/>
          </p:nvSpPr>
          <p:spPr>
            <a:xfrm>
              <a:off x="4734450" y="4089175"/>
              <a:ext cx="66950" cy="117475"/>
            </a:xfrm>
            <a:custGeom>
              <a:avLst/>
              <a:gdLst/>
              <a:ahLst/>
              <a:cxnLst/>
              <a:rect l="l" t="t" r="r" b="b"/>
              <a:pathLst>
                <a:path w="2678" h="4699" extrusionOk="0">
                  <a:moveTo>
                    <a:pt x="1107" y="1147"/>
                  </a:moveTo>
                  <a:cubicBezTo>
                    <a:pt x="1339" y="1147"/>
                    <a:pt x="1518" y="1326"/>
                    <a:pt x="1518" y="1540"/>
                  </a:cubicBezTo>
                  <a:cubicBezTo>
                    <a:pt x="1518" y="1772"/>
                    <a:pt x="1339" y="1932"/>
                    <a:pt x="1107" y="1932"/>
                  </a:cubicBezTo>
                  <a:cubicBezTo>
                    <a:pt x="893" y="1932"/>
                    <a:pt x="715" y="1772"/>
                    <a:pt x="715" y="1540"/>
                  </a:cubicBezTo>
                  <a:cubicBezTo>
                    <a:pt x="715" y="1326"/>
                    <a:pt x="893" y="1147"/>
                    <a:pt x="1107" y="1147"/>
                  </a:cubicBezTo>
                  <a:close/>
                  <a:moveTo>
                    <a:pt x="750" y="1"/>
                  </a:moveTo>
                  <a:cubicBezTo>
                    <a:pt x="621" y="1"/>
                    <a:pt x="492" y="50"/>
                    <a:pt x="393" y="148"/>
                  </a:cubicBezTo>
                  <a:lnTo>
                    <a:pt x="1" y="541"/>
                  </a:lnTo>
                  <a:lnTo>
                    <a:pt x="1" y="4698"/>
                  </a:lnTo>
                  <a:lnTo>
                    <a:pt x="2481" y="2218"/>
                  </a:lnTo>
                  <a:cubicBezTo>
                    <a:pt x="2677" y="2022"/>
                    <a:pt x="2677" y="1700"/>
                    <a:pt x="2481" y="1504"/>
                  </a:cubicBezTo>
                  <a:lnTo>
                    <a:pt x="1107" y="148"/>
                  </a:lnTo>
                  <a:cubicBezTo>
                    <a:pt x="1009" y="50"/>
                    <a:pt x="880" y="1"/>
                    <a:pt x="750" y="1"/>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1" name="Google Shape;1259;p39">
              <a:extLst>
                <a:ext uri="{FF2B5EF4-FFF2-40B4-BE49-F238E27FC236}">
                  <a16:creationId xmlns:a16="http://schemas.microsoft.com/office/drawing/2014/main" id="{2ED826D3-BA08-6F66-9BAE-BEE6385980F5}"/>
                </a:ext>
              </a:extLst>
            </p:cNvPr>
            <p:cNvSpPr/>
            <p:nvPr/>
          </p:nvSpPr>
          <p:spPr>
            <a:xfrm>
              <a:off x="4533725" y="4085275"/>
              <a:ext cx="270350" cy="270350"/>
            </a:xfrm>
            <a:custGeom>
              <a:avLst/>
              <a:gdLst/>
              <a:ahLst/>
              <a:cxnLst/>
              <a:rect l="l" t="t" r="r" b="b"/>
              <a:pathLst>
                <a:path w="10814" h="10814" extrusionOk="0">
                  <a:moveTo>
                    <a:pt x="8797" y="1"/>
                  </a:moveTo>
                  <a:cubicBezTo>
                    <a:pt x="8619" y="1"/>
                    <a:pt x="8458" y="54"/>
                    <a:pt x="8333" y="179"/>
                  </a:cubicBezTo>
                  <a:lnTo>
                    <a:pt x="1571" y="6942"/>
                  </a:lnTo>
                  <a:cubicBezTo>
                    <a:pt x="1535" y="6995"/>
                    <a:pt x="1499" y="7084"/>
                    <a:pt x="1571" y="7174"/>
                  </a:cubicBezTo>
                  <a:lnTo>
                    <a:pt x="1999" y="7602"/>
                  </a:lnTo>
                  <a:cubicBezTo>
                    <a:pt x="2030" y="7622"/>
                    <a:pt x="2073" y="7643"/>
                    <a:pt x="2117" y="7643"/>
                  </a:cubicBezTo>
                  <a:cubicBezTo>
                    <a:pt x="2150" y="7643"/>
                    <a:pt x="2183" y="7632"/>
                    <a:pt x="2213" y="7602"/>
                  </a:cubicBezTo>
                  <a:cubicBezTo>
                    <a:pt x="2285" y="7530"/>
                    <a:pt x="2285" y="7441"/>
                    <a:pt x="2213" y="7370"/>
                  </a:cubicBezTo>
                  <a:lnTo>
                    <a:pt x="1910" y="7049"/>
                  </a:lnTo>
                  <a:lnTo>
                    <a:pt x="2677" y="6299"/>
                  </a:lnTo>
                  <a:lnTo>
                    <a:pt x="2980" y="6603"/>
                  </a:lnTo>
                  <a:cubicBezTo>
                    <a:pt x="3009" y="6631"/>
                    <a:pt x="3048" y="6650"/>
                    <a:pt x="3092" y="6650"/>
                  </a:cubicBezTo>
                  <a:cubicBezTo>
                    <a:pt x="3129" y="6650"/>
                    <a:pt x="3171" y="6636"/>
                    <a:pt x="3212" y="6603"/>
                  </a:cubicBezTo>
                  <a:cubicBezTo>
                    <a:pt x="3266" y="6549"/>
                    <a:pt x="3266" y="6442"/>
                    <a:pt x="3212" y="6388"/>
                  </a:cubicBezTo>
                  <a:lnTo>
                    <a:pt x="2891" y="6067"/>
                  </a:lnTo>
                  <a:lnTo>
                    <a:pt x="3658" y="5300"/>
                  </a:lnTo>
                  <a:lnTo>
                    <a:pt x="3980" y="5621"/>
                  </a:lnTo>
                  <a:cubicBezTo>
                    <a:pt x="4011" y="5642"/>
                    <a:pt x="4053" y="5662"/>
                    <a:pt x="4098" y="5662"/>
                  </a:cubicBezTo>
                  <a:cubicBezTo>
                    <a:pt x="4130" y="5662"/>
                    <a:pt x="4164" y="5651"/>
                    <a:pt x="4194" y="5621"/>
                  </a:cubicBezTo>
                  <a:cubicBezTo>
                    <a:pt x="4265" y="5550"/>
                    <a:pt x="4265" y="5461"/>
                    <a:pt x="4194" y="5389"/>
                  </a:cubicBezTo>
                  <a:lnTo>
                    <a:pt x="3890" y="5068"/>
                  </a:lnTo>
                  <a:lnTo>
                    <a:pt x="4658" y="4319"/>
                  </a:lnTo>
                  <a:lnTo>
                    <a:pt x="4961" y="4622"/>
                  </a:lnTo>
                  <a:cubicBezTo>
                    <a:pt x="4990" y="4651"/>
                    <a:pt x="5028" y="4669"/>
                    <a:pt x="5072" y="4669"/>
                  </a:cubicBezTo>
                  <a:cubicBezTo>
                    <a:pt x="5110" y="4669"/>
                    <a:pt x="5151" y="4655"/>
                    <a:pt x="5193" y="4622"/>
                  </a:cubicBezTo>
                  <a:cubicBezTo>
                    <a:pt x="5246" y="4569"/>
                    <a:pt x="5246" y="4461"/>
                    <a:pt x="5193" y="4408"/>
                  </a:cubicBezTo>
                  <a:lnTo>
                    <a:pt x="4872" y="4087"/>
                  </a:lnTo>
                  <a:lnTo>
                    <a:pt x="5639" y="3320"/>
                  </a:lnTo>
                  <a:lnTo>
                    <a:pt x="5960" y="3641"/>
                  </a:lnTo>
                  <a:cubicBezTo>
                    <a:pt x="5991" y="3661"/>
                    <a:pt x="6034" y="3682"/>
                    <a:pt x="6078" y="3682"/>
                  </a:cubicBezTo>
                  <a:cubicBezTo>
                    <a:pt x="6111" y="3682"/>
                    <a:pt x="6144" y="3671"/>
                    <a:pt x="6174" y="3641"/>
                  </a:cubicBezTo>
                  <a:cubicBezTo>
                    <a:pt x="6246" y="3569"/>
                    <a:pt x="6246" y="3480"/>
                    <a:pt x="6174" y="3409"/>
                  </a:cubicBezTo>
                  <a:lnTo>
                    <a:pt x="5871" y="3088"/>
                  </a:lnTo>
                  <a:lnTo>
                    <a:pt x="6638" y="2338"/>
                  </a:lnTo>
                  <a:lnTo>
                    <a:pt x="6941" y="2642"/>
                  </a:lnTo>
                  <a:cubicBezTo>
                    <a:pt x="6970" y="2670"/>
                    <a:pt x="7009" y="2689"/>
                    <a:pt x="7053" y="2689"/>
                  </a:cubicBezTo>
                  <a:cubicBezTo>
                    <a:pt x="7091" y="2689"/>
                    <a:pt x="7132" y="2675"/>
                    <a:pt x="7173" y="2642"/>
                  </a:cubicBezTo>
                  <a:cubicBezTo>
                    <a:pt x="7227" y="2588"/>
                    <a:pt x="7227" y="2481"/>
                    <a:pt x="7173" y="2427"/>
                  </a:cubicBezTo>
                  <a:lnTo>
                    <a:pt x="6852" y="2106"/>
                  </a:lnTo>
                  <a:lnTo>
                    <a:pt x="7887" y="1071"/>
                  </a:lnTo>
                  <a:lnTo>
                    <a:pt x="7887" y="2998"/>
                  </a:lnTo>
                  <a:cubicBezTo>
                    <a:pt x="7887" y="3070"/>
                    <a:pt x="7941" y="3141"/>
                    <a:pt x="8030" y="3141"/>
                  </a:cubicBezTo>
                  <a:cubicBezTo>
                    <a:pt x="8039" y="3143"/>
                    <a:pt x="8048" y="3144"/>
                    <a:pt x="8057" y="3144"/>
                  </a:cubicBezTo>
                  <a:cubicBezTo>
                    <a:pt x="8130" y="3144"/>
                    <a:pt x="8173" y="3078"/>
                    <a:pt x="8173" y="2998"/>
                  </a:cubicBezTo>
                  <a:lnTo>
                    <a:pt x="8173" y="768"/>
                  </a:lnTo>
                  <a:lnTo>
                    <a:pt x="8547" y="411"/>
                  </a:lnTo>
                  <a:cubicBezTo>
                    <a:pt x="8565" y="393"/>
                    <a:pt x="8601" y="376"/>
                    <a:pt x="8637" y="358"/>
                  </a:cubicBezTo>
                  <a:cubicBezTo>
                    <a:pt x="8672" y="322"/>
                    <a:pt x="8744" y="304"/>
                    <a:pt x="8797" y="304"/>
                  </a:cubicBezTo>
                  <a:cubicBezTo>
                    <a:pt x="8886" y="304"/>
                    <a:pt x="8976" y="340"/>
                    <a:pt x="9047" y="411"/>
                  </a:cubicBezTo>
                  <a:lnTo>
                    <a:pt x="10403" y="1767"/>
                  </a:lnTo>
                  <a:cubicBezTo>
                    <a:pt x="10474" y="1839"/>
                    <a:pt x="10510" y="1928"/>
                    <a:pt x="10510" y="2017"/>
                  </a:cubicBezTo>
                  <a:cubicBezTo>
                    <a:pt x="10510" y="2106"/>
                    <a:pt x="10474" y="2195"/>
                    <a:pt x="10403" y="2267"/>
                  </a:cubicBezTo>
                  <a:lnTo>
                    <a:pt x="8208" y="4461"/>
                  </a:lnTo>
                  <a:lnTo>
                    <a:pt x="8208" y="3748"/>
                  </a:lnTo>
                  <a:cubicBezTo>
                    <a:pt x="8208" y="3676"/>
                    <a:pt x="8155" y="3605"/>
                    <a:pt x="8101" y="3587"/>
                  </a:cubicBezTo>
                  <a:cubicBezTo>
                    <a:pt x="8076" y="3576"/>
                    <a:pt x="8051" y="3571"/>
                    <a:pt x="8028" y="3571"/>
                  </a:cubicBezTo>
                  <a:cubicBezTo>
                    <a:pt x="7937" y="3571"/>
                    <a:pt x="7869" y="3648"/>
                    <a:pt x="7869" y="3748"/>
                  </a:cubicBezTo>
                  <a:lnTo>
                    <a:pt x="7869" y="4783"/>
                  </a:lnTo>
                  <a:lnTo>
                    <a:pt x="6763" y="5907"/>
                  </a:lnTo>
                  <a:lnTo>
                    <a:pt x="6442" y="5586"/>
                  </a:lnTo>
                  <a:cubicBezTo>
                    <a:pt x="6415" y="5559"/>
                    <a:pt x="6375" y="5545"/>
                    <a:pt x="6335" y="5545"/>
                  </a:cubicBezTo>
                  <a:cubicBezTo>
                    <a:pt x="6295" y="5545"/>
                    <a:pt x="6255" y="5559"/>
                    <a:pt x="6228" y="5586"/>
                  </a:cubicBezTo>
                  <a:cubicBezTo>
                    <a:pt x="6156" y="5657"/>
                    <a:pt x="6156" y="5746"/>
                    <a:pt x="6228" y="5818"/>
                  </a:cubicBezTo>
                  <a:lnTo>
                    <a:pt x="6531" y="6121"/>
                  </a:lnTo>
                  <a:lnTo>
                    <a:pt x="4783" y="7887"/>
                  </a:lnTo>
                  <a:lnTo>
                    <a:pt x="4461" y="7566"/>
                  </a:lnTo>
                  <a:cubicBezTo>
                    <a:pt x="4435" y="7539"/>
                    <a:pt x="4394" y="7526"/>
                    <a:pt x="4354" y="7526"/>
                  </a:cubicBezTo>
                  <a:cubicBezTo>
                    <a:pt x="4314" y="7526"/>
                    <a:pt x="4274" y="7539"/>
                    <a:pt x="4247" y="7566"/>
                  </a:cubicBezTo>
                  <a:cubicBezTo>
                    <a:pt x="4176" y="7637"/>
                    <a:pt x="4176" y="7727"/>
                    <a:pt x="4247" y="7798"/>
                  </a:cubicBezTo>
                  <a:lnTo>
                    <a:pt x="4551" y="8101"/>
                  </a:lnTo>
                  <a:lnTo>
                    <a:pt x="2802" y="9868"/>
                  </a:lnTo>
                  <a:lnTo>
                    <a:pt x="2481" y="9547"/>
                  </a:lnTo>
                  <a:cubicBezTo>
                    <a:pt x="2454" y="9520"/>
                    <a:pt x="2414" y="9506"/>
                    <a:pt x="2374" y="9506"/>
                  </a:cubicBezTo>
                  <a:cubicBezTo>
                    <a:pt x="2334" y="9506"/>
                    <a:pt x="2293" y="9520"/>
                    <a:pt x="2267" y="9547"/>
                  </a:cubicBezTo>
                  <a:cubicBezTo>
                    <a:pt x="2195" y="9618"/>
                    <a:pt x="2195" y="9707"/>
                    <a:pt x="2267" y="9779"/>
                  </a:cubicBezTo>
                  <a:lnTo>
                    <a:pt x="2570" y="10082"/>
                  </a:lnTo>
                  <a:lnTo>
                    <a:pt x="2285" y="10385"/>
                  </a:lnTo>
                  <a:cubicBezTo>
                    <a:pt x="2213" y="10457"/>
                    <a:pt x="2124" y="10492"/>
                    <a:pt x="2035" y="10492"/>
                  </a:cubicBezTo>
                  <a:cubicBezTo>
                    <a:pt x="1946" y="10492"/>
                    <a:pt x="1856" y="10457"/>
                    <a:pt x="1785" y="10385"/>
                  </a:cubicBezTo>
                  <a:lnTo>
                    <a:pt x="429" y="9029"/>
                  </a:lnTo>
                  <a:cubicBezTo>
                    <a:pt x="358" y="8958"/>
                    <a:pt x="322" y="8869"/>
                    <a:pt x="322" y="8779"/>
                  </a:cubicBezTo>
                  <a:cubicBezTo>
                    <a:pt x="322" y="8690"/>
                    <a:pt x="358" y="8601"/>
                    <a:pt x="429" y="8530"/>
                  </a:cubicBezTo>
                  <a:lnTo>
                    <a:pt x="697" y="8280"/>
                  </a:lnTo>
                  <a:lnTo>
                    <a:pt x="1000" y="8583"/>
                  </a:lnTo>
                  <a:cubicBezTo>
                    <a:pt x="1029" y="8612"/>
                    <a:pt x="1067" y="8630"/>
                    <a:pt x="1111" y="8630"/>
                  </a:cubicBezTo>
                  <a:cubicBezTo>
                    <a:pt x="1149" y="8630"/>
                    <a:pt x="1190" y="8616"/>
                    <a:pt x="1232" y="8583"/>
                  </a:cubicBezTo>
                  <a:cubicBezTo>
                    <a:pt x="1285" y="8530"/>
                    <a:pt x="1285" y="8423"/>
                    <a:pt x="1232" y="8369"/>
                  </a:cubicBezTo>
                  <a:lnTo>
                    <a:pt x="911" y="8048"/>
                  </a:lnTo>
                  <a:lnTo>
                    <a:pt x="1268" y="7691"/>
                  </a:lnTo>
                  <a:cubicBezTo>
                    <a:pt x="1339" y="7620"/>
                    <a:pt x="1339" y="7530"/>
                    <a:pt x="1268" y="7459"/>
                  </a:cubicBezTo>
                  <a:cubicBezTo>
                    <a:pt x="1241" y="7432"/>
                    <a:pt x="1201" y="7419"/>
                    <a:pt x="1160" y="7419"/>
                  </a:cubicBezTo>
                  <a:cubicBezTo>
                    <a:pt x="1120" y="7419"/>
                    <a:pt x="1080" y="7432"/>
                    <a:pt x="1053" y="7459"/>
                  </a:cubicBezTo>
                  <a:lnTo>
                    <a:pt x="197" y="8315"/>
                  </a:lnTo>
                  <a:cubicBezTo>
                    <a:pt x="72" y="8440"/>
                    <a:pt x="1" y="8601"/>
                    <a:pt x="1" y="8779"/>
                  </a:cubicBezTo>
                  <a:cubicBezTo>
                    <a:pt x="1" y="8958"/>
                    <a:pt x="72" y="9118"/>
                    <a:pt x="197" y="9243"/>
                  </a:cubicBezTo>
                  <a:lnTo>
                    <a:pt x="1571" y="10617"/>
                  </a:lnTo>
                  <a:cubicBezTo>
                    <a:pt x="1696" y="10742"/>
                    <a:pt x="1856" y="10813"/>
                    <a:pt x="2035" y="10813"/>
                  </a:cubicBezTo>
                  <a:cubicBezTo>
                    <a:pt x="2213" y="10813"/>
                    <a:pt x="2374" y="10742"/>
                    <a:pt x="2499" y="10617"/>
                  </a:cubicBezTo>
                  <a:lnTo>
                    <a:pt x="10635" y="2481"/>
                  </a:lnTo>
                  <a:cubicBezTo>
                    <a:pt x="10760" y="2356"/>
                    <a:pt x="10813" y="2195"/>
                    <a:pt x="10813" y="2017"/>
                  </a:cubicBezTo>
                  <a:cubicBezTo>
                    <a:pt x="10813" y="1839"/>
                    <a:pt x="10760" y="1678"/>
                    <a:pt x="10635" y="1553"/>
                  </a:cubicBezTo>
                  <a:lnTo>
                    <a:pt x="9261" y="179"/>
                  </a:lnTo>
                  <a:cubicBezTo>
                    <a:pt x="9136" y="54"/>
                    <a:pt x="8976" y="1"/>
                    <a:pt x="8797"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2" name="Google Shape;1260;p39">
              <a:extLst>
                <a:ext uri="{FF2B5EF4-FFF2-40B4-BE49-F238E27FC236}">
                  <a16:creationId xmlns:a16="http://schemas.microsoft.com/office/drawing/2014/main" id="{7310364A-7872-E021-344F-C2DDF61EC4B2}"/>
                </a:ext>
              </a:extLst>
            </p:cNvPr>
            <p:cNvSpPr/>
            <p:nvPr/>
          </p:nvSpPr>
          <p:spPr>
            <a:xfrm>
              <a:off x="4748300" y="4113825"/>
              <a:ext cx="27675" cy="27675"/>
            </a:xfrm>
            <a:custGeom>
              <a:avLst/>
              <a:gdLst/>
              <a:ahLst/>
              <a:cxnLst/>
              <a:rect l="l" t="t" r="r" b="b"/>
              <a:pathLst>
                <a:path w="1107" h="1107" extrusionOk="0">
                  <a:moveTo>
                    <a:pt x="553" y="322"/>
                  </a:moveTo>
                  <a:cubicBezTo>
                    <a:pt x="696" y="322"/>
                    <a:pt x="803" y="429"/>
                    <a:pt x="803" y="554"/>
                  </a:cubicBezTo>
                  <a:cubicBezTo>
                    <a:pt x="803" y="697"/>
                    <a:pt x="696" y="804"/>
                    <a:pt x="553" y="804"/>
                  </a:cubicBezTo>
                  <a:cubicBezTo>
                    <a:pt x="428" y="804"/>
                    <a:pt x="321" y="697"/>
                    <a:pt x="321" y="554"/>
                  </a:cubicBezTo>
                  <a:cubicBezTo>
                    <a:pt x="321" y="429"/>
                    <a:pt x="428" y="322"/>
                    <a:pt x="553" y="322"/>
                  </a:cubicBezTo>
                  <a:close/>
                  <a:moveTo>
                    <a:pt x="553" y="1"/>
                  </a:moveTo>
                  <a:cubicBezTo>
                    <a:pt x="250" y="1"/>
                    <a:pt x="0" y="251"/>
                    <a:pt x="0" y="554"/>
                  </a:cubicBezTo>
                  <a:cubicBezTo>
                    <a:pt x="0" y="857"/>
                    <a:pt x="250" y="1107"/>
                    <a:pt x="553" y="1107"/>
                  </a:cubicBezTo>
                  <a:cubicBezTo>
                    <a:pt x="856" y="1107"/>
                    <a:pt x="1106" y="857"/>
                    <a:pt x="1106" y="554"/>
                  </a:cubicBezTo>
                  <a:cubicBezTo>
                    <a:pt x="1106" y="251"/>
                    <a:pt x="856" y="1"/>
                    <a:pt x="55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grpSp>
      <p:pic>
        <p:nvPicPr>
          <p:cNvPr id="14" name="Graphic 13">
            <a:extLst>
              <a:ext uri="{FF2B5EF4-FFF2-40B4-BE49-F238E27FC236}">
                <a16:creationId xmlns:a16="http://schemas.microsoft.com/office/drawing/2014/main" id="{5E15655C-D030-5368-D79F-54F59CCBFC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8208" y="2992579"/>
            <a:ext cx="286696" cy="444382"/>
          </a:xfrm>
          <a:prstGeom prst="rect">
            <a:avLst/>
          </a:prstGeom>
        </p:spPr>
      </p:pic>
      <p:sp>
        <p:nvSpPr>
          <p:cNvPr id="17" name="TextBox 16">
            <a:extLst>
              <a:ext uri="{FF2B5EF4-FFF2-40B4-BE49-F238E27FC236}">
                <a16:creationId xmlns:a16="http://schemas.microsoft.com/office/drawing/2014/main" id="{4D0D3072-6F54-8D51-7170-BE21B1FB58DC}"/>
              </a:ext>
            </a:extLst>
          </p:cNvPr>
          <p:cNvSpPr txBox="1"/>
          <p:nvPr/>
        </p:nvSpPr>
        <p:spPr>
          <a:xfrm>
            <a:off x="2984360" y="4801979"/>
            <a:ext cx="545342"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AB</a:t>
            </a:r>
          </a:p>
        </p:txBody>
      </p:sp>
      <p:sp>
        <p:nvSpPr>
          <p:cNvPr id="18" name="TextBox 17">
            <a:extLst>
              <a:ext uri="{FF2B5EF4-FFF2-40B4-BE49-F238E27FC236}">
                <a16:creationId xmlns:a16="http://schemas.microsoft.com/office/drawing/2014/main" id="{3509C197-5C14-2912-6FEA-3C49A928DB2E}"/>
              </a:ext>
            </a:extLst>
          </p:cNvPr>
          <p:cNvSpPr txBox="1"/>
          <p:nvPr/>
        </p:nvSpPr>
        <p:spPr>
          <a:xfrm>
            <a:off x="2979597" y="4369589"/>
            <a:ext cx="603178"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AB’</a:t>
            </a:r>
          </a:p>
        </p:txBody>
      </p:sp>
      <p:sp>
        <p:nvSpPr>
          <p:cNvPr id="19" name="TextBox 18">
            <a:extLst>
              <a:ext uri="{FF2B5EF4-FFF2-40B4-BE49-F238E27FC236}">
                <a16:creationId xmlns:a16="http://schemas.microsoft.com/office/drawing/2014/main" id="{B29BA648-21C5-D398-CE49-E18DE38BA2B2}"/>
              </a:ext>
            </a:extLst>
          </p:cNvPr>
          <p:cNvSpPr txBox="1"/>
          <p:nvPr/>
        </p:nvSpPr>
        <p:spPr>
          <a:xfrm>
            <a:off x="3625537" y="4605966"/>
            <a:ext cx="338554"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t>
            </a:r>
          </a:p>
        </p:txBody>
      </p:sp>
      <p:cxnSp>
        <p:nvCxnSpPr>
          <p:cNvPr id="20" name="Straight Connector 19">
            <a:extLst>
              <a:ext uri="{FF2B5EF4-FFF2-40B4-BE49-F238E27FC236}">
                <a16:creationId xmlns:a16="http://schemas.microsoft.com/office/drawing/2014/main" id="{3F82140A-C7E1-2ED1-4889-8CB0106BDD25}"/>
              </a:ext>
            </a:extLst>
          </p:cNvPr>
          <p:cNvCxnSpPr>
            <a:cxnSpLocks/>
          </p:cNvCxnSpPr>
          <p:nvPr/>
        </p:nvCxnSpPr>
        <p:spPr>
          <a:xfrm>
            <a:off x="3001226" y="4797796"/>
            <a:ext cx="496534"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97319D6-005E-5F8F-825E-54845CC114E6}"/>
              </a:ext>
            </a:extLst>
          </p:cNvPr>
          <p:cNvSpPr txBox="1"/>
          <p:nvPr/>
        </p:nvSpPr>
        <p:spPr>
          <a:xfrm>
            <a:off x="4048272" y="4369589"/>
            <a:ext cx="591829"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AC’</a:t>
            </a:r>
          </a:p>
        </p:txBody>
      </p:sp>
      <p:sp>
        <p:nvSpPr>
          <p:cNvPr id="22" name="TextBox 21">
            <a:extLst>
              <a:ext uri="{FF2B5EF4-FFF2-40B4-BE49-F238E27FC236}">
                <a16:creationId xmlns:a16="http://schemas.microsoft.com/office/drawing/2014/main" id="{49802282-842E-964D-D702-233BCFACB110}"/>
              </a:ext>
            </a:extLst>
          </p:cNvPr>
          <p:cNvSpPr txBox="1"/>
          <p:nvPr/>
        </p:nvSpPr>
        <p:spPr>
          <a:xfrm>
            <a:off x="4060029" y="4806918"/>
            <a:ext cx="530915"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AC</a:t>
            </a:r>
          </a:p>
        </p:txBody>
      </p:sp>
      <p:cxnSp>
        <p:nvCxnSpPr>
          <p:cNvPr id="30" name="Straight Connector 29">
            <a:extLst>
              <a:ext uri="{FF2B5EF4-FFF2-40B4-BE49-F238E27FC236}">
                <a16:creationId xmlns:a16="http://schemas.microsoft.com/office/drawing/2014/main" id="{162CF000-47B9-8DDD-AAD4-D3E86D083624}"/>
              </a:ext>
            </a:extLst>
          </p:cNvPr>
          <p:cNvCxnSpPr>
            <a:cxnSpLocks/>
          </p:cNvCxnSpPr>
          <p:nvPr/>
        </p:nvCxnSpPr>
        <p:spPr>
          <a:xfrm>
            <a:off x="4067829" y="4797796"/>
            <a:ext cx="487166"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30A8522-E952-0C69-84A0-81774579CEE7}"/>
              </a:ext>
            </a:extLst>
          </p:cNvPr>
          <p:cNvSpPr txBox="1"/>
          <p:nvPr/>
        </p:nvSpPr>
        <p:spPr>
          <a:xfrm>
            <a:off x="2529567" y="4605966"/>
            <a:ext cx="338554"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t>
            </a:r>
          </a:p>
        </p:txBody>
      </p:sp>
      <p:sp>
        <p:nvSpPr>
          <p:cNvPr id="42" name="TextBox 41">
            <a:extLst>
              <a:ext uri="{FF2B5EF4-FFF2-40B4-BE49-F238E27FC236}">
                <a16:creationId xmlns:a16="http://schemas.microsoft.com/office/drawing/2014/main" id="{78EE5135-6940-E112-8BAF-C1A444E43B6B}"/>
              </a:ext>
            </a:extLst>
          </p:cNvPr>
          <p:cNvSpPr txBox="1"/>
          <p:nvPr/>
        </p:nvSpPr>
        <p:spPr>
          <a:xfrm>
            <a:off x="4638056" y="4605966"/>
            <a:ext cx="338554"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t>
            </a:r>
          </a:p>
        </p:txBody>
      </p:sp>
      <p:cxnSp>
        <p:nvCxnSpPr>
          <p:cNvPr id="43" name="Straight Connector 42">
            <a:extLst>
              <a:ext uri="{FF2B5EF4-FFF2-40B4-BE49-F238E27FC236}">
                <a16:creationId xmlns:a16="http://schemas.microsoft.com/office/drawing/2014/main" id="{0F71EC6D-0AFC-0D41-5C63-BAD8A17A48DF}"/>
              </a:ext>
            </a:extLst>
          </p:cNvPr>
          <p:cNvCxnSpPr>
            <a:cxnSpLocks/>
          </p:cNvCxnSpPr>
          <p:nvPr/>
        </p:nvCxnSpPr>
        <p:spPr>
          <a:xfrm>
            <a:off x="2125105" y="4797796"/>
            <a:ext cx="322999"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D4AADD1-2FDE-7FF7-B7DA-A94AB057DC3F}"/>
              </a:ext>
            </a:extLst>
          </p:cNvPr>
          <p:cNvSpPr txBox="1"/>
          <p:nvPr/>
        </p:nvSpPr>
        <p:spPr>
          <a:xfrm>
            <a:off x="2128023" y="4369589"/>
            <a:ext cx="348172"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4</a:t>
            </a:r>
          </a:p>
        </p:txBody>
      </p:sp>
      <p:sp>
        <p:nvSpPr>
          <p:cNvPr id="47" name="TextBox 46">
            <a:extLst>
              <a:ext uri="{FF2B5EF4-FFF2-40B4-BE49-F238E27FC236}">
                <a16:creationId xmlns:a16="http://schemas.microsoft.com/office/drawing/2014/main" id="{F9389B88-B907-53D2-F170-B9336F85ACB5}"/>
              </a:ext>
            </a:extLst>
          </p:cNvPr>
          <p:cNvSpPr txBox="1"/>
          <p:nvPr/>
        </p:nvSpPr>
        <p:spPr>
          <a:xfrm>
            <a:off x="2125484" y="4815035"/>
            <a:ext cx="348172"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6</a:t>
            </a:r>
          </a:p>
        </p:txBody>
      </p:sp>
      <p:cxnSp>
        <p:nvCxnSpPr>
          <p:cNvPr id="48" name="Straight Connector 47">
            <a:extLst>
              <a:ext uri="{FF2B5EF4-FFF2-40B4-BE49-F238E27FC236}">
                <a16:creationId xmlns:a16="http://schemas.microsoft.com/office/drawing/2014/main" id="{5664723E-FA5B-7DC5-64EA-8D8977175424}"/>
              </a:ext>
            </a:extLst>
          </p:cNvPr>
          <p:cNvCxnSpPr>
            <a:cxnSpLocks/>
          </p:cNvCxnSpPr>
          <p:nvPr/>
        </p:nvCxnSpPr>
        <p:spPr>
          <a:xfrm>
            <a:off x="5023343" y="4789679"/>
            <a:ext cx="322999"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24813C5-AEE8-CED0-D84D-27BE749C1174}"/>
              </a:ext>
            </a:extLst>
          </p:cNvPr>
          <p:cNvSpPr txBox="1"/>
          <p:nvPr/>
        </p:nvSpPr>
        <p:spPr>
          <a:xfrm>
            <a:off x="5026261" y="4361472"/>
            <a:ext cx="348172"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6</a:t>
            </a:r>
          </a:p>
        </p:txBody>
      </p:sp>
      <p:sp>
        <p:nvSpPr>
          <p:cNvPr id="50" name="TextBox 49">
            <a:extLst>
              <a:ext uri="{FF2B5EF4-FFF2-40B4-BE49-F238E27FC236}">
                <a16:creationId xmlns:a16="http://schemas.microsoft.com/office/drawing/2014/main" id="{D48AEAE2-B9D9-B008-CE6E-75F06D3A9111}"/>
              </a:ext>
            </a:extLst>
          </p:cNvPr>
          <p:cNvSpPr txBox="1"/>
          <p:nvPr/>
        </p:nvSpPr>
        <p:spPr>
          <a:xfrm>
            <a:off x="5023722" y="4806918"/>
            <a:ext cx="348172"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9</a:t>
            </a:r>
          </a:p>
        </p:txBody>
      </p:sp>
      <p:sp>
        <p:nvSpPr>
          <p:cNvPr id="51" name="TextBox 50">
            <a:extLst>
              <a:ext uri="{FF2B5EF4-FFF2-40B4-BE49-F238E27FC236}">
                <a16:creationId xmlns:a16="http://schemas.microsoft.com/office/drawing/2014/main" id="{B133F7E2-E7ED-4D64-B090-826E0DCD88B4}"/>
              </a:ext>
            </a:extLst>
          </p:cNvPr>
          <p:cNvSpPr txBox="1"/>
          <p:nvPr/>
        </p:nvSpPr>
        <p:spPr>
          <a:xfrm>
            <a:off x="5465645" y="4596844"/>
            <a:ext cx="338554"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50000"/>
                  </a:schemeClr>
                </a:solidFill>
              </a:rPr>
              <a:t>=</a:t>
            </a:r>
          </a:p>
        </p:txBody>
      </p:sp>
      <p:cxnSp>
        <p:nvCxnSpPr>
          <p:cNvPr id="52" name="Straight Connector 51">
            <a:extLst>
              <a:ext uri="{FF2B5EF4-FFF2-40B4-BE49-F238E27FC236}">
                <a16:creationId xmlns:a16="http://schemas.microsoft.com/office/drawing/2014/main" id="{95CDFFE2-42CC-222F-35FD-B91A9BBAB25B}"/>
              </a:ext>
            </a:extLst>
          </p:cNvPr>
          <p:cNvCxnSpPr>
            <a:cxnSpLocks/>
          </p:cNvCxnSpPr>
          <p:nvPr/>
        </p:nvCxnSpPr>
        <p:spPr>
          <a:xfrm>
            <a:off x="5850932" y="4780557"/>
            <a:ext cx="322999"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3D73C21-C336-FC02-6D22-DBDC5522B728}"/>
              </a:ext>
            </a:extLst>
          </p:cNvPr>
          <p:cNvSpPr txBox="1"/>
          <p:nvPr/>
        </p:nvSpPr>
        <p:spPr>
          <a:xfrm>
            <a:off x="5853850" y="4352350"/>
            <a:ext cx="332142"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50000"/>
                  </a:schemeClr>
                </a:solidFill>
              </a:rPr>
              <a:t>2</a:t>
            </a:r>
          </a:p>
        </p:txBody>
      </p:sp>
      <p:sp>
        <p:nvSpPr>
          <p:cNvPr id="54" name="TextBox 53">
            <a:extLst>
              <a:ext uri="{FF2B5EF4-FFF2-40B4-BE49-F238E27FC236}">
                <a16:creationId xmlns:a16="http://schemas.microsoft.com/office/drawing/2014/main" id="{3BB32926-73D5-5AD0-B36E-78C08AED281D}"/>
              </a:ext>
            </a:extLst>
          </p:cNvPr>
          <p:cNvSpPr txBox="1"/>
          <p:nvPr/>
        </p:nvSpPr>
        <p:spPr>
          <a:xfrm>
            <a:off x="5851311" y="4797796"/>
            <a:ext cx="348172"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50000"/>
                  </a:schemeClr>
                </a:solidFill>
              </a:rPr>
              <a:t>3</a:t>
            </a:r>
          </a:p>
        </p:txBody>
      </p:sp>
    </p:spTree>
    <p:custDataLst>
      <p:tags r:id="rId1"/>
    </p:custDataLst>
    <p:extLst>
      <p:ext uri="{BB962C8B-B14F-4D97-AF65-F5344CB8AC3E}">
        <p14:creationId xmlns:p14="http://schemas.microsoft.com/office/powerpoint/2010/main" val="300517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par>
                                <p:cTn id="57" presetID="22" presetClass="entr" presetSubtype="8"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par>
                                <p:cTn id="66" presetID="22" presetClass="entr" presetSubtype="8"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par>
                                <p:cTn id="69" presetID="22" presetClass="entr" presetSubtype="8"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mph" presetSubtype="0" fill="hold" nodeType="clickEffect">
                                  <p:stCondLst>
                                    <p:cond delay="0"/>
                                  </p:stCondLst>
                                  <p:childTnLst>
                                    <p:animRot by="21600000">
                                      <p:cBhvr>
                                        <p:cTn id="75" dur="2000" fill="hold"/>
                                        <p:tgtEl>
                                          <p:spTgt spid="14"/>
                                        </p:tgtEl>
                                        <p:attrNameLst>
                                          <p:attrName>r</p:attrName>
                                        </p:attrNameLst>
                                      </p:cBhvr>
                                    </p:animRo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right)">
                                      <p:cBhvr>
                                        <p:cTn id="80" dur="500"/>
                                        <p:tgtEl>
                                          <p:spTgt spid="17"/>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right)">
                                      <p:cBhvr>
                                        <p:cTn id="83" dur="500"/>
                                        <p:tgtEl>
                                          <p:spTgt spid="18"/>
                                        </p:tgtEl>
                                      </p:cBhvr>
                                    </p:animEffect>
                                  </p:childTnLst>
                                </p:cTn>
                              </p:par>
                              <p:par>
                                <p:cTn id="84" presetID="22" presetClass="entr" presetSubtype="2"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right)">
                                      <p:cBhvr>
                                        <p:cTn id="86" dur="500"/>
                                        <p:tgtEl>
                                          <p:spTgt spid="20"/>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right)">
                                      <p:cBhvr>
                                        <p:cTn id="89" dur="500"/>
                                        <p:tgtEl>
                                          <p:spTgt spid="34"/>
                                        </p:tgtEl>
                                      </p:cBhvr>
                                    </p:animEffect>
                                  </p:childTnLst>
                                </p:cTn>
                              </p:par>
                              <p:par>
                                <p:cTn id="90" presetID="22" presetClass="entr" presetSubtype="2" fill="hold"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right)">
                                      <p:cBhvr>
                                        <p:cTn id="92" dur="500"/>
                                        <p:tgtEl>
                                          <p:spTgt spid="43"/>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wipe(right)">
                                      <p:cBhvr>
                                        <p:cTn id="95" dur="500"/>
                                        <p:tgtEl>
                                          <p:spTgt spid="46"/>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wipe(right)">
                                      <p:cBhvr>
                                        <p:cTn id="98" dur="500"/>
                                        <p:tgtEl>
                                          <p:spTgt spid="4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left)">
                                      <p:cBhvr>
                                        <p:cTn id="103" dur="500"/>
                                        <p:tgtEl>
                                          <p:spTgt spid="21"/>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left)">
                                      <p:cBhvr>
                                        <p:cTn id="106" dur="500"/>
                                        <p:tgtEl>
                                          <p:spTgt spid="22"/>
                                        </p:tgtEl>
                                      </p:cBhvr>
                                    </p:animEffect>
                                  </p:childTnLst>
                                </p:cTn>
                              </p:par>
                              <p:par>
                                <p:cTn id="107" presetID="22" presetClass="entr" presetSubtype="8" fill="hold"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left)">
                                      <p:cBhvr>
                                        <p:cTn id="109" dur="500"/>
                                        <p:tgtEl>
                                          <p:spTgt spid="30"/>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par>
                                <p:cTn id="113" presetID="22" presetClass="entr" presetSubtype="8" fill="hold"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wipe(left)">
                                      <p:cBhvr>
                                        <p:cTn id="115" dur="500"/>
                                        <p:tgtEl>
                                          <p:spTgt spid="48"/>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left)">
                                      <p:cBhvr>
                                        <p:cTn id="118" dur="500"/>
                                        <p:tgtEl>
                                          <p:spTgt spid="49"/>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50"/>
                                        </p:tgtEl>
                                        <p:attrNameLst>
                                          <p:attrName>style.visibility</p:attrName>
                                        </p:attrNameLst>
                                      </p:cBhvr>
                                      <p:to>
                                        <p:strVal val="visible"/>
                                      </p:to>
                                    </p:set>
                                    <p:animEffect transition="in" filter="wipe(left)">
                                      <p:cBhvr>
                                        <p:cTn id="121" dur="500"/>
                                        <p:tgtEl>
                                          <p:spTgt spid="50"/>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fade">
                                      <p:cBhvr>
                                        <p:cTn id="126" dur="500"/>
                                        <p:tgtEl>
                                          <p:spTgt spid="1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fade">
                                      <p:cBhvr>
                                        <p:cTn id="129" dur="500"/>
                                        <p:tgtEl>
                                          <p:spTgt spid="51"/>
                                        </p:tgtEl>
                                      </p:cBhvr>
                                    </p:animEffect>
                                  </p:childTnLst>
                                </p:cTn>
                              </p:par>
                              <p:par>
                                <p:cTn id="130" presetID="10" presetClass="entr" presetSubtype="0" fill="hold" nodeType="with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500"/>
                                        <p:tgtEl>
                                          <p:spTgt spid="5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fade">
                                      <p:cBhvr>
                                        <p:cTn id="135" dur="500"/>
                                        <p:tgtEl>
                                          <p:spTgt spid="5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4"/>
                                        </p:tgtEl>
                                        <p:attrNameLst>
                                          <p:attrName>style.visibility</p:attrName>
                                        </p:attrNameLst>
                                      </p:cBhvr>
                                      <p:to>
                                        <p:strVal val="visible"/>
                                      </p:to>
                                    </p:set>
                                    <p:animEffect transition="in" filter="fade">
                                      <p:cBhvr>
                                        <p:cTn id="13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3" grpId="0"/>
      <p:bldP spid="24" grpId="0"/>
      <p:bldP spid="25" grpId="0"/>
      <p:bldP spid="27" grpId="0"/>
      <p:bldP spid="28" grpId="0"/>
      <p:bldP spid="31" grpId="0" animBg="1"/>
      <p:bldP spid="35" grpId="0"/>
      <p:bldP spid="36" grpId="0"/>
      <p:bldP spid="37" grpId="0"/>
      <p:bldP spid="38" grpId="0"/>
      <p:bldP spid="39" grpId="0"/>
      <p:bldP spid="40" grpId="0"/>
      <p:bldP spid="2" grpId="0" animBg="1"/>
      <p:bldP spid="6" grpId="0"/>
      <p:bldP spid="17" grpId="0"/>
      <p:bldP spid="18" grpId="0"/>
      <p:bldP spid="19" grpId="0"/>
      <p:bldP spid="21" grpId="0"/>
      <p:bldP spid="22" grpId="0"/>
      <p:bldP spid="34" grpId="0"/>
      <p:bldP spid="42" grpId="0"/>
      <p:bldP spid="46" grpId="0"/>
      <p:bldP spid="47" grpId="0"/>
      <p:bldP spid="49" grpId="0"/>
      <p:bldP spid="50" grpId="0"/>
      <p:bldP spid="51" grpId="0"/>
      <p:bldP spid="53" grpId="0"/>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E893E8-747A-E61E-4D91-BCECB9DBB0C9}"/>
              </a:ext>
            </a:extLst>
          </p:cNvPr>
          <p:cNvSpPr txBox="1"/>
          <p:nvPr/>
        </p:nvSpPr>
        <p:spPr>
          <a:xfrm>
            <a:off x="1385142" y="1510788"/>
            <a:ext cx="10090489" cy="1053686"/>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t>Cho tam giác ABC có AB = 6 cm, AC = 9 cm. Trên cạnh AB lấy điểm B’, trên cạnh AC lấy điểm C’ sao cho AB’ = 4 cm, AC’ = 6 cm.</a:t>
            </a:r>
          </a:p>
        </p:txBody>
      </p:sp>
      <p:sp>
        <p:nvSpPr>
          <p:cNvPr id="13" name="TextBox 12">
            <a:extLst>
              <a:ext uri="{FF2B5EF4-FFF2-40B4-BE49-F238E27FC236}">
                <a16:creationId xmlns:a16="http://schemas.microsoft.com/office/drawing/2014/main" id="{6EE5536E-09FE-FFF6-1348-084D05B364B8}"/>
              </a:ext>
            </a:extLst>
          </p:cNvPr>
          <p:cNvSpPr txBox="1"/>
          <p:nvPr/>
        </p:nvSpPr>
        <p:spPr>
          <a:xfrm>
            <a:off x="1385142" y="2655790"/>
            <a:ext cx="5972507" cy="1561518"/>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gn="just">
              <a:lnSpc>
                <a:spcPct val="150000"/>
              </a:lnSpc>
            </a:pPr>
            <a:r>
              <a:rPr lang="en-US" dirty="0"/>
              <a:t>Vẽ đường thẳng a đi qua B’ và song song với BC. Đường thẳng a cắt AC tại điểm C’’. Tính độ dài đoạn thẳng AC’’.</a:t>
            </a:r>
          </a:p>
        </p:txBody>
      </p:sp>
      <p:sp>
        <p:nvSpPr>
          <p:cNvPr id="2" name="Rectangle: Rounded Corners 2">
            <a:extLst>
              <a:ext uri="{FF2B5EF4-FFF2-40B4-BE49-F238E27FC236}">
                <a16:creationId xmlns:a16="http://schemas.microsoft.com/office/drawing/2014/main" id="{E24D6221-3274-5A53-E045-3B4AC7463F0E}"/>
              </a:ext>
            </a:extLst>
          </p:cNvPr>
          <p:cNvSpPr/>
          <p:nvPr/>
        </p:nvSpPr>
        <p:spPr>
          <a:xfrm>
            <a:off x="4385040" y="1217901"/>
            <a:ext cx="3744547" cy="45719"/>
          </a:xfrm>
          <a:prstGeom prst="roundRect">
            <a:avLst>
              <a:gd name="adj" fmla="val 5830"/>
            </a:avLst>
          </a:prstGeom>
          <a:solidFill>
            <a:srgbClr val="1A5C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 name="TextBox 3">
            <a:extLst>
              <a:ext uri="{FF2B5EF4-FFF2-40B4-BE49-F238E27FC236}">
                <a16:creationId xmlns:a16="http://schemas.microsoft.com/office/drawing/2014/main" id="{DC9FFE59-9C14-7D5D-ADC5-C63C8D0A0C91}"/>
              </a:ext>
            </a:extLst>
          </p:cNvPr>
          <p:cNvSpPr txBox="1"/>
          <p:nvPr/>
        </p:nvSpPr>
        <p:spPr>
          <a:xfrm>
            <a:off x="3350235" y="623150"/>
            <a:ext cx="5814156" cy="523220"/>
          </a:xfrm>
          <a:prstGeom prst="rect">
            <a:avLst/>
          </a:prstGeom>
          <a:noFill/>
        </p:spPr>
        <p:txBody>
          <a:bodyPr wrap="none" rtlCol="0">
            <a:spAutoFit/>
          </a:bodyPr>
          <a:lstStyle/>
          <a:p>
            <a:r>
              <a:rPr lang="en-US" sz="2800" dirty="0">
                <a:solidFill>
                  <a:srgbClr val="1A5C4B"/>
                </a:solidFill>
                <a:latin typeface="#9Slide03 SVND Sari" panose="02000000000000000000" pitchFamily="2" charset="0"/>
              </a:rPr>
              <a:t>2. ĐỊNH LÍ </a:t>
            </a:r>
            <a:r>
              <a:rPr lang="en-US" sz="2800" dirty="0" err="1">
                <a:solidFill>
                  <a:srgbClr val="1A5C4B"/>
                </a:solidFill>
                <a:latin typeface="#9Slide03 SVND Sari" panose="02000000000000000000" pitchFamily="2" charset="0"/>
              </a:rPr>
              <a:t>THALÈS</a:t>
            </a:r>
            <a:r>
              <a:rPr lang="en-US" sz="2800" dirty="0">
                <a:solidFill>
                  <a:srgbClr val="1A5C4B"/>
                </a:solidFill>
                <a:latin typeface="#9Slide03 SVND Sari" panose="02000000000000000000" pitchFamily="2" charset="0"/>
              </a:rPr>
              <a:t> TRONG TAM GIÁC</a:t>
            </a:r>
          </a:p>
        </p:txBody>
      </p:sp>
      <p:sp>
        <p:nvSpPr>
          <p:cNvPr id="6" name="TextBox 30">
            <a:extLst>
              <a:ext uri="{FF2B5EF4-FFF2-40B4-BE49-F238E27FC236}">
                <a16:creationId xmlns:a16="http://schemas.microsoft.com/office/drawing/2014/main" id="{1356182F-B7DF-0855-CF6C-011CCAB9071D}"/>
              </a:ext>
            </a:extLst>
          </p:cNvPr>
          <p:cNvSpPr txBox="1"/>
          <p:nvPr/>
        </p:nvSpPr>
        <p:spPr>
          <a:xfrm>
            <a:off x="938019" y="1206982"/>
            <a:ext cx="478016" cy="430887"/>
          </a:xfrm>
          <a:prstGeom prst="rect">
            <a:avLst/>
          </a:prstGeom>
          <a:noFill/>
        </p:spPr>
        <p:txBody>
          <a:bodyPr wrap="none" rtlCol="0">
            <a:spAutoFit/>
          </a:bodyPr>
          <a:lstStyle/>
          <a:p>
            <a:r>
              <a:rPr lang="en-US" sz="2200" dirty="0">
                <a:solidFill>
                  <a:schemeClr val="tx2">
                    <a:lumMod val="10000"/>
                  </a:schemeClr>
                </a:solidFill>
                <a:latin typeface="#9Slide03 SVND Sari" panose="02000000000000000000" pitchFamily="2" charset="0"/>
              </a:rPr>
              <a:t>?1.</a:t>
            </a:r>
          </a:p>
        </p:txBody>
      </p:sp>
      <p:grpSp>
        <p:nvGrpSpPr>
          <p:cNvPr id="7" name="Google Shape;1256;p39">
            <a:extLst>
              <a:ext uri="{FF2B5EF4-FFF2-40B4-BE49-F238E27FC236}">
                <a16:creationId xmlns:a16="http://schemas.microsoft.com/office/drawing/2014/main" id="{4B98CBC8-5085-7816-B463-5D0873AEFA1D}"/>
              </a:ext>
            </a:extLst>
          </p:cNvPr>
          <p:cNvGrpSpPr/>
          <p:nvPr/>
        </p:nvGrpSpPr>
        <p:grpSpPr>
          <a:xfrm>
            <a:off x="1159399" y="1395448"/>
            <a:ext cx="478015" cy="478015"/>
            <a:chOff x="4533725" y="4085275"/>
            <a:chExt cx="270350" cy="270350"/>
          </a:xfrm>
        </p:grpSpPr>
        <p:sp>
          <p:nvSpPr>
            <p:cNvPr id="9" name="Google Shape;1257;p39">
              <a:extLst>
                <a:ext uri="{FF2B5EF4-FFF2-40B4-BE49-F238E27FC236}">
                  <a16:creationId xmlns:a16="http://schemas.microsoft.com/office/drawing/2014/main" id="{7C26CDBF-91C2-ED95-9E3D-786D79692527}"/>
                </a:ext>
              </a:extLst>
            </p:cNvPr>
            <p:cNvSpPr/>
            <p:nvPr/>
          </p:nvSpPr>
          <p:spPr>
            <a:xfrm>
              <a:off x="4536400" y="4089175"/>
              <a:ext cx="265000" cy="262550"/>
            </a:xfrm>
            <a:custGeom>
              <a:avLst/>
              <a:gdLst/>
              <a:ahLst/>
              <a:cxnLst/>
              <a:rect l="l" t="t" r="r" b="b"/>
              <a:pathLst>
                <a:path w="10600" h="10502" extrusionOk="0">
                  <a:moveTo>
                    <a:pt x="9029" y="1147"/>
                  </a:moveTo>
                  <a:cubicBezTo>
                    <a:pt x="9261" y="1147"/>
                    <a:pt x="9440" y="1326"/>
                    <a:pt x="9440" y="1540"/>
                  </a:cubicBezTo>
                  <a:cubicBezTo>
                    <a:pt x="9440" y="1772"/>
                    <a:pt x="9261" y="1932"/>
                    <a:pt x="9029" y="1932"/>
                  </a:cubicBezTo>
                  <a:cubicBezTo>
                    <a:pt x="8815" y="1932"/>
                    <a:pt x="8637" y="1772"/>
                    <a:pt x="8637" y="1540"/>
                  </a:cubicBezTo>
                  <a:cubicBezTo>
                    <a:pt x="8637" y="1326"/>
                    <a:pt x="8815" y="1147"/>
                    <a:pt x="9029" y="1147"/>
                  </a:cubicBezTo>
                  <a:close/>
                  <a:moveTo>
                    <a:pt x="8690" y="1"/>
                  </a:moveTo>
                  <a:cubicBezTo>
                    <a:pt x="8561" y="1"/>
                    <a:pt x="8431" y="50"/>
                    <a:pt x="8333" y="148"/>
                  </a:cubicBezTo>
                  <a:lnTo>
                    <a:pt x="197" y="8267"/>
                  </a:lnTo>
                  <a:cubicBezTo>
                    <a:pt x="1" y="8463"/>
                    <a:pt x="1" y="8784"/>
                    <a:pt x="197" y="8980"/>
                  </a:cubicBezTo>
                  <a:lnTo>
                    <a:pt x="1571" y="10354"/>
                  </a:lnTo>
                  <a:cubicBezTo>
                    <a:pt x="1669" y="10452"/>
                    <a:pt x="1798" y="10501"/>
                    <a:pt x="1928" y="10501"/>
                  </a:cubicBezTo>
                  <a:cubicBezTo>
                    <a:pt x="2057" y="10501"/>
                    <a:pt x="2186" y="10452"/>
                    <a:pt x="2285" y="10354"/>
                  </a:cubicBezTo>
                  <a:lnTo>
                    <a:pt x="7941" y="4698"/>
                  </a:lnTo>
                  <a:lnTo>
                    <a:pt x="10403" y="2218"/>
                  </a:lnTo>
                  <a:cubicBezTo>
                    <a:pt x="10599" y="2022"/>
                    <a:pt x="10599" y="1700"/>
                    <a:pt x="10403" y="1504"/>
                  </a:cubicBezTo>
                  <a:lnTo>
                    <a:pt x="9047" y="148"/>
                  </a:lnTo>
                  <a:cubicBezTo>
                    <a:pt x="8949" y="50"/>
                    <a:pt x="8819" y="1"/>
                    <a:pt x="86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0" name="Google Shape;1258;p39">
              <a:extLst>
                <a:ext uri="{FF2B5EF4-FFF2-40B4-BE49-F238E27FC236}">
                  <a16:creationId xmlns:a16="http://schemas.microsoft.com/office/drawing/2014/main" id="{F3D2F967-DC4A-595C-A4EE-C7CF23B57BA3}"/>
                </a:ext>
              </a:extLst>
            </p:cNvPr>
            <p:cNvSpPr/>
            <p:nvPr/>
          </p:nvSpPr>
          <p:spPr>
            <a:xfrm>
              <a:off x="4734450" y="4089175"/>
              <a:ext cx="66950" cy="117475"/>
            </a:xfrm>
            <a:custGeom>
              <a:avLst/>
              <a:gdLst/>
              <a:ahLst/>
              <a:cxnLst/>
              <a:rect l="l" t="t" r="r" b="b"/>
              <a:pathLst>
                <a:path w="2678" h="4699" extrusionOk="0">
                  <a:moveTo>
                    <a:pt x="1107" y="1147"/>
                  </a:moveTo>
                  <a:cubicBezTo>
                    <a:pt x="1339" y="1147"/>
                    <a:pt x="1518" y="1326"/>
                    <a:pt x="1518" y="1540"/>
                  </a:cubicBezTo>
                  <a:cubicBezTo>
                    <a:pt x="1518" y="1772"/>
                    <a:pt x="1339" y="1932"/>
                    <a:pt x="1107" y="1932"/>
                  </a:cubicBezTo>
                  <a:cubicBezTo>
                    <a:pt x="893" y="1932"/>
                    <a:pt x="715" y="1772"/>
                    <a:pt x="715" y="1540"/>
                  </a:cubicBezTo>
                  <a:cubicBezTo>
                    <a:pt x="715" y="1326"/>
                    <a:pt x="893" y="1147"/>
                    <a:pt x="1107" y="1147"/>
                  </a:cubicBezTo>
                  <a:close/>
                  <a:moveTo>
                    <a:pt x="750" y="1"/>
                  </a:moveTo>
                  <a:cubicBezTo>
                    <a:pt x="621" y="1"/>
                    <a:pt x="492" y="50"/>
                    <a:pt x="393" y="148"/>
                  </a:cubicBezTo>
                  <a:lnTo>
                    <a:pt x="1" y="541"/>
                  </a:lnTo>
                  <a:lnTo>
                    <a:pt x="1" y="4698"/>
                  </a:lnTo>
                  <a:lnTo>
                    <a:pt x="2481" y="2218"/>
                  </a:lnTo>
                  <a:cubicBezTo>
                    <a:pt x="2677" y="2022"/>
                    <a:pt x="2677" y="1700"/>
                    <a:pt x="2481" y="1504"/>
                  </a:cubicBezTo>
                  <a:lnTo>
                    <a:pt x="1107" y="148"/>
                  </a:lnTo>
                  <a:cubicBezTo>
                    <a:pt x="1009" y="50"/>
                    <a:pt x="880" y="1"/>
                    <a:pt x="750" y="1"/>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1" name="Google Shape;1259;p39">
              <a:extLst>
                <a:ext uri="{FF2B5EF4-FFF2-40B4-BE49-F238E27FC236}">
                  <a16:creationId xmlns:a16="http://schemas.microsoft.com/office/drawing/2014/main" id="{2ED826D3-BA08-6F66-9BAE-BEE6385980F5}"/>
                </a:ext>
              </a:extLst>
            </p:cNvPr>
            <p:cNvSpPr/>
            <p:nvPr/>
          </p:nvSpPr>
          <p:spPr>
            <a:xfrm>
              <a:off x="4533725" y="4085275"/>
              <a:ext cx="270350" cy="270350"/>
            </a:xfrm>
            <a:custGeom>
              <a:avLst/>
              <a:gdLst/>
              <a:ahLst/>
              <a:cxnLst/>
              <a:rect l="l" t="t" r="r" b="b"/>
              <a:pathLst>
                <a:path w="10814" h="10814" extrusionOk="0">
                  <a:moveTo>
                    <a:pt x="8797" y="1"/>
                  </a:moveTo>
                  <a:cubicBezTo>
                    <a:pt x="8619" y="1"/>
                    <a:pt x="8458" y="54"/>
                    <a:pt x="8333" y="179"/>
                  </a:cubicBezTo>
                  <a:lnTo>
                    <a:pt x="1571" y="6942"/>
                  </a:lnTo>
                  <a:cubicBezTo>
                    <a:pt x="1535" y="6995"/>
                    <a:pt x="1499" y="7084"/>
                    <a:pt x="1571" y="7174"/>
                  </a:cubicBezTo>
                  <a:lnTo>
                    <a:pt x="1999" y="7602"/>
                  </a:lnTo>
                  <a:cubicBezTo>
                    <a:pt x="2030" y="7622"/>
                    <a:pt x="2073" y="7643"/>
                    <a:pt x="2117" y="7643"/>
                  </a:cubicBezTo>
                  <a:cubicBezTo>
                    <a:pt x="2150" y="7643"/>
                    <a:pt x="2183" y="7632"/>
                    <a:pt x="2213" y="7602"/>
                  </a:cubicBezTo>
                  <a:cubicBezTo>
                    <a:pt x="2285" y="7530"/>
                    <a:pt x="2285" y="7441"/>
                    <a:pt x="2213" y="7370"/>
                  </a:cubicBezTo>
                  <a:lnTo>
                    <a:pt x="1910" y="7049"/>
                  </a:lnTo>
                  <a:lnTo>
                    <a:pt x="2677" y="6299"/>
                  </a:lnTo>
                  <a:lnTo>
                    <a:pt x="2980" y="6603"/>
                  </a:lnTo>
                  <a:cubicBezTo>
                    <a:pt x="3009" y="6631"/>
                    <a:pt x="3048" y="6650"/>
                    <a:pt x="3092" y="6650"/>
                  </a:cubicBezTo>
                  <a:cubicBezTo>
                    <a:pt x="3129" y="6650"/>
                    <a:pt x="3171" y="6636"/>
                    <a:pt x="3212" y="6603"/>
                  </a:cubicBezTo>
                  <a:cubicBezTo>
                    <a:pt x="3266" y="6549"/>
                    <a:pt x="3266" y="6442"/>
                    <a:pt x="3212" y="6388"/>
                  </a:cubicBezTo>
                  <a:lnTo>
                    <a:pt x="2891" y="6067"/>
                  </a:lnTo>
                  <a:lnTo>
                    <a:pt x="3658" y="5300"/>
                  </a:lnTo>
                  <a:lnTo>
                    <a:pt x="3980" y="5621"/>
                  </a:lnTo>
                  <a:cubicBezTo>
                    <a:pt x="4011" y="5642"/>
                    <a:pt x="4053" y="5662"/>
                    <a:pt x="4098" y="5662"/>
                  </a:cubicBezTo>
                  <a:cubicBezTo>
                    <a:pt x="4130" y="5662"/>
                    <a:pt x="4164" y="5651"/>
                    <a:pt x="4194" y="5621"/>
                  </a:cubicBezTo>
                  <a:cubicBezTo>
                    <a:pt x="4265" y="5550"/>
                    <a:pt x="4265" y="5461"/>
                    <a:pt x="4194" y="5389"/>
                  </a:cubicBezTo>
                  <a:lnTo>
                    <a:pt x="3890" y="5068"/>
                  </a:lnTo>
                  <a:lnTo>
                    <a:pt x="4658" y="4319"/>
                  </a:lnTo>
                  <a:lnTo>
                    <a:pt x="4961" y="4622"/>
                  </a:lnTo>
                  <a:cubicBezTo>
                    <a:pt x="4990" y="4651"/>
                    <a:pt x="5028" y="4669"/>
                    <a:pt x="5072" y="4669"/>
                  </a:cubicBezTo>
                  <a:cubicBezTo>
                    <a:pt x="5110" y="4669"/>
                    <a:pt x="5151" y="4655"/>
                    <a:pt x="5193" y="4622"/>
                  </a:cubicBezTo>
                  <a:cubicBezTo>
                    <a:pt x="5246" y="4569"/>
                    <a:pt x="5246" y="4461"/>
                    <a:pt x="5193" y="4408"/>
                  </a:cubicBezTo>
                  <a:lnTo>
                    <a:pt x="4872" y="4087"/>
                  </a:lnTo>
                  <a:lnTo>
                    <a:pt x="5639" y="3320"/>
                  </a:lnTo>
                  <a:lnTo>
                    <a:pt x="5960" y="3641"/>
                  </a:lnTo>
                  <a:cubicBezTo>
                    <a:pt x="5991" y="3661"/>
                    <a:pt x="6034" y="3682"/>
                    <a:pt x="6078" y="3682"/>
                  </a:cubicBezTo>
                  <a:cubicBezTo>
                    <a:pt x="6111" y="3682"/>
                    <a:pt x="6144" y="3671"/>
                    <a:pt x="6174" y="3641"/>
                  </a:cubicBezTo>
                  <a:cubicBezTo>
                    <a:pt x="6246" y="3569"/>
                    <a:pt x="6246" y="3480"/>
                    <a:pt x="6174" y="3409"/>
                  </a:cubicBezTo>
                  <a:lnTo>
                    <a:pt x="5871" y="3088"/>
                  </a:lnTo>
                  <a:lnTo>
                    <a:pt x="6638" y="2338"/>
                  </a:lnTo>
                  <a:lnTo>
                    <a:pt x="6941" y="2642"/>
                  </a:lnTo>
                  <a:cubicBezTo>
                    <a:pt x="6970" y="2670"/>
                    <a:pt x="7009" y="2689"/>
                    <a:pt x="7053" y="2689"/>
                  </a:cubicBezTo>
                  <a:cubicBezTo>
                    <a:pt x="7091" y="2689"/>
                    <a:pt x="7132" y="2675"/>
                    <a:pt x="7173" y="2642"/>
                  </a:cubicBezTo>
                  <a:cubicBezTo>
                    <a:pt x="7227" y="2588"/>
                    <a:pt x="7227" y="2481"/>
                    <a:pt x="7173" y="2427"/>
                  </a:cubicBezTo>
                  <a:lnTo>
                    <a:pt x="6852" y="2106"/>
                  </a:lnTo>
                  <a:lnTo>
                    <a:pt x="7887" y="1071"/>
                  </a:lnTo>
                  <a:lnTo>
                    <a:pt x="7887" y="2998"/>
                  </a:lnTo>
                  <a:cubicBezTo>
                    <a:pt x="7887" y="3070"/>
                    <a:pt x="7941" y="3141"/>
                    <a:pt x="8030" y="3141"/>
                  </a:cubicBezTo>
                  <a:cubicBezTo>
                    <a:pt x="8039" y="3143"/>
                    <a:pt x="8048" y="3144"/>
                    <a:pt x="8057" y="3144"/>
                  </a:cubicBezTo>
                  <a:cubicBezTo>
                    <a:pt x="8130" y="3144"/>
                    <a:pt x="8173" y="3078"/>
                    <a:pt x="8173" y="2998"/>
                  </a:cubicBezTo>
                  <a:lnTo>
                    <a:pt x="8173" y="768"/>
                  </a:lnTo>
                  <a:lnTo>
                    <a:pt x="8547" y="411"/>
                  </a:lnTo>
                  <a:cubicBezTo>
                    <a:pt x="8565" y="393"/>
                    <a:pt x="8601" y="376"/>
                    <a:pt x="8637" y="358"/>
                  </a:cubicBezTo>
                  <a:cubicBezTo>
                    <a:pt x="8672" y="322"/>
                    <a:pt x="8744" y="304"/>
                    <a:pt x="8797" y="304"/>
                  </a:cubicBezTo>
                  <a:cubicBezTo>
                    <a:pt x="8886" y="304"/>
                    <a:pt x="8976" y="340"/>
                    <a:pt x="9047" y="411"/>
                  </a:cubicBezTo>
                  <a:lnTo>
                    <a:pt x="10403" y="1767"/>
                  </a:lnTo>
                  <a:cubicBezTo>
                    <a:pt x="10474" y="1839"/>
                    <a:pt x="10510" y="1928"/>
                    <a:pt x="10510" y="2017"/>
                  </a:cubicBezTo>
                  <a:cubicBezTo>
                    <a:pt x="10510" y="2106"/>
                    <a:pt x="10474" y="2195"/>
                    <a:pt x="10403" y="2267"/>
                  </a:cubicBezTo>
                  <a:lnTo>
                    <a:pt x="8208" y="4461"/>
                  </a:lnTo>
                  <a:lnTo>
                    <a:pt x="8208" y="3748"/>
                  </a:lnTo>
                  <a:cubicBezTo>
                    <a:pt x="8208" y="3676"/>
                    <a:pt x="8155" y="3605"/>
                    <a:pt x="8101" y="3587"/>
                  </a:cubicBezTo>
                  <a:cubicBezTo>
                    <a:pt x="8076" y="3576"/>
                    <a:pt x="8051" y="3571"/>
                    <a:pt x="8028" y="3571"/>
                  </a:cubicBezTo>
                  <a:cubicBezTo>
                    <a:pt x="7937" y="3571"/>
                    <a:pt x="7869" y="3648"/>
                    <a:pt x="7869" y="3748"/>
                  </a:cubicBezTo>
                  <a:lnTo>
                    <a:pt x="7869" y="4783"/>
                  </a:lnTo>
                  <a:lnTo>
                    <a:pt x="6763" y="5907"/>
                  </a:lnTo>
                  <a:lnTo>
                    <a:pt x="6442" y="5586"/>
                  </a:lnTo>
                  <a:cubicBezTo>
                    <a:pt x="6415" y="5559"/>
                    <a:pt x="6375" y="5545"/>
                    <a:pt x="6335" y="5545"/>
                  </a:cubicBezTo>
                  <a:cubicBezTo>
                    <a:pt x="6295" y="5545"/>
                    <a:pt x="6255" y="5559"/>
                    <a:pt x="6228" y="5586"/>
                  </a:cubicBezTo>
                  <a:cubicBezTo>
                    <a:pt x="6156" y="5657"/>
                    <a:pt x="6156" y="5746"/>
                    <a:pt x="6228" y="5818"/>
                  </a:cubicBezTo>
                  <a:lnTo>
                    <a:pt x="6531" y="6121"/>
                  </a:lnTo>
                  <a:lnTo>
                    <a:pt x="4783" y="7887"/>
                  </a:lnTo>
                  <a:lnTo>
                    <a:pt x="4461" y="7566"/>
                  </a:lnTo>
                  <a:cubicBezTo>
                    <a:pt x="4435" y="7539"/>
                    <a:pt x="4394" y="7526"/>
                    <a:pt x="4354" y="7526"/>
                  </a:cubicBezTo>
                  <a:cubicBezTo>
                    <a:pt x="4314" y="7526"/>
                    <a:pt x="4274" y="7539"/>
                    <a:pt x="4247" y="7566"/>
                  </a:cubicBezTo>
                  <a:cubicBezTo>
                    <a:pt x="4176" y="7637"/>
                    <a:pt x="4176" y="7727"/>
                    <a:pt x="4247" y="7798"/>
                  </a:cubicBezTo>
                  <a:lnTo>
                    <a:pt x="4551" y="8101"/>
                  </a:lnTo>
                  <a:lnTo>
                    <a:pt x="2802" y="9868"/>
                  </a:lnTo>
                  <a:lnTo>
                    <a:pt x="2481" y="9547"/>
                  </a:lnTo>
                  <a:cubicBezTo>
                    <a:pt x="2454" y="9520"/>
                    <a:pt x="2414" y="9506"/>
                    <a:pt x="2374" y="9506"/>
                  </a:cubicBezTo>
                  <a:cubicBezTo>
                    <a:pt x="2334" y="9506"/>
                    <a:pt x="2293" y="9520"/>
                    <a:pt x="2267" y="9547"/>
                  </a:cubicBezTo>
                  <a:cubicBezTo>
                    <a:pt x="2195" y="9618"/>
                    <a:pt x="2195" y="9707"/>
                    <a:pt x="2267" y="9779"/>
                  </a:cubicBezTo>
                  <a:lnTo>
                    <a:pt x="2570" y="10082"/>
                  </a:lnTo>
                  <a:lnTo>
                    <a:pt x="2285" y="10385"/>
                  </a:lnTo>
                  <a:cubicBezTo>
                    <a:pt x="2213" y="10457"/>
                    <a:pt x="2124" y="10492"/>
                    <a:pt x="2035" y="10492"/>
                  </a:cubicBezTo>
                  <a:cubicBezTo>
                    <a:pt x="1946" y="10492"/>
                    <a:pt x="1856" y="10457"/>
                    <a:pt x="1785" y="10385"/>
                  </a:cubicBezTo>
                  <a:lnTo>
                    <a:pt x="429" y="9029"/>
                  </a:lnTo>
                  <a:cubicBezTo>
                    <a:pt x="358" y="8958"/>
                    <a:pt x="322" y="8869"/>
                    <a:pt x="322" y="8779"/>
                  </a:cubicBezTo>
                  <a:cubicBezTo>
                    <a:pt x="322" y="8690"/>
                    <a:pt x="358" y="8601"/>
                    <a:pt x="429" y="8530"/>
                  </a:cubicBezTo>
                  <a:lnTo>
                    <a:pt x="697" y="8280"/>
                  </a:lnTo>
                  <a:lnTo>
                    <a:pt x="1000" y="8583"/>
                  </a:lnTo>
                  <a:cubicBezTo>
                    <a:pt x="1029" y="8612"/>
                    <a:pt x="1067" y="8630"/>
                    <a:pt x="1111" y="8630"/>
                  </a:cubicBezTo>
                  <a:cubicBezTo>
                    <a:pt x="1149" y="8630"/>
                    <a:pt x="1190" y="8616"/>
                    <a:pt x="1232" y="8583"/>
                  </a:cubicBezTo>
                  <a:cubicBezTo>
                    <a:pt x="1285" y="8530"/>
                    <a:pt x="1285" y="8423"/>
                    <a:pt x="1232" y="8369"/>
                  </a:cubicBezTo>
                  <a:lnTo>
                    <a:pt x="911" y="8048"/>
                  </a:lnTo>
                  <a:lnTo>
                    <a:pt x="1268" y="7691"/>
                  </a:lnTo>
                  <a:cubicBezTo>
                    <a:pt x="1339" y="7620"/>
                    <a:pt x="1339" y="7530"/>
                    <a:pt x="1268" y="7459"/>
                  </a:cubicBezTo>
                  <a:cubicBezTo>
                    <a:pt x="1241" y="7432"/>
                    <a:pt x="1201" y="7419"/>
                    <a:pt x="1160" y="7419"/>
                  </a:cubicBezTo>
                  <a:cubicBezTo>
                    <a:pt x="1120" y="7419"/>
                    <a:pt x="1080" y="7432"/>
                    <a:pt x="1053" y="7459"/>
                  </a:cubicBezTo>
                  <a:lnTo>
                    <a:pt x="197" y="8315"/>
                  </a:lnTo>
                  <a:cubicBezTo>
                    <a:pt x="72" y="8440"/>
                    <a:pt x="1" y="8601"/>
                    <a:pt x="1" y="8779"/>
                  </a:cubicBezTo>
                  <a:cubicBezTo>
                    <a:pt x="1" y="8958"/>
                    <a:pt x="72" y="9118"/>
                    <a:pt x="197" y="9243"/>
                  </a:cubicBezTo>
                  <a:lnTo>
                    <a:pt x="1571" y="10617"/>
                  </a:lnTo>
                  <a:cubicBezTo>
                    <a:pt x="1696" y="10742"/>
                    <a:pt x="1856" y="10813"/>
                    <a:pt x="2035" y="10813"/>
                  </a:cubicBezTo>
                  <a:cubicBezTo>
                    <a:pt x="2213" y="10813"/>
                    <a:pt x="2374" y="10742"/>
                    <a:pt x="2499" y="10617"/>
                  </a:cubicBezTo>
                  <a:lnTo>
                    <a:pt x="10635" y="2481"/>
                  </a:lnTo>
                  <a:cubicBezTo>
                    <a:pt x="10760" y="2356"/>
                    <a:pt x="10813" y="2195"/>
                    <a:pt x="10813" y="2017"/>
                  </a:cubicBezTo>
                  <a:cubicBezTo>
                    <a:pt x="10813" y="1839"/>
                    <a:pt x="10760" y="1678"/>
                    <a:pt x="10635" y="1553"/>
                  </a:cubicBezTo>
                  <a:lnTo>
                    <a:pt x="9261" y="179"/>
                  </a:lnTo>
                  <a:cubicBezTo>
                    <a:pt x="9136" y="54"/>
                    <a:pt x="8976" y="1"/>
                    <a:pt x="8797"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2" name="Google Shape;1260;p39">
              <a:extLst>
                <a:ext uri="{FF2B5EF4-FFF2-40B4-BE49-F238E27FC236}">
                  <a16:creationId xmlns:a16="http://schemas.microsoft.com/office/drawing/2014/main" id="{7310364A-7872-E021-344F-C2DDF61EC4B2}"/>
                </a:ext>
              </a:extLst>
            </p:cNvPr>
            <p:cNvSpPr/>
            <p:nvPr/>
          </p:nvSpPr>
          <p:spPr>
            <a:xfrm>
              <a:off x="4748300" y="4113825"/>
              <a:ext cx="27675" cy="27675"/>
            </a:xfrm>
            <a:custGeom>
              <a:avLst/>
              <a:gdLst/>
              <a:ahLst/>
              <a:cxnLst/>
              <a:rect l="l" t="t" r="r" b="b"/>
              <a:pathLst>
                <a:path w="1107" h="1107" extrusionOk="0">
                  <a:moveTo>
                    <a:pt x="553" y="322"/>
                  </a:moveTo>
                  <a:cubicBezTo>
                    <a:pt x="696" y="322"/>
                    <a:pt x="803" y="429"/>
                    <a:pt x="803" y="554"/>
                  </a:cubicBezTo>
                  <a:cubicBezTo>
                    <a:pt x="803" y="697"/>
                    <a:pt x="696" y="804"/>
                    <a:pt x="553" y="804"/>
                  </a:cubicBezTo>
                  <a:cubicBezTo>
                    <a:pt x="428" y="804"/>
                    <a:pt x="321" y="697"/>
                    <a:pt x="321" y="554"/>
                  </a:cubicBezTo>
                  <a:cubicBezTo>
                    <a:pt x="321" y="429"/>
                    <a:pt x="428" y="322"/>
                    <a:pt x="553" y="322"/>
                  </a:cubicBezTo>
                  <a:close/>
                  <a:moveTo>
                    <a:pt x="553" y="1"/>
                  </a:moveTo>
                  <a:cubicBezTo>
                    <a:pt x="250" y="1"/>
                    <a:pt x="0" y="251"/>
                    <a:pt x="0" y="554"/>
                  </a:cubicBezTo>
                  <a:cubicBezTo>
                    <a:pt x="0" y="857"/>
                    <a:pt x="250" y="1107"/>
                    <a:pt x="553" y="1107"/>
                  </a:cubicBezTo>
                  <a:cubicBezTo>
                    <a:pt x="856" y="1107"/>
                    <a:pt x="1106" y="857"/>
                    <a:pt x="1106" y="554"/>
                  </a:cubicBezTo>
                  <a:cubicBezTo>
                    <a:pt x="1106" y="251"/>
                    <a:pt x="856" y="1"/>
                    <a:pt x="55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grpSp>
      <p:sp>
        <p:nvSpPr>
          <p:cNvPr id="43" name="TextBox 42">
            <a:extLst>
              <a:ext uri="{FF2B5EF4-FFF2-40B4-BE49-F238E27FC236}">
                <a16:creationId xmlns:a16="http://schemas.microsoft.com/office/drawing/2014/main" id="{E79D5449-A1D5-7D54-CC20-7F26D59AB546}"/>
              </a:ext>
            </a:extLst>
          </p:cNvPr>
          <p:cNvSpPr txBox="1"/>
          <p:nvPr/>
        </p:nvSpPr>
        <p:spPr>
          <a:xfrm>
            <a:off x="1416035" y="4316265"/>
            <a:ext cx="5770111" cy="1053686"/>
          </a:xfrm>
          <a:prstGeom prst="rect">
            <a:avLst/>
          </a:prstGeom>
          <a:noFill/>
        </p:spPr>
        <p:txBody>
          <a:bodyPr wrap="square" rtlCol="0">
            <a:spAutoFit/>
          </a:bodyPr>
          <a:lstStyle/>
          <a:p>
            <a:pPr>
              <a:lnSpc>
                <a:spcPct val="150000"/>
              </a:lnSpc>
            </a:pPr>
            <a:r>
              <a:rPr lang="en-US" sz="2200" dirty="0">
                <a:solidFill>
                  <a:schemeClr val="accent3">
                    <a:lumMod val="25000"/>
                  </a:schemeClr>
                </a:solidFill>
                <a:latin typeface="#9Slide03 SVND Sari" panose="02000000000000000000" pitchFamily="2" charset="0"/>
              </a:rPr>
              <a:t>Xét tam giác ABC có </a:t>
            </a:r>
            <a:r>
              <a:rPr lang="en-US" sz="2200" dirty="0" err="1">
                <a:solidFill>
                  <a:schemeClr val="accent3">
                    <a:lumMod val="25000"/>
                  </a:schemeClr>
                </a:solidFill>
                <a:latin typeface="#9Slide03 SVND Sari" panose="02000000000000000000" pitchFamily="2" charset="0"/>
              </a:rPr>
              <a:t>B’C</a:t>
            </a:r>
            <a:r>
              <a:rPr lang="en-US" sz="2200" dirty="0">
                <a:solidFill>
                  <a:schemeClr val="accent3">
                    <a:lumMod val="25000"/>
                  </a:schemeClr>
                </a:solidFill>
                <a:latin typeface="#9Slide03 SVND Sari" panose="02000000000000000000" pitchFamily="2" charset="0"/>
              </a:rPr>
              <a:t>’’ // BC nên theo định lí </a:t>
            </a:r>
            <a:r>
              <a:rPr lang="en-US" sz="2200" dirty="0" err="1">
                <a:solidFill>
                  <a:schemeClr val="accent3">
                    <a:lumMod val="25000"/>
                  </a:schemeClr>
                </a:solidFill>
                <a:latin typeface="#9Slide03 SVND Sari" panose="02000000000000000000" pitchFamily="2" charset="0"/>
              </a:rPr>
              <a:t>Thalès</a:t>
            </a:r>
            <a:r>
              <a:rPr lang="en-US" sz="2200" dirty="0">
                <a:solidFill>
                  <a:schemeClr val="accent3">
                    <a:lumMod val="25000"/>
                  </a:schemeClr>
                </a:solidFill>
                <a:latin typeface="#9Slide03 SVND Sari" panose="02000000000000000000" pitchFamily="2" charset="0"/>
              </a:rPr>
              <a:t> ta có:</a:t>
            </a:r>
          </a:p>
        </p:txBody>
      </p:sp>
      <p:pic>
        <p:nvPicPr>
          <p:cNvPr id="44" name="Graphic 43">
            <a:extLst>
              <a:ext uri="{FF2B5EF4-FFF2-40B4-BE49-F238E27FC236}">
                <a16:creationId xmlns:a16="http://schemas.microsoft.com/office/drawing/2014/main" id="{DC8F6366-DDE9-3250-8505-4C8430A516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8208" y="2659204"/>
            <a:ext cx="286696" cy="444382"/>
          </a:xfrm>
          <a:prstGeom prst="rect">
            <a:avLst/>
          </a:prstGeom>
        </p:spPr>
      </p:pic>
      <p:sp>
        <p:nvSpPr>
          <p:cNvPr id="45" name="TextBox 44">
            <a:extLst>
              <a:ext uri="{FF2B5EF4-FFF2-40B4-BE49-F238E27FC236}">
                <a16:creationId xmlns:a16="http://schemas.microsoft.com/office/drawing/2014/main" id="{699BD01F-7DC5-11DF-011A-293DC2F53F64}"/>
              </a:ext>
            </a:extLst>
          </p:cNvPr>
          <p:cNvSpPr txBox="1"/>
          <p:nvPr/>
        </p:nvSpPr>
        <p:spPr>
          <a:xfrm>
            <a:off x="8804135" y="5878987"/>
            <a:ext cx="545342"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AB</a:t>
            </a:r>
          </a:p>
        </p:txBody>
      </p:sp>
      <p:sp>
        <p:nvSpPr>
          <p:cNvPr id="46" name="TextBox 45">
            <a:extLst>
              <a:ext uri="{FF2B5EF4-FFF2-40B4-BE49-F238E27FC236}">
                <a16:creationId xmlns:a16="http://schemas.microsoft.com/office/drawing/2014/main" id="{FC1BD10D-F856-8227-39DC-1FE80B0D7321}"/>
              </a:ext>
            </a:extLst>
          </p:cNvPr>
          <p:cNvSpPr txBox="1"/>
          <p:nvPr/>
        </p:nvSpPr>
        <p:spPr>
          <a:xfrm>
            <a:off x="8799372" y="5446597"/>
            <a:ext cx="603178"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AB’</a:t>
            </a:r>
          </a:p>
        </p:txBody>
      </p:sp>
      <p:sp>
        <p:nvSpPr>
          <p:cNvPr id="47" name="TextBox 46">
            <a:extLst>
              <a:ext uri="{FF2B5EF4-FFF2-40B4-BE49-F238E27FC236}">
                <a16:creationId xmlns:a16="http://schemas.microsoft.com/office/drawing/2014/main" id="{A7856162-C95A-BF26-C2BC-BE961219F32E}"/>
              </a:ext>
            </a:extLst>
          </p:cNvPr>
          <p:cNvSpPr txBox="1"/>
          <p:nvPr/>
        </p:nvSpPr>
        <p:spPr>
          <a:xfrm>
            <a:off x="9445312" y="5682974"/>
            <a:ext cx="338554"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t>
            </a:r>
          </a:p>
        </p:txBody>
      </p:sp>
      <p:cxnSp>
        <p:nvCxnSpPr>
          <p:cNvPr id="48" name="Straight Connector 47">
            <a:extLst>
              <a:ext uri="{FF2B5EF4-FFF2-40B4-BE49-F238E27FC236}">
                <a16:creationId xmlns:a16="http://schemas.microsoft.com/office/drawing/2014/main" id="{88445E76-B7E5-9634-5515-E8DD1D172A6A}"/>
              </a:ext>
            </a:extLst>
          </p:cNvPr>
          <p:cNvCxnSpPr>
            <a:cxnSpLocks/>
          </p:cNvCxnSpPr>
          <p:nvPr/>
        </p:nvCxnSpPr>
        <p:spPr>
          <a:xfrm>
            <a:off x="8821001" y="5874804"/>
            <a:ext cx="496534"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B561D24-ECB8-315E-B65A-841C1C620DD6}"/>
              </a:ext>
            </a:extLst>
          </p:cNvPr>
          <p:cNvSpPr txBox="1"/>
          <p:nvPr/>
        </p:nvSpPr>
        <p:spPr>
          <a:xfrm>
            <a:off x="9868047" y="5446597"/>
            <a:ext cx="591829"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AC’</a:t>
            </a:r>
          </a:p>
        </p:txBody>
      </p:sp>
      <p:sp>
        <p:nvSpPr>
          <p:cNvPr id="50" name="TextBox 49">
            <a:extLst>
              <a:ext uri="{FF2B5EF4-FFF2-40B4-BE49-F238E27FC236}">
                <a16:creationId xmlns:a16="http://schemas.microsoft.com/office/drawing/2014/main" id="{BDA4C4A7-8C4F-CA31-5D25-1667855970BA}"/>
              </a:ext>
            </a:extLst>
          </p:cNvPr>
          <p:cNvSpPr txBox="1"/>
          <p:nvPr/>
        </p:nvSpPr>
        <p:spPr>
          <a:xfrm>
            <a:off x="9879804" y="5883926"/>
            <a:ext cx="530915"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AC</a:t>
            </a:r>
          </a:p>
        </p:txBody>
      </p:sp>
      <p:cxnSp>
        <p:nvCxnSpPr>
          <p:cNvPr id="51" name="Straight Connector 50">
            <a:extLst>
              <a:ext uri="{FF2B5EF4-FFF2-40B4-BE49-F238E27FC236}">
                <a16:creationId xmlns:a16="http://schemas.microsoft.com/office/drawing/2014/main" id="{3AB92DD0-07A4-1312-AA3E-DEB6731EDC55}"/>
              </a:ext>
            </a:extLst>
          </p:cNvPr>
          <p:cNvCxnSpPr>
            <a:cxnSpLocks/>
          </p:cNvCxnSpPr>
          <p:nvPr/>
        </p:nvCxnSpPr>
        <p:spPr>
          <a:xfrm>
            <a:off x="9887604" y="5874804"/>
            <a:ext cx="487166"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A62CB4C-F228-5EFC-9B0C-4C45C0996EAF}"/>
              </a:ext>
            </a:extLst>
          </p:cNvPr>
          <p:cNvSpPr txBox="1"/>
          <p:nvPr/>
        </p:nvSpPr>
        <p:spPr>
          <a:xfrm>
            <a:off x="1861288" y="5876307"/>
            <a:ext cx="545342"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AB</a:t>
            </a:r>
          </a:p>
        </p:txBody>
      </p:sp>
      <p:sp>
        <p:nvSpPr>
          <p:cNvPr id="53" name="TextBox 52">
            <a:extLst>
              <a:ext uri="{FF2B5EF4-FFF2-40B4-BE49-F238E27FC236}">
                <a16:creationId xmlns:a16="http://schemas.microsoft.com/office/drawing/2014/main" id="{F388ACAE-428C-DF9B-EFE5-8742AFEF8D2E}"/>
              </a:ext>
            </a:extLst>
          </p:cNvPr>
          <p:cNvSpPr txBox="1"/>
          <p:nvPr/>
        </p:nvSpPr>
        <p:spPr>
          <a:xfrm>
            <a:off x="1856525" y="5443917"/>
            <a:ext cx="603178"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AB’</a:t>
            </a:r>
          </a:p>
        </p:txBody>
      </p:sp>
      <p:sp>
        <p:nvSpPr>
          <p:cNvPr id="54" name="TextBox 53">
            <a:extLst>
              <a:ext uri="{FF2B5EF4-FFF2-40B4-BE49-F238E27FC236}">
                <a16:creationId xmlns:a16="http://schemas.microsoft.com/office/drawing/2014/main" id="{D0ABBAE2-1A9E-8F35-4165-607A790F1BF5}"/>
              </a:ext>
            </a:extLst>
          </p:cNvPr>
          <p:cNvSpPr txBox="1"/>
          <p:nvPr/>
        </p:nvSpPr>
        <p:spPr>
          <a:xfrm>
            <a:off x="2502465" y="5680294"/>
            <a:ext cx="338554"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t>
            </a:r>
          </a:p>
        </p:txBody>
      </p:sp>
      <p:cxnSp>
        <p:nvCxnSpPr>
          <p:cNvPr id="55" name="Straight Connector 54">
            <a:extLst>
              <a:ext uri="{FF2B5EF4-FFF2-40B4-BE49-F238E27FC236}">
                <a16:creationId xmlns:a16="http://schemas.microsoft.com/office/drawing/2014/main" id="{DB1E5D4A-382F-E7CB-5F3B-FE5291906A30}"/>
              </a:ext>
            </a:extLst>
          </p:cNvPr>
          <p:cNvCxnSpPr>
            <a:cxnSpLocks/>
          </p:cNvCxnSpPr>
          <p:nvPr/>
        </p:nvCxnSpPr>
        <p:spPr>
          <a:xfrm>
            <a:off x="1878154" y="5872124"/>
            <a:ext cx="496534"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1FDFF9F-2272-615E-14CB-43C35D6B83C0}"/>
              </a:ext>
            </a:extLst>
          </p:cNvPr>
          <p:cNvSpPr txBox="1"/>
          <p:nvPr/>
        </p:nvSpPr>
        <p:spPr>
          <a:xfrm>
            <a:off x="2925200" y="5443917"/>
            <a:ext cx="649537"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AC’’</a:t>
            </a:r>
          </a:p>
        </p:txBody>
      </p:sp>
      <p:sp>
        <p:nvSpPr>
          <p:cNvPr id="57" name="TextBox 56">
            <a:extLst>
              <a:ext uri="{FF2B5EF4-FFF2-40B4-BE49-F238E27FC236}">
                <a16:creationId xmlns:a16="http://schemas.microsoft.com/office/drawing/2014/main" id="{ACFD2068-A5DF-E512-C5BC-BF99E54FEF4A}"/>
              </a:ext>
            </a:extLst>
          </p:cNvPr>
          <p:cNvSpPr txBox="1"/>
          <p:nvPr/>
        </p:nvSpPr>
        <p:spPr>
          <a:xfrm>
            <a:off x="2936957" y="5881246"/>
            <a:ext cx="530915"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AC</a:t>
            </a:r>
          </a:p>
        </p:txBody>
      </p:sp>
      <p:cxnSp>
        <p:nvCxnSpPr>
          <p:cNvPr id="58" name="Straight Connector 57">
            <a:extLst>
              <a:ext uri="{FF2B5EF4-FFF2-40B4-BE49-F238E27FC236}">
                <a16:creationId xmlns:a16="http://schemas.microsoft.com/office/drawing/2014/main" id="{BED3A337-1108-149F-D17D-843FECBA6AEF}"/>
              </a:ext>
            </a:extLst>
          </p:cNvPr>
          <p:cNvCxnSpPr>
            <a:cxnSpLocks/>
          </p:cNvCxnSpPr>
          <p:nvPr/>
        </p:nvCxnSpPr>
        <p:spPr>
          <a:xfrm>
            <a:off x="2944757" y="5872124"/>
            <a:ext cx="487166"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6B4520E-0175-C0C3-FD45-E93129845231}"/>
              </a:ext>
            </a:extLst>
          </p:cNvPr>
          <p:cNvSpPr txBox="1"/>
          <p:nvPr/>
        </p:nvSpPr>
        <p:spPr>
          <a:xfrm>
            <a:off x="3531009" y="5627126"/>
            <a:ext cx="3297698"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hay AC’’ = 4 . 9 : 6 = 6 (cm)</a:t>
            </a:r>
          </a:p>
        </p:txBody>
      </p:sp>
      <p:sp>
        <p:nvSpPr>
          <p:cNvPr id="4" name="Isosceles Triangle 30">
            <a:extLst>
              <a:ext uri="{FF2B5EF4-FFF2-40B4-BE49-F238E27FC236}">
                <a16:creationId xmlns:a16="http://schemas.microsoft.com/office/drawing/2014/main" id="{BF70BA75-AC82-AF5A-C597-89EA7A7174AB}"/>
              </a:ext>
            </a:extLst>
          </p:cNvPr>
          <p:cNvSpPr/>
          <p:nvPr/>
        </p:nvSpPr>
        <p:spPr>
          <a:xfrm>
            <a:off x="8325472" y="2811642"/>
            <a:ext cx="3124263" cy="1677219"/>
          </a:xfrm>
          <a:prstGeom prst="triangle">
            <a:avLst>
              <a:gd name="adj" fmla="val 23120"/>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latin typeface="#9Slide03 SVND Sari" panose="02000000000000000000" pitchFamily="2" charset="0"/>
            </a:endParaRPr>
          </a:p>
        </p:txBody>
      </p:sp>
      <p:cxnSp>
        <p:nvCxnSpPr>
          <p:cNvPr id="8" name="Straight Connector 32">
            <a:extLst>
              <a:ext uri="{FF2B5EF4-FFF2-40B4-BE49-F238E27FC236}">
                <a16:creationId xmlns:a16="http://schemas.microsoft.com/office/drawing/2014/main" id="{B2C99320-D9E0-DEA9-7A21-A2400F937146}"/>
              </a:ext>
            </a:extLst>
          </p:cNvPr>
          <p:cNvCxnSpPr>
            <a:cxnSpLocks/>
          </p:cNvCxnSpPr>
          <p:nvPr/>
        </p:nvCxnSpPr>
        <p:spPr>
          <a:xfrm>
            <a:off x="7895706" y="3965861"/>
            <a:ext cx="3392105"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Box 34">
            <a:extLst>
              <a:ext uri="{FF2B5EF4-FFF2-40B4-BE49-F238E27FC236}">
                <a16:creationId xmlns:a16="http://schemas.microsoft.com/office/drawing/2014/main" id="{2FEBFA4B-900A-D987-37E1-3A0242336457}"/>
              </a:ext>
            </a:extLst>
          </p:cNvPr>
          <p:cNvSpPr txBox="1"/>
          <p:nvPr/>
        </p:nvSpPr>
        <p:spPr>
          <a:xfrm>
            <a:off x="8862829" y="2374781"/>
            <a:ext cx="372218" cy="430887"/>
          </a:xfrm>
          <a:prstGeom prst="rect">
            <a:avLst/>
          </a:prstGeom>
          <a:noFill/>
        </p:spPr>
        <p:txBody>
          <a:bodyPr wrap="none" rtlCol="0">
            <a:spAutoFit/>
          </a:bodyPr>
          <a:lstStyle/>
          <a:p>
            <a:r>
              <a:rPr lang="en-US" sz="2200" dirty="0">
                <a:latin typeface="#9Slide03 SVND Sari" panose="02000000000000000000" pitchFamily="2" charset="0"/>
              </a:rPr>
              <a:t>A</a:t>
            </a:r>
          </a:p>
        </p:txBody>
      </p:sp>
      <p:sp>
        <p:nvSpPr>
          <p:cNvPr id="15" name="TextBox 35">
            <a:extLst>
              <a:ext uri="{FF2B5EF4-FFF2-40B4-BE49-F238E27FC236}">
                <a16:creationId xmlns:a16="http://schemas.microsoft.com/office/drawing/2014/main" id="{F77227E3-1153-1F7F-6BD7-93A42B30E7A2}"/>
              </a:ext>
            </a:extLst>
          </p:cNvPr>
          <p:cNvSpPr txBox="1"/>
          <p:nvPr/>
        </p:nvSpPr>
        <p:spPr>
          <a:xfrm>
            <a:off x="8209926" y="3565637"/>
            <a:ext cx="414024" cy="430887"/>
          </a:xfrm>
          <a:prstGeom prst="rect">
            <a:avLst/>
          </a:prstGeom>
          <a:noFill/>
        </p:spPr>
        <p:txBody>
          <a:bodyPr wrap="none" rtlCol="0">
            <a:spAutoFit/>
          </a:bodyPr>
          <a:lstStyle/>
          <a:p>
            <a:r>
              <a:rPr lang="en-US" sz="2200" dirty="0">
                <a:latin typeface="#9Slide03 SVND Sari" panose="02000000000000000000" pitchFamily="2" charset="0"/>
              </a:rPr>
              <a:t>B’</a:t>
            </a:r>
          </a:p>
        </p:txBody>
      </p:sp>
      <p:sp>
        <p:nvSpPr>
          <p:cNvPr id="16" name="TextBox 36">
            <a:extLst>
              <a:ext uri="{FF2B5EF4-FFF2-40B4-BE49-F238E27FC236}">
                <a16:creationId xmlns:a16="http://schemas.microsoft.com/office/drawing/2014/main" id="{66C73FDA-4757-E34A-FE63-06433CF77078}"/>
              </a:ext>
            </a:extLst>
          </p:cNvPr>
          <p:cNvSpPr txBox="1"/>
          <p:nvPr/>
        </p:nvSpPr>
        <p:spPr>
          <a:xfrm>
            <a:off x="8042170" y="4480744"/>
            <a:ext cx="356188" cy="430887"/>
          </a:xfrm>
          <a:prstGeom prst="rect">
            <a:avLst/>
          </a:prstGeom>
          <a:noFill/>
        </p:spPr>
        <p:txBody>
          <a:bodyPr wrap="none" rtlCol="0">
            <a:spAutoFit/>
          </a:bodyPr>
          <a:lstStyle/>
          <a:p>
            <a:r>
              <a:rPr lang="en-US" sz="2200" dirty="0">
                <a:latin typeface="#9Slide03 SVND Sari" panose="02000000000000000000" pitchFamily="2" charset="0"/>
              </a:rPr>
              <a:t>B</a:t>
            </a:r>
          </a:p>
        </p:txBody>
      </p:sp>
      <p:sp>
        <p:nvSpPr>
          <p:cNvPr id="23" name="TextBox 37">
            <a:extLst>
              <a:ext uri="{FF2B5EF4-FFF2-40B4-BE49-F238E27FC236}">
                <a16:creationId xmlns:a16="http://schemas.microsoft.com/office/drawing/2014/main" id="{0C788E99-71FC-DB78-7902-24C3A3917EB2}"/>
              </a:ext>
            </a:extLst>
          </p:cNvPr>
          <p:cNvSpPr txBox="1"/>
          <p:nvPr/>
        </p:nvSpPr>
        <p:spPr>
          <a:xfrm>
            <a:off x="10619845" y="3589718"/>
            <a:ext cx="402674" cy="430887"/>
          </a:xfrm>
          <a:prstGeom prst="rect">
            <a:avLst/>
          </a:prstGeom>
          <a:noFill/>
        </p:spPr>
        <p:txBody>
          <a:bodyPr wrap="square" rtlCol="0">
            <a:spAutoFit/>
          </a:bodyPr>
          <a:lstStyle/>
          <a:p>
            <a:r>
              <a:rPr lang="en-US" sz="2200" dirty="0">
                <a:latin typeface="#9Slide03 SVND Sari" panose="02000000000000000000" pitchFamily="2" charset="0"/>
              </a:rPr>
              <a:t>C’</a:t>
            </a:r>
          </a:p>
        </p:txBody>
      </p:sp>
      <p:sp>
        <p:nvSpPr>
          <p:cNvPr id="24" name="TextBox 38">
            <a:extLst>
              <a:ext uri="{FF2B5EF4-FFF2-40B4-BE49-F238E27FC236}">
                <a16:creationId xmlns:a16="http://schemas.microsoft.com/office/drawing/2014/main" id="{F47AF72B-642F-10C7-C9DE-ED98AD7886E5}"/>
              </a:ext>
            </a:extLst>
          </p:cNvPr>
          <p:cNvSpPr txBox="1"/>
          <p:nvPr/>
        </p:nvSpPr>
        <p:spPr>
          <a:xfrm>
            <a:off x="11218690" y="4480744"/>
            <a:ext cx="402674" cy="430887"/>
          </a:xfrm>
          <a:prstGeom prst="rect">
            <a:avLst/>
          </a:prstGeom>
          <a:noFill/>
        </p:spPr>
        <p:txBody>
          <a:bodyPr wrap="square" rtlCol="0">
            <a:spAutoFit/>
          </a:bodyPr>
          <a:lstStyle/>
          <a:p>
            <a:r>
              <a:rPr lang="en-US" sz="2200" dirty="0">
                <a:latin typeface="#9Slide03 SVND Sari" panose="02000000000000000000" pitchFamily="2" charset="0"/>
              </a:rPr>
              <a:t>C</a:t>
            </a:r>
          </a:p>
        </p:txBody>
      </p:sp>
      <p:sp>
        <p:nvSpPr>
          <p:cNvPr id="25" name="TextBox 31">
            <a:extLst>
              <a:ext uri="{FF2B5EF4-FFF2-40B4-BE49-F238E27FC236}">
                <a16:creationId xmlns:a16="http://schemas.microsoft.com/office/drawing/2014/main" id="{0D1EDFA0-983A-41B4-B813-4A0C053E6480}"/>
              </a:ext>
            </a:extLst>
          </p:cNvPr>
          <p:cNvSpPr txBox="1"/>
          <p:nvPr/>
        </p:nvSpPr>
        <p:spPr>
          <a:xfrm>
            <a:off x="10394734" y="3961882"/>
            <a:ext cx="531009" cy="430887"/>
          </a:xfrm>
          <a:prstGeom prst="rect">
            <a:avLst/>
          </a:prstGeom>
          <a:noFill/>
        </p:spPr>
        <p:txBody>
          <a:bodyPr wrap="square" rtlCol="0">
            <a:spAutoFit/>
          </a:bodyPr>
          <a:lstStyle/>
          <a:p>
            <a:r>
              <a:rPr lang="en-US" sz="2200" dirty="0">
                <a:latin typeface="#9Slide03 SVND Sari" panose="02000000000000000000" pitchFamily="2" charset="0"/>
              </a:rPr>
              <a:t>C’’</a:t>
            </a:r>
          </a:p>
        </p:txBody>
      </p:sp>
      <p:sp>
        <p:nvSpPr>
          <p:cNvPr id="26" name="TextBox 39">
            <a:extLst>
              <a:ext uri="{FF2B5EF4-FFF2-40B4-BE49-F238E27FC236}">
                <a16:creationId xmlns:a16="http://schemas.microsoft.com/office/drawing/2014/main" id="{92C04571-BBDE-DBD9-FA97-E56332F5BB23}"/>
              </a:ext>
            </a:extLst>
          </p:cNvPr>
          <p:cNvSpPr txBox="1"/>
          <p:nvPr/>
        </p:nvSpPr>
        <p:spPr>
          <a:xfrm>
            <a:off x="7861064" y="3596157"/>
            <a:ext cx="341760" cy="430887"/>
          </a:xfrm>
          <a:prstGeom prst="rect">
            <a:avLst/>
          </a:prstGeom>
          <a:noFill/>
        </p:spPr>
        <p:txBody>
          <a:bodyPr wrap="none" rtlCol="0">
            <a:spAutoFit/>
          </a:bodyPr>
          <a:lstStyle/>
          <a:p>
            <a:r>
              <a:rPr lang="en-US" sz="2200" dirty="0">
                <a:latin typeface="#9Slide03 SVND Sari" panose="02000000000000000000" pitchFamily="2" charset="0"/>
              </a:rPr>
              <a:t>a</a:t>
            </a:r>
          </a:p>
        </p:txBody>
      </p:sp>
    </p:spTree>
    <p:custDataLst>
      <p:tags r:id="rId1"/>
    </p:custDataLst>
    <p:extLst>
      <p:ext uri="{BB962C8B-B14F-4D97-AF65-F5344CB8AC3E}">
        <p14:creationId xmlns:p14="http://schemas.microsoft.com/office/powerpoint/2010/main" val="1267316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4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left)">
                                      <p:cBhvr>
                                        <p:cTn id="5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3" grpId="0"/>
      <p:bldP spid="52" grpId="0"/>
      <p:bldP spid="53" grpId="0"/>
      <p:bldP spid="54" grpId="0"/>
      <p:bldP spid="56" grpId="0"/>
      <p:bldP spid="57" grpId="0"/>
      <p:bldP spid="59"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E893E8-747A-E61E-4D91-BCECB9DBB0C9}"/>
              </a:ext>
            </a:extLst>
          </p:cNvPr>
          <p:cNvSpPr txBox="1"/>
          <p:nvPr/>
        </p:nvSpPr>
        <p:spPr>
          <a:xfrm>
            <a:off x="1385142" y="1825113"/>
            <a:ext cx="10090489" cy="1053686"/>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en-US" dirty="0"/>
              <a:t>Cho tam giác ABC có AB = 6 cm, AC = 9 cm. Trên cạnh AB lấy điểm B’, trên cạnh AC lấy điểm C’ sao cho AB’ = 4 cm, AC’ = 6 cm.</a:t>
            </a:r>
          </a:p>
        </p:txBody>
      </p:sp>
      <p:sp>
        <p:nvSpPr>
          <p:cNvPr id="41" name="TextBox 40">
            <a:extLst>
              <a:ext uri="{FF2B5EF4-FFF2-40B4-BE49-F238E27FC236}">
                <a16:creationId xmlns:a16="http://schemas.microsoft.com/office/drawing/2014/main" id="{73AF09CF-4C39-26E0-FB9A-6F7D8A29D204}"/>
              </a:ext>
            </a:extLst>
          </p:cNvPr>
          <p:cNvSpPr txBox="1"/>
          <p:nvPr/>
        </p:nvSpPr>
        <p:spPr>
          <a:xfrm>
            <a:off x="1385142" y="2914963"/>
            <a:ext cx="6452266" cy="1053686"/>
          </a:xfrm>
          <a:prstGeom prst="rect">
            <a:avLst/>
          </a:prstGeom>
          <a:noFill/>
        </p:spPr>
        <p:txBody>
          <a:bodyPr wrap="square" rtlCol="0">
            <a:spAutoFit/>
          </a:bodyPr>
          <a:lstStyle>
            <a:defPPr>
              <a:defRPr lang="en-US"/>
            </a:defPPr>
            <a:lvl1pPr>
              <a:lnSpc>
                <a:spcPct val="150000"/>
              </a:lnSpc>
              <a:defRPr sz="2200">
                <a:solidFill>
                  <a:srgbClr val="000000"/>
                </a:solidFill>
                <a:latin typeface="#9Slide03 SVND Sari" panose="02000000000000000000" pitchFamily="2" charset="0"/>
              </a:defRPr>
            </a:lvl1pPr>
          </a:lstStyle>
          <a:p>
            <a:r>
              <a:rPr lang="en-US" dirty="0"/>
              <a:t>Nhận xét về vị trí hai điểm C’, C’’ và hai đường thẳng </a:t>
            </a:r>
            <a:r>
              <a:rPr lang="en-US" dirty="0" err="1"/>
              <a:t>B’C</a:t>
            </a:r>
            <a:r>
              <a:rPr lang="en-US" dirty="0"/>
              <a:t>’ với BC.</a:t>
            </a:r>
          </a:p>
        </p:txBody>
      </p:sp>
      <p:sp>
        <p:nvSpPr>
          <p:cNvPr id="2" name="Rectangle: Rounded Corners 2">
            <a:extLst>
              <a:ext uri="{FF2B5EF4-FFF2-40B4-BE49-F238E27FC236}">
                <a16:creationId xmlns:a16="http://schemas.microsoft.com/office/drawing/2014/main" id="{E24D6221-3274-5A53-E045-3B4AC7463F0E}"/>
              </a:ext>
            </a:extLst>
          </p:cNvPr>
          <p:cNvSpPr/>
          <p:nvPr/>
        </p:nvSpPr>
        <p:spPr>
          <a:xfrm>
            <a:off x="4385040" y="1217901"/>
            <a:ext cx="3744547" cy="45719"/>
          </a:xfrm>
          <a:prstGeom prst="roundRect">
            <a:avLst>
              <a:gd name="adj" fmla="val 5830"/>
            </a:avLst>
          </a:prstGeom>
          <a:solidFill>
            <a:srgbClr val="1A5C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 name="TextBox 3">
            <a:extLst>
              <a:ext uri="{FF2B5EF4-FFF2-40B4-BE49-F238E27FC236}">
                <a16:creationId xmlns:a16="http://schemas.microsoft.com/office/drawing/2014/main" id="{DC9FFE59-9C14-7D5D-ADC5-C63C8D0A0C91}"/>
              </a:ext>
            </a:extLst>
          </p:cNvPr>
          <p:cNvSpPr txBox="1"/>
          <p:nvPr/>
        </p:nvSpPr>
        <p:spPr>
          <a:xfrm>
            <a:off x="3350235" y="623150"/>
            <a:ext cx="5814156" cy="523220"/>
          </a:xfrm>
          <a:prstGeom prst="rect">
            <a:avLst/>
          </a:prstGeom>
          <a:noFill/>
        </p:spPr>
        <p:txBody>
          <a:bodyPr wrap="none" rtlCol="0">
            <a:spAutoFit/>
          </a:bodyPr>
          <a:lstStyle/>
          <a:p>
            <a:r>
              <a:rPr lang="en-US" sz="2800" dirty="0">
                <a:solidFill>
                  <a:srgbClr val="1A5C4B"/>
                </a:solidFill>
                <a:latin typeface="#9Slide03 SVND Sari" panose="02000000000000000000" pitchFamily="2" charset="0"/>
              </a:rPr>
              <a:t>2. ĐỊNH LÍ </a:t>
            </a:r>
            <a:r>
              <a:rPr lang="en-US" sz="2800" dirty="0" err="1">
                <a:solidFill>
                  <a:srgbClr val="1A5C4B"/>
                </a:solidFill>
                <a:latin typeface="#9Slide03 SVND Sari" panose="02000000000000000000" pitchFamily="2" charset="0"/>
              </a:rPr>
              <a:t>THALÈS</a:t>
            </a:r>
            <a:r>
              <a:rPr lang="en-US" sz="2800" dirty="0">
                <a:solidFill>
                  <a:srgbClr val="1A5C4B"/>
                </a:solidFill>
                <a:latin typeface="#9Slide03 SVND Sari" panose="02000000000000000000" pitchFamily="2" charset="0"/>
              </a:rPr>
              <a:t> TRONG TAM GIÁC</a:t>
            </a:r>
          </a:p>
        </p:txBody>
      </p:sp>
      <p:sp>
        <p:nvSpPr>
          <p:cNvPr id="6" name="TextBox 30">
            <a:extLst>
              <a:ext uri="{FF2B5EF4-FFF2-40B4-BE49-F238E27FC236}">
                <a16:creationId xmlns:a16="http://schemas.microsoft.com/office/drawing/2014/main" id="{1356182F-B7DF-0855-CF6C-011CCAB9071D}"/>
              </a:ext>
            </a:extLst>
          </p:cNvPr>
          <p:cNvSpPr txBox="1"/>
          <p:nvPr/>
        </p:nvSpPr>
        <p:spPr>
          <a:xfrm>
            <a:off x="938019" y="1521307"/>
            <a:ext cx="478016" cy="430887"/>
          </a:xfrm>
          <a:prstGeom prst="rect">
            <a:avLst/>
          </a:prstGeom>
          <a:noFill/>
        </p:spPr>
        <p:txBody>
          <a:bodyPr wrap="none" rtlCol="0">
            <a:spAutoFit/>
          </a:bodyPr>
          <a:lstStyle/>
          <a:p>
            <a:r>
              <a:rPr lang="en-US" sz="2200" dirty="0">
                <a:solidFill>
                  <a:schemeClr val="tx2">
                    <a:lumMod val="10000"/>
                  </a:schemeClr>
                </a:solidFill>
                <a:latin typeface="#9Slide03 SVND Sari" panose="02000000000000000000" pitchFamily="2" charset="0"/>
              </a:rPr>
              <a:t>?1.</a:t>
            </a:r>
          </a:p>
        </p:txBody>
      </p:sp>
      <p:grpSp>
        <p:nvGrpSpPr>
          <p:cNvPr id="7" name="Google Shape;1256;p39">
            <a:extLst>
              <a:ext uri="{FF2B5EF4-FFF2-40B4-BE49-F238E27FC236}">
                <a16:creationId xmlns:a16="http://schemas.microsoft.com/office/drawing/2014/main" id="{4B98CBC8-5085-7816-B463-5D0873AEFA1D}"/>
              </a:ext>
            </a:extLst>
          </p:cNvPr>
          <p:cNvGrpSpPr/>
          <p:nvPr/>
        </p:nvGrpSpPr>
        <p:grpSpPr>
          <a:xfrm>
            <a:off x="1159399" y="1709773"/>
            <a:ext cx="478015" cy="478015"/>
            <a:chOff x="4533725" y="4085275"/>
            <a:chExt cx="270350" cy="270350"/>
          </a:xfrm>
        </p:grpSpPr>
        <p:sp>
          <p:nvSpPr>
            <p:cNvPr id="9" name="Google Shape;1257;p39">
              <a:extLst>
                <a:ext uri="{FF2B5EF4-FFF2-40B4-BE49-F238E27FC236}">
                  <a16:creationId xmlns:a16="http://schemas.microsoft.com/office/drawing/2014/main" id="{7C26CDBF-91C2-ED95-9E3D-786D79692527}"/>
                </a:ext>
              </a:extLst>
            </p:cNvPr>
            <p:cNvSpPr/>
            <p:nvPr/>
          </p:nvSpPr>
          <p:spPr>
            <a:xfrm>
              <a:off x="4536400" y="4089175"/>
              <a:ext cx="265000" cy="262550"/>
            </a:xfrm>
            <a:custGeom>
              <a:avLst/>
              <a:gdLst/>
              <a:ahLst/>
              <a:cxnLst/>
              <a:rect l="l" t="t" r="r" b="b"/>
              <a:pathLst>
                <a:path w="10600" h="10502" extrusionOk="0">
                  <a:moveTo>
                    <a:pt x="9029" y="1147"/>
                  </a:moveTo>
                  <a:cubicBezTo>
                    <a:pt x="9261" y="1147"/>
                    <a:pt x="9440" y="1326"/>
                    <a:pt x="9440" y="1540"/>
                  </a:cubicBezTo>
                  <a:cubicBezTo>
                    <a:pt x="9440" y="1772"/>
                    <a:pt x="9261" y="1932"/>
                    <a:pt x="9029" y="1932"/>
                  </a:cubicBezTo>
                  <a:cubicBezTo>
                    <a:pt x="8815" y="1932"/>
                    <a:pt x="8637" y="1772"/>
                    <a:pt x="8637" y="1540"/>
                  </a:cubicBezTo>
                  <a:cubicBezTo>
                    <a:pt x="8637" y="1326"/>
                    <a:pt x="8815" y="1147"/>
                    <a:pt x="9029" y="1147"/>
                  </a:cubicBezTo>
                  <a:close/>
                  <a:moveTo>
                    <a:pt x="8690" y="1"/>
                  </a:moveTo>
                  <a:cubicBezTo>
                    <a:pt x="8561" y="1"/>
                    <a:pt x="8431" y="50"/>
                    <a:pt x="8333" y="148"/>
                  </a:cubicBezTo>
                  <a:lnTo>
                    <a:pt x="197" y="8267"/>
                  </a:lnTo>
                  <a:cubicBezTo>
                    <a:pt x="1" y="8463"/>
                    <a:pt x="1" y="8784"/>
                    <a:pt x="197" y="8980"/>
                  </a:cubicBezTo>
                  <a:lnTo>
                    <a:pt x="1571" y="10354"/>
                  </a:lnTo>
                  <a:cubicBezTo>
                    <a:pt x="1669" y="10452"/>
                    <a:pt x="1798" y="10501"/>
                    <a:pt x="1928" y="10501"/>
                  </a:cubicBezTo>
                  <a:cubicBezTo>
                    <a:pt x="2057" y="10501"/>
                    <a:pt x="2186" y="10452"/>
                    <a:pt x="2285" y="10354"/>
                  </a:cubicBezTo>
                  <a:lnTo>
                    <a:pt x="7941" y="4698"/>
                  </a:lnTo>
                  <a:lnTo>
                    <a:pt x="10403" y="2218"/>
                  </a:lnTo>
                  <a:cubicBezTo>
                    <a:pt x="10599" y="2022"/>
                    <a:pt x="10599" y="1700"/>
                    <a:pt x="10403" y="1504"/>
                  </a:cubicBezTo>
                  <a:lnTo>
                    <a:pt x="9047" y="148"/>
                  </a:lnTo>
                  <a:cubicBezTo>
                    <a:pt x="8949" y="50"/>
                    <a:pt x="8819" y="1"/>
                    <a:pt x="86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0" name="Google Shape;1258;p39">
              <a:extLst>
                <a:ext uri="{FF2B5EF4-FFF2-40B4-BE49-F238E27FC236}">
                  <a16:creationId xmlns:a16="http://schemas.microsoft.com/office/drawing/2014/main" id="{F3D2F967-DC4A-595C-A4EE-C7CF23B57BA3}"/>
                </a:ext>
              </a:extLst>
            </p:cNvPr>
            <p:cNvSpPr/>
            <p:nvPr/>
          </p:nvSpPr>
          <p:spPr>
            <a:xfrm>
              <a:off x="4734450" y="4089175"/>
              <a:ext cx="66950" cy="117475"/>
            </a:xfrm>
            <a:custGeom>
              <a:avLst/>
              <a:gdLst/>
              <a:ahLst/>
              <a:cxnLst/>
              <a:rect l="l" t="t" r="r" b="b"/>
              <a:pathLst>
                <a:path w="2678" h="4699" extrusionOk="0">
                  <a:moveTo>
                    <a:pt x="1107" y="1147"/>
                  </a:moveTo>
                  <a:cubicBezTo>
                    <a:pt x="1339" y="1147"/>
                    <a:pt x="1518" y="1326"/>
                    <a:pt x="1518" y="1540"/>
                  </a:cubicBezTo>
                  <a:cubicBezTo>
                    <a:pt x="1518" y="1772"/>
                    <a:pt x="1339" y="1932"/>
                    <a:pt x="1107" y="1932"/>
                  </a:cubicBezTo>
                  <a:cubicBezTo>
                    <a:pt x="893" y="1932"/>
                    <a:pt x="715" y="1772"/>
                    <a:pt x="715" y="1540"/>
                  </a:cubicBezTo>
                  <a:cubicBezTo>
                    <a:pt x="715" y="1326"/>
                    <a:pt x="893" y="1147"/>
                    <a:pt x="1107" y="1147"/>
                  </a:cubicBezTo>
                  <a:close/>
                  <a:moveTo>
                    <a:pt x="750" y="1"/>
                  </a:moveTo>
                  <a:cubicBezTo>
                    <a:pt x="621" y="1"/>
                    <a:pt x="492" y="50"/>
                    <a:pt x="393" y="148"/>
                  </a:cubicBezTo>
                  <a:lnTo>
                    <a:pt x="1" y="541"/>
                  </a:lnTo>
                  <a:lnTo>
                    <a:pt x="1" y="4698"/>
                  </a:lnTo>
                  <a:lnTo>
                    <a:pt x="2481" y="2218"/>
                  </a:lnTo>
                  <a:cubicBezTo>
                    <a:pt x="2677" y="2022"/>
                    <a:pt x="2677" y="1700"/>
                    <a:pt x="2481" y="1504"/>
                  </a:cubicBezTo>
                  <a:lnTo>
                    <a:pt x="1107" y="148"/>
                  </a:lnTo>
                  <a:cubicBezTo>
                    <a:pt x="1009" y="50"/>
                    <a:pt x="880" y="1"/>
                    <a:pt x="750" y="1"/>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1" name="Google Shape;1259;p39">
              <a:extLst>
                <a:ext uri="{FF2B5EF4-FFF2-40B4-BE49-F238E27FC236}">
                  <a16:creationId xmlns:a16="http://schemas.microsoft.com/office/drawing/2014/main" id="{2ED826D3-BA08-6F66-9BAE-BEE6385980F5}"/>
                </a:ext>
              </a:extLst>
            </p:cNvPr>
            <p:cNvSpPr/>
            <p:nvPr/>
          </p:nvSpPr>
          <p:spPr>
            <a:xfrm>
              <a:off x="4533725" y="4085275"/>
              <a:ext cx="270350" cy="270350"/>
            </a:xfrm>
            <a:custGeom>
              <a:avLst/>
              <a:gdLst/>
              <a:ahLst/>
              <a:cxnLst/>
              <a:rect l="l" t="t" r="r" b="b"/>
              <a:pathLst>
                <a:path w="10814" h="10814" extrusionOk="0">
                  <a:moveTo>
                    <a:pt x="8797" y="1"/>
                  </a:moveTo>
                  <a:cubicBezTo>
                    <a:pt x="8619" y="1"/>
                    <a:pt x="8458" y="54"/>
                    <a:pt x="8333" y="179"/>
                  </a:cubicBezTo>
                  <a:lnTo>
                    <a:pt x="1571" y="6942"/>
                  </a:lnTo>
                  <a:cubicBezTo>
                    <a:pt x="1535" y="6995"/>
                    <a:pt x="1499" y="7084"/>
                    <a:pt x="1571" y="7174"/>
                  </a:cubicBezTo>
                  <a:lnTo>
                    <a:pt x="1999" y="7602"/>
                  </a:lnTo>
                  <a:cubicBezTo>
                    <a:pt x="2030" y="7622"/>
                    <a:pt x="2073" y="7643"/>
                    <a:pt x="2117" y="7643"/>
                  </a:cubicBezTo>
                  <a:cubicBezTo>
                    <a:pt x="2150" y="7643"/>
                    <a:pt x="2183" y="7632"/>
                    <a:pt x="2213" y="7602"/>
                  </a:cubicBezTo>
                  <a:cubicBezTo>
                    <a:pt x="2285" y="7530"/>
                    <a:pt x="2285" y="7441"/>
                    <a:pt x="2213" y="7370"/>
                  </a:cubicBezTo>
                  <a:lnTo>
                    <a:pt x="1910" y="7049"/>
                  </a:lnTo>
                  <a:lnTo>
                    <a:pt x="2677" y="6299"/>
                  </a:lnTo>
                  <a:lnTo>
                    <a:pt x="2980" y="6603"/>
                  </a:lnTo>
                  <a:cubicBezTo>
                    <a:pt x="3009" y="6631"/>
                    <a:pt x="3048" y="6650"/>
                    <a:pt x="3092" y="6650"/>
                  </a:cubicBezTo>
                  <a:cubicBezTo>
                    <a:pt x="3129" y="6650"/>
                    <a:pt x="3171" y="6636"/>
                    <a:pt x="3212" y="6603"/>
                  </a:cubicBezTo>
                  <a:cubicBezTo>
                    <a:pt x="3266" y="6549"/>
                    <a:pt x="3266" y="6442"/>
                    <a:pt x="3212" y="6388"/>
                  </a:cubicBezTo>
                  <a:lnTo>
                    <a:pt x="2891" y="6067"/>
                  </a:lnTo>
                  <a:lnTo>
                    <a:pt x="3658" y="5300"/>
                  </a:lnTo>
                  <a:lnTo>
                    <a:pt x="3980" y="5621"/>
                  </a:lnTo>
                  <a:cubicBezTo>
                    <a:pt x="4011" y="5642"/>
                    <a:pt x="4053" y="5662"/>
                    <a:pt x="4098" y="5662"/>
                  </a:cubicBezTo>
                  <a:cubicBezTo>
                    <a:pt x="4130" y="5662"/>
                    <a:pt x="4164" y="5651"/>
                    <a:pt x="4194" y="5621"/>
                  </a:cubicBezTo>
                  <a:cubicBezTo>
                    <a:pt x="4265" y="5550"/>
                    <a:pt x="4265" y="5461"/>
                    <a:pt x="4194" y="5389"/>
                  </a:cubicBezTo>
                  <a:lnTo>
                    <a:pt x="3890" y="5068"/>
                  </a:lnTo>
                  <a:lnTo>
                    <a:pt x="4658" y="4319"/>
                  </a:lnTo>
                  <a:lnTo>
                    <a:pt x="4961" y="4622"/>
                  </a:lnTo>
                  <a:cubicBezTo>
                    <a:pt x="4990" y="4651"/>
                    <a:pt x="5028" y="4669"/>
                    <a:pt x="5072" y="4669"/>
                  </a:cubicBezTo>
                  <a:cubicBezTo>
                    <a:pt x="5110" y="4669"/>
                    <a:pt x="5151" y="4655"/>
                    <a:pt x="5193" y="4622"/>
                  </a:cubicBezTo>
                  <a:cubicBezTo>
                    <a:pt x="5246" y="4569"/>
                    <a:pt x="5246" y="4461"/>
                    <a:pt x="5193" y="4408"/>
                  </a:cubicBezTo>
                  <a:lnTo>
                    <a:pt x="4872" y="4087"/>
                  </a:lnTo>
                  <a:lnTo>
                    <a:pt x="5639" y="3320"/>
                  </a:lnTo>
                  <a:lnTo>
                    <a:pt x="5960" y="3641"/>
                  </a:lnTo>
                  <a:cubicBezTo>
                    <a:pt x="5991" y="3661"/>
                    <a:pt x="6034" y="3682"/>
                    <a:pt x="6078" y="3682"/>
                  </a:cubicBezTo>
                  <a:cubicBezTo>
                    <a:pt x="6111" y="3682"/>
                    <a:pt x="6144" y="3671"/>
                    <a:pt x="6174" y="3641"/>
                  </a:cubicBezTo>
                  <a:cubicBezTo>
                    <a:pt x="6246" y="3569"/>
                    <a:pt x="6246" y="3480"/>
                    <a:pt x="6174" y="3409"/>
                  </a:cubicBezTo>
                  <a:lnTo>
                    <a:pt x="5871" y="3088"/>
                  </a:lnTo>
                  <a:lnTo>
                    <a:pt x="6638" y="2338"/>
                  </a:lnTo>
                  <a:lnTo>
                    <a:pt x="6941" y="2642"/>
                  </a:lnTo>
                  <a:cubicBezTo>
                    <a:pt x="6970" y="2670"/>
                    <a:pt x="7009" y="2689"/>
                    <a:pt x="7053" y="2689"/>
                  </a:cubicBezTo>
                  <a:cubicBezTo>
                    <a:pt x="7091" y="2689"/>
                    <a:pt x="7132" y="2675"/>
                    <a:pt x="7173" y="2642"/>
                  </a:cubicBezTo>
                  <a:cubicBezTo>
                    <a:pt x="7227" y="2588"/>
                    <a:pt x="7227" y="2481"/>
                    <a:pt x="7173" y="2427"/>
                  </a:cubicBezTo>
                  <a:lnTo>
                    <a:pt x="6852" y="2106"/>
                  </a:lnTo>
                  <a:lnTo>
                    <a:pt x="7887" y="1071"/>
                  </a:lnTo>
                  <a:lnTo>
                    <a:pt x="7887" y="2998"/>
                  </a:lnTo>
                  <a:cubicBezTo>
                    <a:pt x="7887" y="3070"/>
                    <a:pt x="7941" y="3141"/>
                    <a:pt x="8030" y="3141"/>
                  </a:cubicBezTo>
                  <a:cubicBezTo>
                    <a:pt x="8039" y="3143"/>
                    <a:pt x="8048" y="3144"/>
                    <a:pt x="8057" y="3144"/>
                  </a:cubicBezTo>
                  <a:cubicBezTo>
                    <a:pt x="8130" y="3144"/>
                    <a:pt x="8173" y="3078"/>
                    <a:pt x="8173" y="2998"/>
                  </a:cubicBezTo>
                  <a:lnTo>
                    <a:pt x="8173" y="768"/>
                  </a:lnTo>
                  <a:lnTo>
                    <a:pt x="8547" y="411"/>
                  </a:lnTo>
                  <a:cubicBezTo>
                    <a:pt x="8565" y="393"/>
                    <a:pt x="8601" y="376"/>
                    <a:pt x="8637" y="358"/>
                  </a:cubicBezTo>
                  <a:cubicBezTo>
                    <a:pt x="8672" y="322"/>
                    <a:pt x="8744" y="304"/>
                    <a:pt x="8797" y="304"/>
                  </a:cubicBezTo>
                  <a:cubicBezTo>
                    <a:pt x="8886" y="304"/>
                    <a:pt x="8976" y="340"/>
                    <a:pt x="9047" y="411"/>
                  </a:cubicBezTo>
                  <a:lnTo>
                    <a:pt x="10403" y="1767"/>
                  </a:lnTo>
                  <a:cubicBezTo>
                    <a:pt x="10474" y="1839"/>
                    <a:pt x="10510" y="1928"/>
                    <a:pt x="10510" y="2017"/>
                  </a:cubicBezTo>
                  <a:cubicBezTo>
                    <a:pt x="10510" y="2106"/>
                    <a:pt x="10474" y="2195"/>
                    <a:pt x="10403" y="2267"/>
                  </a:cubicBezTo>
                  <a:lnTo>
                    <a:pt x="8208" y="4461"/>
                  </a:lnTo>
                  <a:lnTo>
                    <a:pt x="8208" y="3748"/>
                  </a:lnTo>
                  <a:cubicBezTo>
                    <a:pt x="8208" y="3676"/>
                    <a:pt x="8155" y="3605"/>
                    <a:pt x="8101" y="3587"/>
                  </a:cubicBezTo>
                  <a:cubicBezTo>
                    <a:pt x="8076" y="3576"/>
                    <a:pt x="8051" y="3571"/>
                    <a:pt x="8028" y="3571"/>
                  </a:cubicBezTo>
                  <a:cubicBezTo>
                    <a:pt x="7937" y="3571"/>
                    <a:pt x="7869" y="3648"/>
                    <a:pt x="7869" y="3748"/>
                  </a:cubicBezTo>
                  <a:lnTo>
                    <a:pt x="7869" y="4783"/>
                  </a:lnTo>
                  <a:lnTo>
                    <a:pt x="6763" y="5907"/>
                  </a:lnTo>
                  <a:lnTo>
                    <a:pt x="6442" y="5586"/>
                  </a:lnTo>
                  <a:cubicBezTo>
                    <a:pt x="6415" y="5559"/>
                    <a:pt x="6375" y="5545"/>
                    <a:pt x="6335" y="5545"/>
                  </a:cubicBezTo>
                  <a:cubicBezTo>
                    <a:pt x="6295" y="5545"/>
                    <a:pt x="6255" y="5559"/>
                    <a:pt x="6228" y="5586"/>
                  </a:cubicBezTo>
                  <a:cubicBezTo>
                    <a:pt x="6156" y="5657"/>
                    <a:pt x="6156" y="5746"/>
                    <a:pt x="6228" y="5818"/>
                  </a:cubicBezTo>
                  <a:lnTo>
                    <a:pt x="6531" y="6121"/>
                  </a:lnTo>
                  <a:lnTo>
                    <a:pt x="4783" y="7887"/>
                  </a:lnTo>
                  <a:lnTo>
                    <a:pt x="4461" y="7566"/>
                  </a:lnTo>
                  <a:cubicBezTo>
                    <a:pt x="4435" y="7539"/>
                    <a:pt x="4394" y="7526"/>
                    <a:pt x="4354" y="7526"/>
                  </a:cubicBezTo>
                  <a:cubicBezTo>
                    <a:pt x="4314" y="7526"/>
                    <a:pt x="4274" y="7539"/>
                    <a:pt x="4247" y="7566"/>
                  </a:cubicBezTo>
                  <a:cubicBezTo>
                    <a:pt x="4176" y="7637"/>
                    <a:pt x="4176" y="7727"/>
                    <a:pt x="4247" y="7798"/>
                  </a:cubicBezTo>
                  <a:lnTo>
                    <a:pt x="4551" y="8101"/>
                  </a:lnTo>
                  <a:lnTo>
                    <a:pt x="2802" y="9868"/>
                  </a:lnTo>
                  <a:lnTo>
                    <a:pt x="2481" y="9547"/>
                  </a:lnTo>
                  <a:cubicBezTo>
                    <a:pt x="2454" y="9520"/>
                    <a:pt x="2414" y="9506"/>
                    <a:pt x="2374" y="9506"/>
                  </a:cubicBezTo>
                  <a:cubicBezTo>
                    <a:pt x="2334" y="9506"/>
                    <a:pt x="2293" y="9520"/>
                    <a:pt x="2267" y="9547"/>
                  </a:cubicBezTo>
                  <a:cubicBezTo>
                    <a:pt x="2195" y="9618"/>
                    <a:pt x="2195" y="9707"/>
                    <a:pt x="2267" y="9779"/>
                  </a:cubicBezTo>
                  <a:lnTo>
                    <a:pt x="2570" y="10082"/>
                  </a:lnTo>
                  <a:lnTo>
                    <a:pt x="2285" y="10385"/>
                  </a:lnTo>
                  <a:cubicBezTo>
                    <a:pt x="2213" y="10457"/>
                    <a:pt x="2124" y="10492"/>
                    <a:pt x="2035" y="10492"/>
                  </a:cubicBezTo>
                  <a:cubicBezTo>
                    <a:pt x="1946" y="10492"/>
                    <a:pt x="1856" y="10457"/>
                    <a:pt x="1785" y="10385"/>
                  </a:cubicBezTo>
                  <a:lnTo>
                    <a:pt x="429" y="9029"/>
                  </a:lnTo>
                  <a:cubicBezTo>
                    <a:pt x="358" y="8958"/>
                    <a:pt x="322" y="8869"/>
                    <a:pt x="322" y="8779"/>
                  </a:cubicBezTo>
                  <a:cubicBezTo>
                    <a:pt x="322" y="8690"/>
                    <a:pt x="358" y="8601"/>
                    <a:pt x="429" y="8530"/>
                  </a:cubicBezTo>
                  <a:lnTo>
                    <a:pt x="697" y="8280"/>
                  </a:lnTo>
                  <a:lnTo>
                    <a:pt x="1000" y="8583"/>
                  </a:lnTo>
                  <a:cubicBezTo>
                    <a:pt x="1029" y="8612"/>
                    <a:pt x="1067" y="8630"/>
                    <a:pt x="1111" y="8630"/>
                  </a:cubicBezTo>
                  <a:cubicBezTo>
                    <a:pt x="1149" y="8630"/>
                    <a:pt x="1190" y="8616"/>
                    <a:pt x="1232" y="8583"/>
                  </a:cubicBezTo>
                  <a:cubicBezTo>
                    <a:pt x="1285" y="8530"/>
                    <a:pt x="1285" y="8423"/>
                    <a:pt x="1232" y="8369"/>
                  </a:cubicBezTo>
                  <a:lnTo>
                    <a:pt x="911" y="8048"/>
                  </a:lnTo>
                  <a:lnTo>
                    <a:pt x="1268" y="7691"/>
                  </a:lnTo>
                  <a:cubicBezTo>
                    <a:pt x="1339" y="7620"/>
                    <a:pt x="1339" y="7530"/>
                    <a:pt x="1268" y="7459"/>
                  </a:cubicBezTo>
                  <a:cubicBezTo>
                    <a:pt x="1241" y="7432"/>
                    <a:pt x="1201" y="7419"/>
                    <a:pt x="1160" y="7419"/>
                  </a:cubicBezTo>
                  <a:cubicBezTo>
                    <a:pt x="1120" y="7419"/>
                    <a:pt x="1080" y="7432"/>
                    <a:pt x="1053" y="7459"/>
                  </a:cubicBezTo>
                  <a:lnTo>
                    <a:pt x="197" y="8315"/>
                  </a:lnTo>
                  <a:cubicBezTo>
                    <a:pt x="72" y="8440"/>
                    <a:pt x="1" y="8601"/>
                    <a:pt x="1" y="8779"/>
                  </a:cubicBezTo>
                  <a:cubicBezTo>
                    <a:pt x="1" y="8958"/>
                    <a:pt x="72" y="9118"/>
                    <a:pt x="197" y="9243"/>
                  </a:cubicBezTo>
                  <a:lnTo>
                    <a:pt x="1571" y="10617"/>
                  </a:lnTo>
                  <a:cubicBezTo>
                    <a:pt x="1696" y="10742"/>
                    <a:pt x="1856" y="10813"/>
                    <a:pt x="2035" y="10813"/>
                  </a:cubicBezTo>
                  <a:cubicBezTo>
                    <a:pt x="2213" y="10813"/>
                    <a:pt x="2374" y="10742"/>
                    <a:pt x="2499" y="10617"/>
                  </a:cubicBezTo>
                  <a:lnTo>
                    <a:pt x="10635" y="2481"/>
                  </a:lnTo>
                  <a:cubicBezTo>
                    <a:pt x="10760" y="2356"/>
                    <a:pt x="10813" y="2195"/>
                    <a:pt x="10813" y="2017"/>
                  </a:cubicBezTo>
                  <a:cubicBezTo>
                    <a:pt x="10813" y="1839"/>
                    <a:pt x="10760" y="1678"/>
                    <a:pt x="10635" y="1553"/>
                  </a:cubicBezTo>
                  <a:lnTo>
                    <a:pt x="9261" y="179"/>
                  </a:lnTo>
                  <a:cubicBezTo>
                    <a:pt x="9136" y="54"/>
                    <a:pt x="8976" y="1"/>
                    <a:pt x="8797"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2" name="Google Shape;1260;p39">
              <a:extLst>
                <a:ext uri="{FF2B5EF4-FFF2-40B4-BE49-F238E27FC236}">
                  <a16:creationId xmlns:a16="http://schemas.microsoft.com/office/drawing/2014/main" id="{7310364A-7872-E021-344F-C2DDF61EC4B2}"/>
                </a:ext>
              </a:extLst>
            </p:cNvPr>
            <p:cNvSpPr/>
            <p:nvPr/>
          </p:nvSpPr>
          <p:spPr>
            <a:xfrm>
              <a:off x="4748300" y="4113825"/>
              <a:ext cx="27675" cy="27675"/>
            </a:xfrm>
            <a:custGeom>
              <a:avLst/>
              <a:gdLst/>
              <a:ahLst/>
              <a:cxnLst/>
              <a:rect l="l" t="t" r="r" b="b"/>
              <a:pathLst>
                <a:path w="1107" h="1107" extrusionOk="0">
                  <a:moveTo>
                    <a:pt x="553" y="322"/>
                  </a:moveTo>
                  <a:cubicBezTo>
                    <a:pt x="696" y="322"/>
                    <a:pt x="803" y="429"/>
                    <a:pt x="803" y="554"/>
                  </a:cubicBezTo>
                  <a:cubicBezTo>
                    <a:pt x="803" y="697"/>
                    <a:pt x="696" y="804"/>
                    <a:pt x="553" y="804"/>
                  </a:cubicBezTo>
                  <a:cubicBezTo>
                    <a:pt x="428" y="804"/>
                    <a:pt x="321" y="697"/>
                    <a:pt x="321" y="554"/>
                  </a:cubicBezTo>
                  <a:cubicBezTo>
                    <a:pt x="321" y="429"/>
                    <a:pt x="428" y="322"/>
                    <a:pt x="553" y="322"/>
                  </a:cubicBezTo>
                  <a:close/>
                  <a:moveTo>
                    <a:pt x="553" y="1"/>
                  </a:moveTo>
                  <a:cubicBezTo>
                    <a:pt x="250" y="1"/>
                    <a:pt x="0" y="251"/>
                    <a:pt x="0" y="554"/>
                  </a:cubicBezTo>
                  <a:cubicBezTo>
                    <a:pt x="0" y="857"/>
                    <a:pt x="250" y="1107"/>
                    <a:pt x="553" y="1107"/>
                  </a:cubicBezTo>
                  <a:cubicBezTo>
                    <a:pt x="856" y="1107"/>
                    <a:pt x="1106" y="857"/>
                    <a:pt x="1106" y="554"/>
                  </a:cubicBezTo>
                  <a:cubicBezTo>
                    <a:pt x="1106" y="251"/>
                    <a:pt x="856" y="1"/>
                    <a:pt x="55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grpSp>
      <p:sp>
        <p:nvSpPr>
          <p:cNvPr id="27" name="TextBox 26">
            <a:extLst>
              <a:ext uri="{FF2B5EF4-FFF2-40B4-BE49-F238E27FC236}">
                <a16:creationId xmlns:a16="http://schemas.microsoft.com/office/drawing/2014/main" id="{98E0142E-A8C7-B154-09B3-E80A0CCC4572}"/>
              </a:ext>
            </a:extLst>
          </p:cNvPr>
          <p:cNvSpPr txBox="1"/>
          <p:nvPr/>
        </p:nvSpPr>
        <p:spPr>
          <a:xfrm>
            <a:off x="2115492" y="4661589"/>
            <a:ext cx="545342"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AB</a:t>
            </a:r>
          </a:p>
        </p:txBody>
      </p:sp>
      <p:sp>
        <p:nvSpPr>
          <p:cNvPr id="28" name="TextBox 27">
            <a:extLst>
              <a:ext uri="{FF2B5EF4-FFF2-40B4-BE49-F238E27FC236}">
                <a16:creationId xmlns:a16="http://schemas.microsoft.com/office/drawing/2014/main" id="{4AFAD0AC-41FC-26D1-E586-B71644AD1275}"/>
              </a:ext>
            </a:extLst>
          </p:cNvPr>
          <p:cNvSpPr txBox="1"/>
          <p:nvPr/>
        </p:nvSpPr>
        <p:spPr>
          <a:xfrm>
            <a:off x="2110729" y="4229199"/>
            <a:ext cx="603178"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AB’</a:t>
            </a:r>
          </a:p>
        </p:txBody>
      </p:sp>
      <p:sp>
        <p:nvSpPr>
          <p:cNvPr id="29" name="TextBox 28">
            <a:extLst>
              <a:ext uri="{FF2B5EF4-FFF2-40B4-BE49-F238E27FC236}">
                <a16:creationId xmlns:a16="http://schemas.microsoft.com/office/drawing/2014/main" id="{945B46AA-58F6-6202-1EF4-0E26B08B0933}"/>
              </a:ext>
            </a:extLst>
          </p:cNvPr>
          <p:cNvSpPr txBox="1"/>
          <p:nvPr/>
        </p:nvSpPr>
        <p:spPr>
          <a:xfrm>
            <a:off x="2756669" y="4465576"/>
            <a:ext cx="338554"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t>
            </a:r>
          </a:p>
        </p:txBody>
      </p:sp>
      <p:cxnSp>
        <p:nvCxnSpPr>
          <p:cNvPr id="31" name="Straight Connector 30">
            <a:extLst>
              <a:ext uri="{FF2B5EF4-FFF2-40B4-BE49-F238E27FC236}">
                <a16:creationId xmlns:a16="http://schemas.microsoft.com/office/drawing/2014/main" id="{8CC4F90D-C593-1A4E-6E0A-74061EF779DE}"/>
              </a:ext>
            </a:extLst>
          </p:cNvPr>
          <p:cNvCxnSpPr>
            <a:cxnSpLocks/>
          </p:cNvCxnSpPr>
          <p:nvPr/>
        </p:nvCxnSpPr>
        <p:spPr>
          <a:xfrm>
            <a:off x="2132358" y="4657406"/>
            <a:ext cx="496534"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40F1F1D-29AC-C6D5-5386-C42E1177FD61}"/>
              </a:ext>
            </a:extLst>
          </p:cNvPr>
          <p:cNvSpPr txBox="1"/>
          <p:nvPr/>
        </p:nvSpPr>
        <p:spPr>
          <a:xfrm>
            <a:off x="3179404" y="4229199"/>
            <a:ext cx="591829"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AC’</a:t>
            </a:r>
          </a:p>
        </p:txBody>
      </p:sp>
      <p:sp>
        <p:nvSpPr>
          <p:cNvPr id="33" name="TextBox 32">
            <a:extLst>
              <a:ext uri="{FF2B5EF4-FFF2-40B4-BE49-F238E27FC236}">
                <a16:creationId xmlns:a16="http://schemas.microsoft.com/office/drawing/2014/main" id="{A67A2C9B-4C91-59D9-4049-2DD5F9E4FD8B}"/>
              </a:ext>
            </a:extLst>
          </p:cNvPr>
          <p:cNvSpPr txBox="1"/>
          <p:nvPr/>
        </p:nvSpPr>
        <p:spPr>
          <a:xfrm>
            <a:off x="3191161" y="4666528"/>
            <a:ext cx="530915"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AC</a:t>
            </a:r>
          </a:p>
        </p:txBody>
      </p:sp>
      <p:cxnSp>
        <p:nvCxnSpPr>
          <p:cNvPr id="35" name="Straight Connector 34">
            <a:extLst>
              <a:ext uri="{FF2B5EF4-FFF2-40B4-BE49-F238E27FC236}">
                <a16:creationId xmlns:a16="http://schemas.microsoft.com/office/drawing/2014/main" id="{C6490EFB-CB62-2E7B-292F-5E299DDE69E1}"/>
              </a:ext>
            </a:extLst>
          </p:cNvPr>
          <p:cNvCxnSpPr>
            <a:cxnSpLocks/>
          </p:cNvCxnSpPr>
          <p:nvPr/>
        </p:nvCxnSpPr>
        <p:spPr>
          <a:xfrm>
            <a:off x="3198961" y="4657406"/>
            <a:ext cx="487166"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A850E73-8FFC-FD9E-242F-6D137020738F}"/>
              </a:ext>
            </a:extLst>
          </p:cNvPr>
          <p:cNvSpPr txBox="1"/>
          <p:nvPr/>
        </p:nvSpPr>
        <p:spPr>
          <a:xfrm>
            <a:off x="2120255" y="5657046"/>
            <a:ext cx="545342"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AB</a:t>
            </a:r>
          </a:p>
        </p:txBody>
      </p:sp>
      <p:sp>
        <p:nvSpPr>
          <p:cNvPr id="37" name="TextBox 36">
            <a:extLst>
              <a:ext uri="{FF2B5EF4-FFF2-40B4-BE49-F238E27FC236}">
                <a16:creationId xmlns:a16="http://schemas.microsoft.com/office/drawing/2014/main" id="{42F16B8C-1F0E-E27D-6863-9BE2C197175A}"/>
              </a:ext>
            </a:extLst>
          </p:cNvPr>
          <p:cNvSpPr txBox="1"/>
          <p:nvPr/>
        </p:nvSpPr>
        <p:spPr>
          <a:xfrm>
            <a:off x="2115492" y="5224656"/>
            <a:ext cx="603178"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AB’</a:t>
            </a:r>
          </a:p>
        </p:txBody>
      </p:sp>
      <p:sp>
        <p:nvSpPr>
          <p:cNvPr id="38" name="TextBox 37">
            <a:extLst>
              <a:ext uri="{FF2B5EF4-FFF2-40B4-BE49-F238E27FC236}">
                <a16:creationId xmlns:a16="http://schemas.microsoft.com/office/drawing/2014/main" id="{1BF67D1C-CF62-1C49-564A-43F3F7FDC40D}"/>
              </a:ext>
            </a:extLst>
          </p:cNvPr>
          <p:cNvSpPr txBox="1"/>
          <p:nvPr/>
        </p:nvSpPr>
        <p:spPr>
          <a:xfrm>
            <a:off x="2761432" y="5461033"/>
            <a:ext cx="338554"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t>
            </a:r>
          </a:p>
        </p:txBody>
      </p:sp>
      <p:cxnSp>
        <p:nvCxnSpPr>
          <p:cNvPr id="39" name="Straight Connector 38">
            <a:extLst>
              <a:ext uri="{FF2B5EF4-FFF2-40B4-BE49-F238E27FC236}">
                <a16:creationId xmlns:a16="http://schemas.microsoft.com/office/drawing/2014/main" id="{08040824-EBE6-70CB-C0E7-2E1A438AA279}"/>
              </a:ext>
            </a:extLst>
          </p:cNvPr>
          <p:cNvCxnSpPr>
            <a:cxnSpLocks/>
          </p:cNvCxnSpPr>
          <p:nvPr/>
        </p:nvCxnSpPr>
        <p:spPr>
          <a:xfrm>
            <a:off x="2137121" y="5652863"/>
            <a:ext cx="496534"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9A253F5-CACB-4AC0-33CD-CE317B77FCDA}"/>
              </a:ext>
            </a:extLst>
          </p:cNvPr>
          <p:cNvSpPr txBox="1"/>
          <p:nvPr/>
        </p:nvSpPr>
        <p:spPr>
          <a:xfrm>
            <a:off x="3184167" y="5224656"/>
            <a:ext cx="649537"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AC’’</a:t>
            </a:r>
          </a:p>
        </p:txBody>
      </p:sp>
      <p:sp>
        <p:nvSpPr>
          <p:cNvPr id="43" name="TextBox 42">
            <a:extLst>
              <a:ext uri="{FF2B5EF4-FFF2-40B4-BE49-F238E27FC236}">
                <a16:creationId xmlns:a16="http://schemas.microsoft.com/office/drawing/2014/main" id="{1D7E901E-7AEC-9448-BF5C-E2790BD5184D}"/>
              </a:ext>
            </a:extLst>
          </p:cNvPr>
          <p:cNvSpPr txBox="1"/>
          <p:nvPr/>
        </p:nvSpPr>
        <p:spPr>
          <a:xfrm>
            <a:off x="3195924" y="5661985"/>
            <a:ext cx="530915"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AC</a:t>
            </a:r>
          </a:p>
        </p:txBody>
      </p:sp>
      <p:cxnSp>
        <p:nvCxnSpPr>
          <p:cNvPr id="44" name="Straight Connector 43">
            <a:extLst>
              <a:ext uri="{FF2B5EF4-FFF2-40B4-BE49-F238E27FC236}">
                <a16:creationId xmlns:a16="http://schemas.microsoft.com/office/drawing/2014/main" id="{86C7FECA-212E-CB3E-5CC5-B42924BCDFA5}"/>
              </a:ext>
            </a:extLst>
          </p:cNvPr>
          <p:cNvCxnSpPr>
            <a:cxnSpLocks/>
          </p:cNvCxnSpPr>
          <p:nvPr/>
        </p:nvCxnSpPr>
        <p:spPr>
          <a:xfrm>
            <a:off x="3203724" y="5652863"/>
            <a:ext cx="487166"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74F4679-6E06-DA22-5EF0-2B63256C1EC1}"/>
              </a:ext>
            </a:extLst>
          </p:cNvPr>
          <p:cNvSpPr txBox="1"/>
          <p:nvPr/>
        </p:nvSpPr>
        <p:spPr>
          <a:xfrm>
            <a:off x="3789976" y="5407865"/>
            <a:ext cx="3297698"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hay AC’’ = 4 . 9 : 6 = 6 (cm)</a:t>
            </a:r>
          </a:p>
        </p:txBody>
      </p:sp>
      <p:sp>
        <p:nvSpPr>
          <p:cNvPr id="46" name="Rectangle 45">
            <a:extLst>
              <a:ext uri="{FF2B5EF4-FFF2-40B4-BE49-F238E27FC236}">
                <a16:creationId xmlns:a16="http://schemas.microsoft.com/office/drawing/2014/main" id="{11388750-4C7F-A45D-FE3C-3C17BDBA0614}"/>
              </a:ext>
            </a:extLst>
          </p:cNvPr>
          <p:cNvSpPr/>
          <p:nvPr/>
        </p:nvSpPr>
        <p:spPr>
          <a:xfrm>
            <a:off x="2019300" y="4080037"/>
            <a:ext cx="1814404" cy="1144619"/>
          </a:xfrm>
          <a:prstGeom prst="rect">
            <a:avLst/>
          </a:pr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AC19DCF-1B22-4FA2-1C16-BA93C9E58C12}"/>
              </a:ext>
            </a:extLst>
          </p:cNvPr>
          <p:cNvSpPr txBox="1"/>
          <p:nvPr/>
        </p:nvSpPr>
        <p:spPr>
          <a:xfrm>
            <a:off x="5793535" y="4375287"/>
            <a:ext cx="1242007"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err="1">
                <a:solidFill>
                  <a:schemeClr val="accent3">
                    <a:lumMod val="25000"/>
                  </a:schemeClr>
                </a:solidFill>
              </a:rPr>
              <a:t>B’C</a:t>
            </a:r>
            <a:r>
              <a:rPr lang="en-US" dirty="0">
                <a:solidFill>
                  <a:schemeClr val="accent3">
                    <a:lumMod val="25000"/>
                  </a:schemeClr>
                </a:solidFill>
              </a:rPr>
              <a:t>’ // BC</a:t>
            </a:r>
          </a:p>
        </p:txBody>
      </p:sp>
      <p:cxnSp>
        <p:nvCxnSpPr>
          <p:cNvPr id="49" name="Straight Arrow Connector 48">
            <a:extLst>
              <a:ext uri="{FF2B5EF4-FFF2-40B4-BE49-F238E27FC236}">
                <a16:creationId xmlns:a16="http://schemas.microsoft.com/office/drawing/2014/main" id="{658F4B0A-E18C-69F6-73CD-5BC583EA776A}"/>
              </a:ext>
            </a:extLst>
          </p:cNvPr>
          <p:cNvCxnSpPr>
            <a:cxnSpLocks/>
          </p:cNvCxnSpPr>
          <p:nvPr/>
        </p:nvCxnSpPr>
        <p:spPr>
          <a:xfrm flipH="1">
            <a:off x="4004040" y="4690544"/>
            <a:ext cx="1691910" cy="0"/>
          </a:xfrm>
          <a:prstGeom prst="straightConnector1">
            <a:avLst/>
          </a:prstGeom>
          <a:ln w="15875">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FD2B559-1BCD-391D-C935-C340B56730E4}"/>
              </a:ext>
            </a:extLst>
          </p:cNvPr>
          <p:cNvCxnSpPr>
            <a:cxnSpLocks/>
          </p:cNvCxnSpPr>
          <p:nvPr/>
        </p:nvCxnSpPr>
        <p:spPr>
          <a:xfrm>
            <a:off x="3994515" y="4564739"/>
            <a:ext cx="1691910" cy="0"/>
          </a:xfrm>
          <a:prstGeom prst="straightConnector1">
            <a:avLst/>
          </a:prstGeom>
          <a:ln w="15875">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E26D48F-0C9A-C9CC-198D-29573B73F0D7}"/>
              </a:ext>
            </a:extLst>
          </p:cNvPr>
          <p:cNvSpPr txBox="1"/>
          <p:nvPr/>
        </p:nvSpPr>
        <p:spPr>
          <a:xfrm>
            <a:off x="8678940" y="5436394"/>
            <a:ext cx="2497800" cy="430887"/>
          </a:xfrm>
          <a:prstGeom prst="rect">
            <a:avLst/>
          </a:prstGeom>
          <a:noFill/>
        </p:spPr>
        <p:txBody>
          <a:bodyPr wrap="none" rtlCol="0">
            <a:spAutoFit/>
          </a:bodyPr>
          <a:lstStyle>
            <a:defPPr>
              <a:defRPr lang="en-US"/>
            </a:defPPr>
            <a:lvl1pPr>
              <a:defRPr sz="2200">
                <a:solidFill>
                  <a:srgbClr val="000000"/>
                </a:solidFill>
                <a:latin typeface="#9Slide03 SVND Sari" panose="02000000000000000000" pitchFamily="2" charset="0"/>
              </a:defRPr>
            </a:lvl1pPr>
          </a:lstStyle>
          <a:p>
            <a:r>
              <a:rPr lang="en-US" dirty="0">
                <a:solidFill>
                  <a:schemeClr val="accent3">
                    <a:lumMod val="25000"/>
                  </a:schemeClr>
                </a:solidFill>
              </a:rPr>
              <a:t>C’ và C’’ trùng nhau</a:t>
            </a:r>
          </a:p>
        </p:txBody>
      </p:sp>
      <p:sp>
        <p:nvSpPr>
          <p:cNvPr id="42" name="Isosceles Triangle 30">
            <a:extLst>
              <a:ext uri="{FF2B5EF4-FFF2-40B4-BE49-F238E27FC236}">
                <a16:creationId xmlns:a16="http://schemas.microsoft.com/office/drawing/2014/main" id="{23FA01F7-AC3D-14E3-63B5-283BBD979523}"/>
              </a:ext>
            </a:extLst>
          </p:cNvPr>
          <p:cNvSpPr/>
          <p:nvPr/>
        </p:nvSpPr>
        <p:spPr>
          <a:xfrm>
            <a:off x="8325472" y="2811642"/>
            <a:ext cx="3124263" cy="1677219"/>
          </a:xfrm>
          <a:prstGeom prst="triangle">
            <a:avLst>
              <a:gd name="adj" fmla="val 23120"/>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latin typeface="#9Slide03 SVND Sari" panose="02000000000000000000" pitchFamily="2" charset="0"/>
            </a:endParaRPr>
          </a:p>
        </p:txBody>
      </p:sp>
      <p:cxnSp>
        <p:nvCxnSpPr>
          <p:cNvPr id="48" name="Straight Connector 32">
            <a:extLst>
              <a:ext uri="{FF2B5EF4-FFF2-40B4-BE49-F238E27FC236}">
                <a16:creationId xmlns:a16="http://schemas.microsoft.com/office/drawing/2014/main" id="{333D6B96-96C9-6FAE-D61F-74361E2B4845}"/>
              </a:ext>
            </a:extLst>
          </p:cNvPr>
          <p:cNvCxnSpPr>
            <a:cxnSpLocks/>
          </p:cNvCxnSpPr>
          <p:nvPr/>
        </p:nvCxnSpPr>
        <p:spPr>
          <a:xfrm>
            <a:off x="7895706" y="3965861"/>
            <a:ext cx="3392105"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TextBox 34">
            <a:extLst>
              <a:ext uri="{FF2B5EF4-FFF2-40B4-BE49-F238E27FC236}">
                <a16:creationId xmlns:a16="http://schemas.microsoft.com/office/drawing/2014/main" id="{CF2FF4DF-D574-F40C-D180-EC5537FE46EA}"/>
              </a:ext>
            </a:extLst>
          </p:cNvPr>
          <p:cNvSpPr txBox="1"/>
          <p:nvPr/>
        </p:nvSpPr>
        <p:spPr>
          <a:xfrm>
            <a:off x="8862829" y="2374781"/>
            <a:ext cx="372218" cy="430887"/>
          </a:xfrm>
          <a:prstGeom prst="rect">
            <a:avLst/>
          </a:prstGeom>
          <a:noFill/>
        </p:spPr>
        <p:txBody>
          <a:bodyPr wrap="none" rtlCol="0">
            <a:spAutoFit/>
          </a:bodyPr>
          <a:lstStyle/>
          <a:p>
            <a:r>
              <a:rPr lang="en-US" sz="2200" dirty="0">
                <a:latin typeface="#9Slide03 SVND Sari" panose="02000000000000000000" pitchFamily="2" charset="0"/>
              </a:rPr>
              <a:t>A</a:t>
            </a:r>
          </a:p>
        </p:txBody>
      </p:sp>
      <p:sp>
        <p:nvSpPr>
          <p:cNvPr id="53" name="TextBox 35">
            <a:extLst>
              <a:ext uri="{FF2B5EF4-FFF2-40B4-BE49-F238E27FC236}">
                <a16:creationId xmlns:a16="http://schemas.microsoft.com/office/drawing/2014/main" id="{0C3C0D53-C1A8-AD73-7785-08A3201C94F8}"/>
              </a:ext>
            </a:extLst>
          </p:cNvPr>
          <p:cNvSpPr txBox="1"/>
          <p:nvPr/>
        </p:nvSpPr>
        <p:spPr>
          <a:xfrm>
            <a:off x="8209926" y="3565637"/>
            <a:ext cx="414024" cy="430887"/>
          </a:xfrm>
          <a:prstGeom prst="rect">
            <a:avLst/>
          </a:prstGeom>
          <a:noFill/>
        </p:spPr>
        <p:txBody>
          <a:bodyPr wrap="none" rtlCol="0">
            <a:spAutoFit/>
          </a:bodyPr>
          <a:lstStyle/>
          <a:p>
            <a:r>
              <a:rPr lang="en-US" sz="2200" dirty="0">
                <a:latin typeface="#9Slide03 SVND Sari" panose="02000000000000000000" pitchFamily="2" charset="0"/>
              </a:rPr>
              <a:t>B’</a:t>
            </a:r>
          </a:p>
        </p:txBody>
      </p:sp>
      <p:sp>
        <p:nvSpPr>
          <p:cNvPr id="54" name="TextBox 36">
            <a:extLst>
              <a:ext uri="{FF2B5EF4-FFF2-40B4-BE49-F238E27FC236}">
                <a16:creationId xmlns:a16="http://schemas.microsoft.com/office/drawing/2014/main" id="{591F90E9-42D1-2FB8-74ED-E2EC9B6F0D7B}"/>
              </a:ext>
            </a:extLst>
          </p:cNvPr>
          <p:cNvSpPr txBox="1"/>
          <p:nvPr/>
        </p:nvSpPr>
        <p:spPr>
          <a:xfrm>
            <a:off x="8042170" y="4480744"/>
            <a:ext cx="356188" cy="430887"/>
          </a:xfrm>
          <a:prstGeom prst="rect">
            <a:avLst/>
          </a:prstGeom>
          <a:noFill/>
        </p:spPr>
        <p:txBody>
          <a:bodyPr wrap="none" rtlCol="0">
            <a:spAutoFit/>
          </a:bodyPr>
          <a:lstStyle/>
          <a:p>
            <a:r>
              <a:rPr lang="en-US" sz="2200" dirty="0">
                <a:latin typeface="#9Slide03 SVND Sari" panose="02000000000000000000" pitchFamily="2" charset="0"/>
              </a:rPr>
              <a:t>B</a:t>
            </a:r>
          </a:p>
        </p:txBody>
      </p:sp>
      <p:sp>
        <p:nvSpPr>
          <p:cNvPr id="55" name="TextBox 37">
            <a:extLst>
              <a:ext uri="{FF2B5EF4-FFF2-40B4-BE49-F238E27FC236}">
                <a16:creationId xmlns:a16="http://schemas.microsoft.com/office/drawing/2014/main" id="{9DA1D2D8-2C10-B77B-CD22-9B58C43D8F76}"/>
              </a:ext>
            </a:extLst>
          </p:cNvPr>
          <p:cNvSpPr txBox="1"/>
          <p:nvPr/>
        </p:nvSpPr>
        <p:spPr>
          <a:xfrm>
            <a:off x="10619845" y="3589718"/>
            <a:ext cx="402674" cy="430887"/>
          </a:xfrm>
          <a:prstGeom prst="rect">
            <a:avLst/>
          </a:prstGeom>
          <a:noFill/>
        </p:spPr>
        <p:txBody>
          <a:bodyPr wrap="square" rtlCol="0">
            <a:spAutoFit/>
          </a:bodyPr>
          <a:lstStyle/>
          <a:p>
            <a:r>
              <a:rPr lang="en-US" sz="2200" dirty="0">
                <a:latin typeface="#9Slide03 SVND Sari" panose="02000000000000000000" pitchFamily="2" charset="0"/>
              </a:rPr>
              <a:t>C’</a:t>
            </a:r>
          </a:p>
        </p:txBody>
      </p:sp>
      <p:sp>
        <p:nvSpPr>
          <p:cNvPr id="56" name="TextBox 38">
            <a:extLst>
              <a:ext uri="{FF2B5EF4-FFF2-40B4-BE49-F238E27FC236}">
                <a16:creationId xmlns:a16="http://schemas.microsoft.com/office/drawing/2014/main" id="{29DB7C03-938B-5FE6-B352-601EBD74D0AC}"/>
              </a:ext>
            </a:extLst>
          </p:cNvPr>
          <p:cNvSpPr txBox="1"/>
          <p:nvPr/>
        </p:nvSpPr>
        <p:spPr>
          <a:xfrm>
            <a:off x="11218690" y="4480744"/>
            <a:ext cx="402674" cy="430887"/>
          </a:xfrm>
          <a:prstGeom prst="rect">
            <a:avLst/>
          </a:prstGeom>
          <a:noFill/>
        </p:spPr>
        <p:txBody>
          <a:bodyPr wrap="square" rtlCol="0">
            <a:spAutoFit/>
          </a:bodyPr>
          <a:lstStyle/>
          <a:p>
            <a:r>
              <a:rPr lang="en-US" sz="2200" dirty="0">
                <a:latin typeface="#9Slide03 SVND Sari" panose="02000000000000000000" pitchFamily="2" charset="0"/>
              </a:rPr>
              <a:t>C</a:t>
            </a:r>
          </a:p>
        </p:txBody>
      </p:sp>
      <p:sp>
        <p:nvSpPr>
          <p:cNvPr id="57" name="TextBox 31">
            <a:extLst>
              <a:ext uri="{FF2B5EF4-FFF2-40B4-BE49-F238E27FC236}">
                <a16:creationId xmlns:a16="http://schemas.microsoft.com/office/drawing/2014/main" id="{64E49D71-DF4B-7898-DD07-0FBAC2C490BA}"/>
              </a:ext>
            </a:extLst>
          </p:cNvPr>
          <p:cNvSpPr txBox="1"/>
          <p:nvPr/>
        </p:nvSpPr>
        <p:spPr>
          <a:xfrm>
            <a:off x="10394734" y="3961882"/>
            <a:ext cx="531009" cy="430887"/>
          </a:xfrm>
          <a:prstGeom prst="rect">
            <a:avLst/>
          </a:prstGeom>
          <a:noFill/>
        </p:spPr>
        <p:txBody>
          <a:bodyPr wrap="square" rtlCol="0">
            <a:spAutoFit/>
          </a:bodyPr>
          <a:lstStyle/>
          <a:p>
            <a:r>
              <a:rPr lang="en-US" sz="2200" dirty="0">
                <a:latin typeface="#9Slide03 SVND Sari" panose="02000000000000000000" pitchFamily="2" charset="0"/>
              </a:rPr>
              <a:t>C’’</a:t>
            </a:r>
          </a:p>
        </p:txBody>
      </p:sp>
      <p:sp>
        <p:nvSpPr>
          <p:cNvPr id="58" name="TextBox 39">
            <a:extLst>
              <a:ext uri="{FF2B5EF4-FFF2-40B4-BE49-F238E27FC236}">
                <a16:creationId xmlns:a16="http://schemas.microsoft.com/office/drawing/2014/main" id="{EDA65EEA-5732-1B77-FD7D-6033556887ED}"/>
              </a:ext>
            </a:extLst>
          </p:cNvPr>
          <p:cNvSpPr txBox="1"/>
          <p:nvPr/>
        </p:nvSpPr>
        <p:spPr>
          <a:xfrm>
            <a:off x="7861064" y="3596157"/>
            <a:ext cx="341760" cy="430887"/>
          </a:xfrm>
          <a:prstGeom prst="rect">
            <a:avLst/>
          </a:prstGeom>
          <a:noFill/>
        </p:spPr>
        <p:txBody>
          <a:bodyPr wrap="none" rtlCol="0">
            <a:spAutoFit/>
          </a:bodyPr>
          <a:lstStyle/>
          <a:p>
            <a:r>
              <a:rPr lang="en-US" sz="2200" dirty="0">
                <a:latin typeface="#9Slide03 SVND Sari" panose="02000000000000000000" pitchFamily="2" charset="0"/>
              </a:rPr>
              <a:t>a</a:t>
            </a:r>
          </a:p>
        </p:txBody>
      </p:sp>
    </p:spTree>
    <p:custDataLst>
      <p:tags r:id="rId1"/>
    </p:custDataLst>
    <p:extLst>
      <p:ext uri="{BB962C8B-B14F-4D97-AF65-F5344CB8AC3E}">
        <p14:creationId xmlns:p14="http://schemas.microsoft.com/office/powerpoint/2010/main" val="4127790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par>
                                <p:cTn id="19" presetID="22" presetClass="entr" presetSubtype="2"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right)">
                                      <p:cBhvr>
                                        <p:cTn id="21" dur="500"/>
                                        <p:tgtEl>
                                          <p:spTgt spid="49"/>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right)">
                                      <p:cBhvr>
                                        <p:cTn id="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E893E8-747A-E61E-4D91-BCECB9DBB0C9}"/>
              </a:ext>
            </a:extLst>
          </p:cNvPr>
          <p:cNvSpPr txBox="1"/>
          <p:nvPr/>
        </p:nvSpPr>
        <p:spPr>
          <a:xfrm>
            <a:off x="1373215" y="2114640"/>
            <a:ext cx="9918964" cy="1561518"/>
          </a:xfrm>
          <a:prstGeom prst="rect">
            <a:avLst/>
          </a:prstGeom>
          <a:noFill/>
        </p:spPr>
        <p:txBody>
          <a:bodyPr wrap="square" rtlCol="0">
            <a:spAutoFit/>
          </a:bodyPr>
          <a:lstStyle>
            <a:defPPr>
              <a:defRPr lang="en-US"/>
            </a:defPPr>
            <a:lvl1pPr>
              <a:defRPr sz="2200">
                <a:solidFill>
                  <a:srgbClr val="002060"/>
                </a:solidFill>
                <a:latin typeface="#9Slide03 SVND Sari" panose="02000000000000000000" pitchFamily="2" charset="0"/>
              </a:defRPr>
            </a:lvl1pPr>
          </a:lstStyle>
          <a:p>
            <a:pPr algn="just">
              <a:lnSpc>
                <a:spcPct val="150000"/>
              </a:lnSpc>
            </a:pPr>
            <a:r>
              <a:rPr lang="en-US" dirty="0"/>
              <a:t>Nếu một đường thẳng cắt hai cạnh của một tam giác và định ra trên hai cạnh này những đoạn thẳng tương ứng tỉ lệ thì đường thẳng đó song song với cạnh còn lại của tam giác.</a:t>
            </a:r>
          </a:p>
        </p:txBody>
      </p:sp>
      <p:sp>
        <p:nvSpPr>
          <p:cNvPr id="6" name="Isosceles Triangle 5">
            <a:extLst>
              <a:ext uri="{FF2B5EF4-FFF2-40B4-BE49-F238E27FC236}">
                <a16:creationId xmlns:a16="http://schemas.microsoft.com/office/drawing/2014/main" id="{277EAF3D-94E1-3B58-008F-DAA01C4E895D}"/>
              </a:ext>
            </a:extLst>
          </p:cNvPr>
          <p:cNvSpPr/>
          <p:nvPr/>
        </p:nvSpPr>
        <p:spPr>
          <a:xfrm>
            <a:off x="8394909" y="4032027"/>
            <a:ext cx="2736482" cy="1677219"/>
          </a:xfrm>
          <a:prstGeom prst="triangle">
            <a:avLst>
              <a:gd name="adj" fmla="val 36077"/>
            </a:avLst>
          </a:prstGeom>
          <a:noFill/>
          <a:ln w="2222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accent3">
                  <a:lumMod val="25000"/>
                </a:schemeClr>
              </a:solidFill>
              <a:latin typeface="#9Slide03 SVND Sari" panose="02000000000000000000" pitchFamily="2" charset="0"/>
            </a:endParaRPr>
          </a:p>
        </p:txBody>
      </p:sp>
      <p:cxnSp>
        <p:nvCxnSpPr>
          <p:cNvPr id="7" name="Straight Connector 6">
            <a:extLst>
              <a:ext uri="{FF2B5EF4-FFF2-40B4-BE49-F238E27FC236}">
                <a16:creationId xmlns:a16="http://schemas.microsoft.com/office/drawing/2014/main" id="{4D9DFDF3-7AEB-82F7-C65B-6F110809CD65}"/>
              </a:ext>
            </a:extLst>
          </p:cNvPr>
          <p:cNvCxnSpPr>
            <a:cxnSpLocks/>
          </p:cNvCxnSpPr>
          <p:nvPr/>
        </p:nvCxnSpPr>
        <p:spPr>
          <a:xfrm>
            <a:off x="8727046" y="5147877"/>
            <a:ext cx="1822703"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3616128-968C-1764-BF36-B281C55EFE88}"/>
              </a:ext>
            </a:extLst>
          </p:cNvPr>
          <p:cNvSpPr txBox="1"/>
          <p:nvPr/>
        </p:nvSpPr>
        <p:spPr>
          <a:xfrm>
            <a:off x="9203412" y="3676848"/>
            <a:ext cx="356188" cy="400110"/>
          </a:xfrm>
          <a:prstGeom prst="rect">
            <a:avLst/>
          </a:prstGeom>
          <a:noFill/>
        </p:spPr>
        <p:txBody>
          <a:bodyPr wrap="none" rtlCol="0">
            <a:spAutoFit/>
          </a:bodyPr>
          <a:lstStyle/>
          <a:p>
            <a:r>
              <a:rPr lang="en-US" sz="2000" dirty="0">
                <a:solidFill>
                  <a:schemeClr val="accent3">
                    <a:lumMod val="25000"/>
                  </a:schemeClr>
                </a:solidFill>
                <a:latin typeface="#9Slide03 SVND Sari" panose="02000000000000000000" pitchFamily="2" charset="0"/>
              </a:rPr>
              <a:t>A</a:t>
            </a:r>
          </a:p>
        </p:txBody>
      </p:sp>
      <p:sp>
        <p:nvSpPr>
          <p:cNvPr id="9" name="TextBox 8">
            <a:extLst>
              <a:ext uri="{FF2B5EF4-FFF2-40B4-BE49-F238E27FC236}">
                <a16:creationId xmlns:a16="http://schemas.microsoft.com/office/drawing/2014/main" id="{93E8D877-9076-739B-1F0B-A87EB7F22161}"/>
              </a:ext>
            </a:extLst>
          </p:cNvPr>
          <p:cNvSpPr txBox="1"/>
          <p:nvPr/>
        </p:nvSpPr>
        <p:spPr>
          <a:xfrm>
            <a:off x="8426232" y="4870636"/>
            <a:ext cx="352982" cy="400110"/>
          </a:xfrm>
          <a:prstGeom prst="rect">
            <a:avLst/>
          </a:prstGeom>
          <a:noFill/>
        </p:spPr>
        <p:txBody>
          <a:bodyPr wrap="none" rtlCol="0">
            <a:spAutoFit/>
          </a:bodyPr>
          <a:lstStyle/>
          <a:p>
            <a:r>
              <a:rPr lang="en-US" sz="2000" dirty="0">
                <a:solidFill>
                  <a:schemeClr val="accent3">
                    <a:lumMod val="25000"/>
                  </a:schemeClr>
                </a:solidFill>
                <a:latin typeface="#9Slide03 SVND Sari" panose="02000000000000000000" pitchFamily="2" charset="0"/>
              </a:rPr>
              <a:t>D</a:t>
            </a:r>
          </a:p>
        </p:txBody>
      </p:sp>
      <p:sp>
        <p:nvSpPr>
          <p:cNvPr id="10" name="TextBox 9">
            <a:extLst>
              <a:ext uri="{FF2B5EF4-FFF2-40B4-BE49-F238E27FC236}">
                <a16:creationId xmlns:a16="http://schemas.microsoft.com/office/drawing/2014/main" id="{AEE7AC29-EA04-FA29-643C-44398F75B849}"/>
              </a:ext>
            </a:extLst>
          </p:cNvPr>
          <p:cNvSpPr txBox="1"/>
          <p:nvPr/>
        </p:nvSpPr>
        <p:spPr>
          <a:xfrm>
            <a:off x="8075738" y="5601098"/>
            <a:ext cx="340158" cy="400110"/>
          </a:xfrm>
          <a:prstGeom prst="rect">
            <a:avLst/>
          </a:prstGeom>
          <a:noFill/>
        </p:spPr>
        <p:txBody>
          <a:bodyPr wrap="none" rtlCol="0">
            <a:spAutoFit/>
          </a:bodyPr>
          <a:lstStyle/>
          <a:p>
            <a:r>
              <a:rPr lang="en-US" sz="2000" dirty="0">
                <a:solidFill>
                  <a:schemeClr val="accent3">
                    <a:lumMod val="25000"/>
                  </a:schemeClr>
                </a:solidFill>
                <a:latin typeface="#9Slide03 SVND Sari" panose="02000000000000000000" pitchFamily="2" charset="0"/>
              </a:rPr>
              <a:t>B</a:t>
            </a:r>
          </a:p>
        </p:txBody>
      </p:sp>
      <p:sp>
        <p:nvSpPr>
          <p:cNvPr id="11" name="TextBox 10">
            <a:extLst>
              <a:ext uri="{FF2B5EF4-FFF2-40B4-BE49-F238E27FC236}">
                <a16:creationId xmlns:a16="http://schemas.microsoft.com/office/drawing/2014/main" id="{EFD79C33-3AF7-E041-6A97-B41A3F73E951}"/>
              </a:ext>
            </a:extLst>
          </p:cNvPr>
          <p:cNvSpPr txBox="1"/>
          <p:nvPr/>
        </p:nvSpPr>
        <p:spPr>
          <a:xfrm>
            <a:off x="10489783" y="4870636"/>
            <a:ext cx="402674" cy="400110"/>
          </a:xfrm>
          <a:prstGeom prst="rect">
            <a:avLst/>
          </a:prstGeom>
          <a:noFill/>
        </p:spPr>
        <p:txBody>
          <a:bodyPr wrap="square" rtlCol="0">
            <a:spAutoFit/>
          </a:bodyPr>
          <a:lstStyle/>
          <a:p>
            <a:r>
              <a:rPr lang="en-US" sz="2000" dirty="0">
                <a:solidFill>
                  <a:schemeClr val="accent3">
                    <a:lumMod val="25000"/>
                  </a:schemeClr>
                </a:solidFill>
                <a:latin typeface="#9Slide03 SVND Sari" panose="02000000000000000000" pitchFamily="2" charset="0"/>
              </a:rPr>
              <a:t>E</a:t>
            </a:r>
          </a:p>
        </p:txBody>
      </p:sp>
      <p:sp>
        <p:nvSpPr>
          <p:cNvPr id="12" name="TextBox 11">
            <a:extLst>
              <a:ext uri="{FF2B5EF4-FFF2-40B4-BE49-F238E27FC236}">
                <a16:creationId xmlns:a16="http://schemas.microsoft.com/office/drawing/2014/main" id="{C2625EF0-E770-BE3E-55A5-E79CF37C2DB1}"/>
              </a:ext>
            </a:extLst>
          </p:cNvPr>
          <p:cNvSpPr txBox="1"/>
          <p:nvPr/>
        </p:nvSpPr>
        <p:spPr>
          <a:xfrm>
            <a:off x="11108224" y="5601098"/>
            <a:ext cx="402674" cy="400110"/>
          </a:xfrm>
          <a:prstGeom prst="rect">
            <a:avLst/>
          </a:prstGeom>
          <a:noFill/>
        </p:spPr>
        <p:txBody>
          <a:bodyPr wrap="square" rtlCol="0">
            <a:spAutoFit/>
          </a:bodyPr>
          <a:lstStyle/>
          <a:p>
            <a:r>
              <a:rPr lang="en-US" sz="2000" dirty="0">
                <a:solidFill>
                  <a:schemeClr val="accent3">
                    <a:lumMod val="25000"/>
                  </a:schemeClr>
                </a:solidFill>
                <a:latin typeface="#9Slide03 SVND Sari" panose="02000000000000000000" pitchFamily="2" charset="0"/>
              </a:rPr>
              <a:t>C</a:t>
            </a:r>
          </a:p>
        </p:txBody>
      </p:sp>
      <p:sp>
        <p:nvSpPr>
          <p:cNvPr id="14" name="TextBox 13">
            <a:extLst>
              <a:ext uri="{FF2B5EF4-FFF2-40B4-BE49-F238E27FC236}">
                <a16:creationId xmlns:a16="http://schemas.microsoft.com/office/drawing/2014/main" id="{B144AAE6-9AC2-FDDD-6F91-FC1AC9F99C63}"/>
              </a:ext>
            </a:extLst>
          </p:cNvPr>
          <p:cNvSpPr txBox="1"/>
          <p:nvPr/>
        </p:nvSpPr>
        <p:spPr>
          <a:xfrm>
            <a:off x="1071954" y="4548193"/>
            <a:ext cx="516295"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GT</a:t>
            </a:r>
          </a:p>
        </p:txBody>
      </p:sp>
      <p:sp>
        <p:nvSpPr>
          <p:cNvPr id="15" name="TextBox 14">
            <a:extLst>
              <a:ext uri="{FF2B5EF4-FFF2-40B4-BE49-F238E27FC236}">
                <a16:creationId xmlns:a16="http://schemas.microsoft.com/office/drawing/2014/main" id="{9E1DC125-46C6-DF41-FAF2-629052559AF6}"/>
              </a:ext>
            </a:extLst>
          </p:cNvPr>
          <p:cNvSpPr txBox="1"/>
          <p:nvPr/>
        </p:nvSpPr>
        <p:spPr>
          <a:xfrm>
            <a:off x="1103509" y="5535988"/>
            <a:ext cx="492443"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KL</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7A73A2D-E14C-1A64-8FA7-665E9FE0F006}"/>
                  </a:ext>
                </a:extLst>
              </p:cNvPr>
              <p:cNvSpPr txBox="1"/>
              <p:nvPr/>
            </p:nvSpPr>
            <p:spPr>
              <a:xfrm>
                <a:off x="1735221" y="4045638"/>
                <a:ext cx="2797048" cy="430887"/>
              </a:xfrm>
              <a:prstGeom prst="rect">
                <a:avLst/>
              </a:prstGeom>
              <a:noFill/>
            </p:spPr>
            <p:txBody>
              <a:bodyPr wrap="none" rtlCol="0">
                <a:spAutoFit/>
              </a:bodyPr>
              <a:lstStyle/>
              <a:p>
                <a14:m>
                  <m:oMath xmlns:m="http://schemas.openxmlformats.org/officeDocument/2006/math">
                    <m:r>
                      <m:rPr>
                        <m:sty m:val="p"/>
                      </m:rPr>
                      <a:rPr lang="en-US" sz="2200" b="0" i="0" dirty="0" smtClean="0">
                        <a:solidFill>
                          <a:srgbClr val="000000"/>
                        </a:solidFill>
                        <a:latin typeface="Cambria Math" panose="02040503050406030204" pitchFamily="18" charset="0"/>
                      </a:rPr>
                      <m:t>Δ</m:t>
                    </m:r>
                  </m:oMath>
                </a14:m>
                <a:r>
                  <a:rPr lang="en-US" sz="2200" dirty="0">
                    <a:solidFill>
                      <a:srgbClr val="000000"/>
                    </a:solidFill>
                    <a:latin typeface="#9Slide03 SVND Sari" panose="02000000000000000000" pitchFamily="2" charset="0"/>
                  </a:rPr>
                  <a:t>ABC, D </a:t>
                </a:r>
                <a14:m>
                  <m:oMath xmlns:m="http://schemas.openxmlformats.org/officeDocument/2006/math">
                    <m:r>
                      <a:rPr lang="en-US" sz="2200" b="0" i="1" smtClean="0">
                        <a:solidFill>
                          <a:srgbClr val="000000"/>
                        </a:solidFill>
                        <a:latin typeface="Cambria Math" panose="02040503050406030204" pitchFamily="18" charset="0"/>
                      </a:rPr>
                      <m:t>∈</m:t>
                    </m:r>
                  </m:oMath>
                </a14:m>
                <a:r>
                  <a:rPr lang="en-US" sz="2200" dirty="0">
                    <a:solidFill>
                      <a:srgbClr val="000000"/>
                    </a:solidFill>
                    <a:latin typeface="#9Slide03 SVND Sari" panose="02000000000000000000" pitchFamily="2" charset="0"/>
                  </a:rPr>
                  <a:t> AB; E </a:t>
                </a:r>
                <a14:m>
                  <m:oMath xmlns:m="http://schemas.openxmlformats.org/officeDocument/2006/math">
                    <m:r>
                      <a:rPr lang="en-US" sz="2200" b="0" i="1" smtClean="0">
                        <a:solidFill>
                          <a:srgbClr val="000000"/>
                        </a:solidFill>
                        <a:latin typeface="Cambria Math" panose="02040503050406030204" pitchFamily="18" charset="0"/>
                      </a:rPr>
                      <m:t>∈</m:t>
                    </m:r>
                  </m:oMath>
                </a14:m>
                <a:r>
                  <a:rPr lang="en-US" sz="2200" dirty="0">
                    <a:solidFill>
                      <a:srgbClr val="000000"/>
                    </a:solidFill>
                    <a:latin typeface="#9Slide03 SVND Sari" panose="02000000000000000000" pitchFamily="2" charset="0"/>
                  </a:rPr>
                  <a:t> AC</a:t>
                </a:r>
              </a:p>
            </p:txBody>
          </p:sp>
        </mc:Choice>
        <mc:Fallback xmlns="">
          <p:sp>
            <p:nvSpPr>
              <p:cNvPr id="16" name="TextBox 15">
                <a:extLst>
                  <a:ext uri="{FF2B5EF4-FFF2-40B4-BE49-F238E27FC236}">
                    <a16:creationId xmlns:a16="http://schemas.microsoft.com/office/drawing/2014/main" id="{F7A73A2D-E14C-1A64-8FA7-665E9FE0F006}"/>
                  </a:ext>
                </a:extLst>
              </p:cNvPr>
              <p:cNvSpPr txBox="1">
                <a:spLocks noRot="1" noChangeAspect="1" noMove="1" noResize="1" noEditPoints="1" noAdjustHandles="1" noChangeArrowheads="1" noChangeShapeType="1" noTextEdit="1"/>
              </p:cNvSpPr>
              <p:nvPr/>
            </p:nvSpPr>
            <p:spPr>
              <a:xfrm>
                <a:off x="1735221" y="4045638"/>
                <a:ext cx="2797048" cy="430887"/>
              </a:xfrm>
              <a:prstGeom prst="rect">
                <a:avLst/>
              </a:prstGeom>
              <a:blipFill>
                <a:blip r:embed="rId4"/>
                <a:stretch>
                  <a:fillRect l="-218" t="-10000" b="-28571"/>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2B726FCD-98F3-AC08-F484-BFB2161BF526}"/>
              </a:ext>
            </a:extLst>
          </p:cNvPr>
          <p:cNvSpPr txBox="1"/>
          <p:nvPr/>
        </p:nvSpPr>
        <p:spPr>
          <a:xfrm>
            <a:off x="1767488" y="4979116"/>
            <a:ext cx="545342"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AB</a:t>
            </a:r>
          </a:p>
        </p:txBody>
      </p:sp>
      <p:sp>
        <p:nvSpPr>
          <p:cNvPr id="19" name="TextBox 18">
            <a:extLst>
              <a:ext uri="{FF2B5EF4-FFF2-40B4-BE49-F238E27FC236}">
                <a16:creationId xmlns:a16="http://schemas.microsoft.com/office/drawing/2014/main" id="{CEB5680B-2D01-9B68-464B-39B13164FC07}"/>
              </a:ext>
            </a:extLst>
          </p:cNvPr>
          <p:cNvSpPr txBox="1"/>
          <p:nvPr/>
        </p:nvSpPr>
        <p:spPr>
          <a:xfrm>
            <a:off x="1748058" y="4533560"/>
            <a:ext cx="558166"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AD</a:t>
            </a:r>
          </a:p>
        </p:txBody>
      </p:sp>
      <p:sp>
        <p:nvSpPr>
          <p:cNvPr id="20" name="TextBox 19">
            <a:extLst>
              <a:ext uri="{FF2B5EF4-FFF2-40B4-BE49-F238E27FC236}">
                <a16:creationId xmlns:a16="http://schemas.microsoft.com/office/drawing/2014/main" id="{720BB6DD-49CA-4B81-16DD-F23B0D88A51C}"/>
              </a:ext>
            </a:extLst>
          </p:cNvPr>
          <p:cNvSpPr txBox="1"/>
          <p:nvPr/>
        </p:nvSpPr>
        <p:spPr>
          <a:xfrm>
            <a:off x="2283901" y="4750453"/>
            <a:ext cx="338554"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t>
            </a:r>
          </a:p>
        </p:txBody>
      </p:sp>
      <p:cxnSp>
        <p:nvCxnSpPr>
          <p:cNvPr id="21" name="Straight Connector 20">
            <a:extLst>
              <a:ext uri="{FF2B5EF4-FFF2-40B4-BE49-F238E27FC236}">
                <a16:creationId xmlns:a16="http://schemas.microsoft.com/office/drawing/2014/main" id="{F0830A08-7B00-C6E1-7B95-EEE52728857E}"/>
              </a:ext>
            </a:extLst>
          </p:cNvPr>
          <p:cNvCxnSpPr>
            <a:cxnSpLocks/>
          </p:cNvCxnSpPr>
          <p:nvPr/>
        </p:nvCxnSpPr>
        <p:spPr>
          <a:xfrm>
            <a:off x="1820121" y="4950657"/>
            <a:ext cx="409597"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B56C2FD-2171-0D31-5246-8C64FE037CDA}"/>
              </a:ext>
            </a:extLst>
          </p:cNvPr>
          <p:cNvSpPr txBox="1"/>
          <p:nvPr/>
        </p:nvSpPr>
        <p:spPr>
          <a:xfrm>
            <a:off x="2680395" y="4979116"/>
            <a:ext cx="530915"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AC</a:t>
            </a:r>
          </a:p>
        </p:txBody>
      </p:sp>
      <p:cxnSp>
        <p:nvCxnSpPr>
          <p:cNvPr id="23" name="Straight Connector 22">
            <a:extLst>
              <a:ext uri="{FF2B5EF4-FFF2-40B4-BE49-F238E27FC236}">
                <a16:creationId xmlns:a16="http://schemas.microsoft.com/office/drawing/2014/main" id="{6887FF1A-B253-7750-0A13-78EB7662E71F}"/>
              </a:ext>
            </a:extLst>
          </p:cNvPr>
          <p:cNvCxnSpPr>
            <a:cxnSpLocks/>
          </p:cNvCxnSpPr>
          <p:nvPr/>
        </p:nvCxnSpPr>
        <p:spPr>
          <a:xfrm>
            <a:off x="2672304" y="4948601"/>
            <a:ext cx="503470" cy="2055"/>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7ED3437-8A83-A736-5D2B-F8778053E0B6}"/>
              </a:ext>
            </a:extLst>
          </p:cNvPr>
          <p:cNvSpPr txBox="1"/>
          <p:nvPr/>
        </p:nvSpPr>
        <p:spPr>
          <a:xfrm>
            <a:off x="2662762" y="4533559"/>
            <a:ext cx="521297"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AE</a:t>
            </a:r>
          </a:p>
        </p:txBody>
      </p:sp>
      <p:sp>
        <p:nvSpPr>
          <p:cNvPr id="25" name="TextBox 24">
            <a:extLst>
              <a:ext uri="{FF2B5EF4-FFF2-40B4-BE49-F238E27FC236}">
                <a16:creationId xmlns:a16="http://schemas.microsoft.com/office/drawing/2014/main" id="{FC7F84FA-671C-9571-EC1F-CFE86583C5B9}"/>
              </a:ext>
            </a:extLst>
          </p:cNvPr>
          <p:cNvSpPr txBox="1"/>
          <p:nvPr/>
        </p:nvSpPr>
        <p:spPr>
          <a:xfrm>
            <a:off x="1748058" y="5535988"/>
            <a:ext cx="1129284"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DE // BC</a:t>
            </a:r>
          </a:p>
        </p:txBody>
      </p:sp>
      <p:sp>
        <p:nvSpPr>
          <p:cNvPr id="2" name="Rectangle: Rounded Corners 2">
            <a:extLst>
              <a:ext uri="{FF2B5EF4-FFF2-40B4-BE49-F238E27FC236}">
                <a16:creationId xmlns:a16="http://schemas.microsoft.com/office/drawing/2014/main" id="{16DA3A4E-3A39-26B3-E62E-5293520EC8DB}"/>
              </a:ext>
            </a:extLst>
          </p:cNvPr>
          <p:cNvSpPr/>
          <p:nvPr/>
        </p:nvSpPr>
        <p:spPr>
          <a:xfrm>
            <a:off x="4385040" y="1217901"/>
            <a:ext cx="3744547" cy="45719"/>
          </a:xfrm>
          <a:prstGeom prst="roundRect">
            <a:avLst>
              <a:gd name="adj" fmla="val 5830"/>
            </a:avLst>
          </a:prstGeom>
          <a:solidFill>
            <a:srgbClr val="1A5C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3" name="TextBox 3">
            <a:extLst>
              <a:ext uri="{FF2B5EF4-FFF2-40B4-BE49-F238E27FC236}">
                <a16:creationId xmlns:a16="http://schemas.microsoft.com/office/drawing/2014/main" id="{8F02EA12-46D1-FB27-B255-1AB85FA10ED5}"/>
              </a:ext>
            </a:extLst>
          </p:cNvPr>
          <p:cNvSpPr txBox="1"/>
          <p:nvPr/>
        </p:nvSpPr>
        <p:spPr>
          <a:xfrm>
            <a:off x="3350235" y="623150"/>
            <a:ext cx="5814156" cy="523220"/>
          </a:xfrm>
          <a:prstGeom prst="rect">
            <a:avLst/>
          </a:prstGeom>
          <a:noFill/>
        </p:spPr>
        <p:txBody>
          <a:bodyPr wrap="none" rtlCol="0">
            <a:spAutoFit/>
          </a:bodyPr>
          <a:lstStyle/>
          <a:p>
            <a:r>
              <a:rPr lang="en-US" sz="2800" dirty="0">
                <a:solidFill>
                  <a:srgbClr val="1A5C4B"/>
                </a:solidFill>
                <a:latin typeface="#9Slide03 SVND Sari" panose="02000000000000000000" pitchFamily="2" charset="0"/>
              </a:rPr>
              <a:t>2. ĐỊNH LÍ </a:t>
            </a:r>
            <a:r>
              <a:rPr lang="en-US" sz="2800" dirty="0" err="1">
                <a:solidFill>
                  <a:srgbClr val="1A5C4B"/>
                </a:solidFill>
                <a:latin typeface="#9Slide03 SVND Sari" panose="02000000000000000000" pitchFamily="2" charset="0"/>
              </a:rPr>
              <a:t>THALÈS</a:t>
            </a:r>
            <a:r>
              <a:rPr lang="en-US" sz="2800" dirty="0">
                <a:solidFill>
                  <a:srgbClr val="1A5C4B"/>
                </a:solidFill>
                <a:latin typeface="#9Slide03 SVND Sari" panose="02000000000000000000" pitchFamily="2" charset="0"/>
              </a:rPr>
              <a:t> TRONG TAM GIÁC</a:t>
            </a:r>
          </a:p>
        </p:txBody>
      </p:sp>
      <p:sp>
        <p:nvSpPr>
          <p:cNvPr id="17" name="TextBox 7">
            <a:extLst>
              <a:ext uri="{FF2B5EF4-FFF2-40B4-BE49-F238E27FC236}">
                <a16:creationId xmlns:a16="http://schemas.microsoft.com/office/drawing/2014/main" id="{F6C02183-4AD4-295E-179C-C8F7DACB45B2}"/>
              </a:ext>
            </a:extLst>
          </p:cNvPr>
          <p:cNvSpPr txBox="1"/>
          <p:nvPr/>
        </p:nvSpPr>
        <p:spPr>
          <a:xfrm>
            <a:off x="1373215" y="1596820"/>
            <a:ext cx="2981585" cy="461665"/>
          </a:xfrm>
          <a:prstGeom prst="rect">
            <a:avLst/>
          </a:prstGeom>
          <a:noFill/>
        </p:spPr>
        <p:txBody>
          <a:bodyPr wrap="none" rtlCol="0">
            <a:spAutoFit/>
          </a:bodyPr>
          <a:lstStyle/>
          <a:p>
            <a:r>
              <a:rPr lang="en-US" sz="2400" dirty="0">
                <a:solidFill>
                  <a:schemeClr val="accent1">
                    <a:lumMod val="75000"/>
                  </a:schemeClr>
                </a:solidFill>
                <a:latin typeface="#9Slide03 SVND Sari" panose="02000000000000000000" pitchFamily="2" charset="0"/>
              </a:rPr>
              <a:t>ĐỊNH LÍ </a:t>
            </a:r>
            <a:r>
              <a:rPr lang="en-US" sz="2400" dirty="0" err="1">
                <a:solidFill>
                  <a:schemeClr val="accent1">
                    <a:lumMod val="75000"/>
                  </a:schemeClr>
                </a:solidFill>
                <a:latin typeface="#9Slide03 SVND Sari" panose="02000000000000000000" pitchFamily="2" charset="0"/>
              </a:rPr>
              <a:t>THALÈS</a:t>
            </a:r>
            <a:r>
              <a:rPr lang="en-US" sz="2400" dirty="0">
                <a:solidFill>
                  <a:schemeClr val="accent1">
                    <a:lumMod val="75000"/>
                  </a:schemeClr>
                </a:solidFill>
                <a:latin typeface="#9Slide03 SVND Sari" panose="02000000000000000000" pitchFamily="2" charset="0"/>
              </a:rPr>
              <a:t> ĐẢO</a:t>
            </a:r>
          </a:p>
        </p:txBody>
      </p:sp>
      <p:grpSp>
        <p:nvGrpSpPr>
          <p:cNvPr id="26" name="Google Shape;889;p32">
            <a:extLst>
              <a:ext uri="{FF2B5EF4-FFF2-40B4-BE49-F238E27FC236}">
                <a16:creationId xmlns:a16="http://schemas.microsoft.com/office/drawing/2014/main" id="{26DC2643-D4DF-C723-5AC5-EA7BDF364CEE}"/>
              </a:ext>
            </a:extLst>
          </p:cNvPr>
          <p:cNvGrpSpPr/>
          <p:nvPr/>
        </p:nvGrpSpPr>
        <p:grpSpPr>
          <a:xfrm rot="1515674">
            <a:off x="684737" y="1479101"/>
            <a:ext cx="695312" cy="695312"/>
            <a:chOff x="2005688" y="3510288"/>
            <a:chExt cx="1344600" cy="1344600"/>
          </a:xfrm>
        </p:grpSpPr>
        <p:sp>
          <p:nvSpPr>
            <p:cNvPr id="27" name="Google Shape;890;p32">
              <a:extLst>
                <a:ext uri="{FF2B5EF4-FFF2-40B4-BE49-F238E27FC236}">
                  <a16:creationId xmlns:a16="http://schemas.microsoft.com/office/drawing/2014/main" id="{F5738C58-594E-C07D-5AE5-7151986DA269}"/>
                </a:ext>
              </a:extLst>
            </p:cNvPr>
            <p:cNvSpPr/>
            <p:nvPr/>
          </p:nvSpPr>
          <p:spPr>
            <a:xfrm>
              <a:off x="2005688" y="3510288"/>
              <a:ext cx="1344600" cy="1344600"/>
            </a:xfrm>
            <a:prstGeom prst="ellipse">
              <a:avLst/>
            </a:prstGeom>
            <a:solidFill>
              <a:schemeClr val="accent3"/>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92;p32">
              <a:extLst>
                <a:ext uri="{FF2B5EF4-FFF2-40B4-BE49-F238E27FC236}">
                  <a16:creationId xmlns:a16="http://schemas.microsoft.com/office/drawing/2014/main" id="{89397255-E1CD-A4EC-B012-47D934D3D0DC}"/>
                </a:ext>
              </a:extLst>
            </p:cNvPr>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roup 9">
            <a:extLst>
              <a:ext uri="{FF2B5EF4-FFF2-40B4-BE49-F238E27FC236}">
                <a16:creationId xmlns:a16="http://schemas.microsoft.com/office/drawing/2014/main" id="{BA78E51A-7412-1510-3667-7C6D2E5CC012}"/>
              </a:ext>
            </a:extLst>
          </p:cNvPr>
          <p:cNvGrpSpPr/>
          <p:nvPr/>
        </p:nvGrpSpPr>
        <p:grpSpPr>
          <a:xfrm>
            <a:off x="891856" y="1678272"/>
            <a:ext cx="331831" cy="329851"/>
            <a:chOff x="725975" y="2144669"/>
            <a:chExt cx="468475" cy="465680"/>
          </a:xfrm>
        </p:grpSpPr>
        <p:sp>
          <p:nvSpPr>
            <p:cNvPr id="30" name="Google Shape;903;p32">
              <a:extLst>
                <a:ext uri="{FF2B5EF4-FFF2-40B4-BE49-F238E27FC236}">
                  <a16:creationId xmlns:a16="http://schemas.microsoft.com/office/drawing/2014/main" id="{8D6DB002-3897-397E-F74B-D256914B1C68}"/>
                </a:ext>
              </a:extLst>
            </p:cNvPr>
            <p:cNvSpPr/>
            <p:nvPr/>
          </p:nvSpPr>
          <p:spPr>
            <a:xfrm rot="783256">
              <a:off x="739309" y="2144669"/>
              <a:ext cx="299887" cy="395443"/>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4;p32">
              <a:extLst>
                <a:ext uri="{FF2B5EF4-FFF2-40B4-BE49-F238E27FC236}">
                  <a16:creationId xmlns:a16="http://schemas.microsoft.com/office/drawing/2014/main" id="{699DD7E8-AEF6-8C25-7B75-10812C76A5E3}"/>
                </a:ext>
              </a:extLst>
            </p:cNvPr>
            <p:cNvSpPr/>
            <p:nvPr/>
          </p:nvSpPr>
          <p:spPr>
            <a:xfrm rot="783256">
              <a:off x="754742" y="2184968"/>
              <a:ext cx="279843" cy="35691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06;p32">
              <a:extLst>
                <a:ext uri="{FF2B5EF4-FFF2-40B4-BE49-F238E27FC236}">
                  <a16:creationId xmlns:a16="http://schemas.microsoft.com/office/drawing/2014/main" id="{72E8BDC9-EF5F-03FF-4CF2-222492897B9A}"/>
                </a:ext>
              </a:extLst>
            </p:cNvPr>
            <p:cNvSpPr/>
            <p:nvPr/>
          </p:nvSpPr>
          <p:spPr>
            <a:xfrm rot="783256">
              <a:off x="980441" y="2215640"/>
              <a:ext cx="88687" cy="394709"/>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07;p32">
              <a:extLst>
                <a:ext uri="{FF2B5EF4-FFF2-40B4-BE49-F238E27FC236}">
                  <a16:creationId xmlns:a16="http://schemas.microsoft.com/office/drawing/2014/main" id="{76B5E5E7-8AB6-AE48-D7A4-007D2D116491}"/>
                </a:ext>
              </a:extLst>
            </p:cNvPr>
            <p:cNvSpPr/>
            <p:nvPr/>
          </p:nvSpPr>
          <p:spPr>
            <a:xfrm rot="783256">
              <a:off x="951526" y="2331283"/>
              <a:ext cx="215865" cy="21586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08;p32">
              <a:extLst>
                <a:ext uri="{FF2B5EF4-FFF2-40B4-BE49-F238E27FC236}">
                  <a16:creationId xmlns:a16="http://schemas.microsoft.com/office/drawing/2014/main" id="{E749B833-6D0E-FBF3-16C2-8104A1E78851}"/>
                </a:ext>
              </a:extLst>
            </p:cNvPr>
            <p:cNvSpPr/>
            <p:nvPr/>
          </p:nvSpPr>
          <p:spPr>
            <a:xfrm rot="783256">
              <a:off x="948828" y="2354864"/>
              <a:ext cx="215865" cy="191976"/>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9;p32">
              <a:extLst>
                <a:ext uri="{FF2B5EF4-FFF2-40B4-BE49-F238E27FC236}">
                  <a16:creationId xmlns:a16="http://schemas.microsoft.com/office/drawing/2014/main" id="{E488A645-F01A-FD32-63DF-A82F0D895507}"/>
                </a:ext>
              </a:extLst>
            </p:cNvPr>
            <p:cNvSpPr/>
            <p:nvPr/>
          </p:nvSpPr>
          <p:spPr>
            <a:xfrm rot="783256">
              <a:off x="1138939" y="2345144"/>
              <a:ext cx="55511" cy="54949"/>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10;p32">
              <a:extLst>
                <a:ext uri="{FF2B5EF4-FFF2-40B4-BE49-F238E27FC236}">
                  <a16:creationId xmlns:a16="http://schemas.microsoft.com/office/drawing/2014/main" id="{71A10DD9-1D2E-9D41-3009-B6FBE09BEABF}"/>
                </a:ext>
              </a:extLst>
            </p:cNvPr>
            <p:cNvSpPr/>
            <p:nvPr/>
          </p:nvSpPr>
          <p:spPr>
            <a:xfrm rot="783256">
              <a:off x="1148064" y="2346188"/>
              <a:ext cx="46266" cy="54949"/>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11;p32">
              <a:extLst>
                <a:ext uri="{FF2B5EF4-FFF2-40B4-BE49-F238E27FC236}">
                  <a16:creationId xmlns:a16="http://schemas.microsoft.com/office/drawing/2014/main" id="{48F39474-0C69-8E05-B99C-EC140D4F12F7}"/>
                </a:ext>
              </a:extLst>
            </p:cNvPr>
            <p:cNvSpPr/>
            <p:nvPr/>
          </p:nvSpPr>
          <p:spPr>
            <a:xfrm rot="783256">
              <a:off x="935191" y="2474831"/>
              <a:ext cx="51709" cy="50888"/>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12;p32">
              <a:extLst>
                <a:ext uri="{FF2B5EF4-FFF2-40B4-BE49-F238E27FC236}">
                  <a16:creationId xmlns:a16="http://schemas.microsoft.com/office/drawing/2014/main" id="{D7F1D805-7245-072F-1A14-1FA10A604EC0}"/>
                </a:ext>
              </a:extLst>
            </p:cNvPr>
            <p:cNvSpPr/>
            <p:nvPr/>
          </p:nvSpPr>
          <p:spPr>
            <a:xfrm rot="783256">
              <a:off x="966805" y="2543991"/>
              <a:ext cx="64755" cy="64798"/>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16;p32">
              <a:extLst>
                <a:ext uri="{FF2B5EF4-FFF2-40B4-BE49-F238E27FC236}">
                  <a16:creationId xmlns:a16="http://schemas.microsoft.com/office/drawing/2014/main" id="{4222817C-DA74-0F86-1BB7-8BD0E23B4AC7}"/>
                </a:ext>
              </a:extLst>
            </p:cNvPr>
            <p:cNvSpPr/>
            <p:nvPr/>
          </p:nvSpPr>
          <p:spPr>
            <a:xfrm rot="783256">
              <a:off x="725975" y="2155308"/>
              <a:ext cx="467110" cy="447109"/>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17;p32">
              <a:extLst>
                <a:ext uri="{FF2B5EF4-FFF2-40B4-BE49-F238E27FC236}">
                  <a16:creationId xmlns:a16="http://schemas.microsoft.com/office/drawing/2014/main" id="{A526C61D-98F1-9F8C-821F-4F3EF749BB1B}"/>
                </a:ext>
              </a:extLst>
            </p:cNvPr>
            <p:cNvSpPr/>
            <p:nvPr/>
          </p:nvSpPr>
          <p:spPr>
            <a:xfrm rot="783256">
              <a:off x="1068731" y="2388987"/>
              <a:ext cx="55511" cy="54171"/>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9;p32">
              <a:extLst>
                <a:ext uri="{FF2B5EF4-FFF2-40B4-BE49-F238E27FC236}">
                  <a16:creationId xmlns:a16="http://schemas.microsoft.com/office/drawing/2014/main" id="{F7D245FE-06EE-4453-DB89-E3E7420D98FF}"/>
                </a:ext>
              </a:extLst>
            </p:cNvPr>
            <p:cNvSpPr/>
            <p:nvPr/>
          </p:nvSpPr>
          <p:spPr>
            <a:xfrm rot="783256">
              <a:off x="824805" y="2250877"/>
              <a:ext cx="255954" cy="1391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 name="Straight Connector 43">
            <a:extLst>
              <a:ext uri="{FF2B5EF4-FFF2-40B4-BE49-F238E27FC236}">
                <a16:creationId xmlns:a16="http://schemas.microsoft.com/office/drawing/2014/main" id="{E18F8B53-8394-7EBC-41DB-830D5C4168A3}"/>
              </a:ext>
            </a:extLst>
          </p:cNvPr>
          <p:cNvCxnSpPr>
            <a:cxnSpLocks/>
          </p:cNvCxnSpPr>
          <p:nvPr/>
        </p:nvCxnSpPr>
        <p:spPr>
          <a:xfrm>
            <a:off x="1639727" y="4074213"/>
            <a:ext cx="0" cy="1933195"/>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C6AFC1F-2515-54C2-697F-5BD18E359752}"/>
              </a:ext>
            </a:extLst>
          </p:cNvPr>
          <p:cNvCxnSpPr>
            <a:cxnSpLocks/>
          </p:cNvCxnSpPr>
          <p:nvPr/>
        </p:nvCxnSpPr>
        <p:spPr>
          <a:xfrm flipH="1">
            <a:off x="1080273" y="5455915"/>
            <a:ext cx="6612567"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BFCDC8A-5D00-FC4F-E68C-99C7CFC977F8}"/>
              </a:ext>
            </a:extLst>
          </p:cNvPr>
          <p:cNvSpPr txBox="1"/>
          <p:nvPr/>
        </p:nvSpPr>
        <p:spPr>
          <a:xfrm>
            <a:off x="3986683" y="4993750"/>
            <a:ext cx="540533"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BD</a:t>
            </a:r>
          </a:p>
        </p:txBody>
      </p:sp>
      <p:sp>
        <p:nvSpPr>
          <p:cNvPr id="50" name="TextBox 49">
            <a:extLst>
              <a:ext uri="{FF2B5EF4-FFF2-40B4-BE49-F238E27FC236}">
                <a16:creationId xmlns:a16="http://schemas.microsoft.com/office/drawing/2014/main" id="{F3E9E5EB-6A59-579A-F9D2-E4AAF5D88C6D}"/>
              </a:ext>
            </a:extLst>
          </p:cNvPr>
          <p:cNvSpPr txBox="1"/>
          <p:nvPr/>
        </p:nvSpPr>
        <p:spPr>
          <a:xfrm>
            <a:off x="3967253" y="4548194"/>
            <a:ext cx="558166"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AD</a:t>
            </a:r>
          </a:p>
        </p:txBody>
      </p:sp>
      <p:sp>
        <p:nvSpPr>
          <p:cNvPr id="51" name="TextBox 50">
            <a:extLst>
              <a:ext uri="{FF2B5EF4-FFF2-40B4-BE49-F238E27FC236}">
                <a16:creationId xmlns:a16="http://schemas.microsoft.com/office/drawing/2014/main" id="{A555517A-292D-F91B-0592-FC740725F64C}"/>
              </a:ext>
            </a:extLst>
          </p:cNvPr>
          <p:cNvSpPr txBox="1"/>
          <p:nvPr/>
        </p:nvSpPr>
        <p:spPr>
          <a:xfrm>
            <a:off x="4503096" y="4765087"/>
            <a:ext cx="338554"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t>
            </a:r>
          </a:p>
        </p:txBody>
      </p:sp>
      <p:cxnSp>
        <p:nvCxnSpPr>
          <p:cNvPr id="52" name="Straight Connector 51">
            <a:extLst>
              <a:ext uri="{FF2B5EF4-FFF2-40B4-BE49-F238E27FC236}">
                <a16:creationId xmlns:a16="http://schemas.microsoft.com/office/drawing/2014/main" id="{D7820BF4-4A73-2A64-DAA7-E0A37D168F3F}"/>
              </a:ext>
            </a:extLst>
          </p:cNvPr>
          <p:cNvCxnSpPr>
            <a:cxnSpLocks/>
          </p:cNvCxnSpPr>
          <p:nvPr/>
        </p:nvCxnSpPr>
        <p:spPr>
          <a:xfrm>
            <a:off x="4039316" y="4965291"/>
            <a:ext cx="409597"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ECD8A44-E7EA-4213-8357-7D8C34469C7F}"/>
              </a:ext>
            </a:extLst>
          </p:cNvPr>
          <p:cNvSpPr txBox="1"/>
          <p:nvPr/>
        </p:nvSpPr>
        <p:spPr>
          <a:xfrm>
            <a:off x="4899590" y="4993750"/>
            <a:ext cx="489236"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CE</a:t>
            </a:r>
          </a:p>
        </p:txBody>
      </p:sp>
      <p:cxnSp>
        <p:nvCxnSpPr>
          <p:cNvPr id="54" name="Straight Connector 53">
            <a:extLst>
              <a:ext uri="{FF2B5EF4-FFF2-40B4-BE49-F238E27FC236}">
                <a16:creationId xmlns:a16="http://schemas.microsoft.com/office/drawing/2014/main" id="{F78B4075-7C52-B825-B6F3-ABFC1F5BBCCA}"/>
              </a:ext>
            </a:extLst>
          </p:cNvPr>
          <p:cNvCxnSpPr>
            <a:cxnSpLocks/>
          </p:cNvCxnSpPr>
          <p:nvPr/>
        </p:nvCxnSpPr>
        <p:spPr>
          <a:xfrm>
            <a:off x="4891499" y="4963235"/>
            <a:ext cx="503470" cy="2055"/>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EF290C7-3988-892B-C2A8-5C4DEA188E6D}"/>
              </a:ext>
            </a:extLst>
          </p:cNvPr>
          <p:cNvSpPr txBox="1"/>
          <p:nvPr/>
        </p:nvSpPr>
        <p:spPr>
          <a:xfrm>
            <a:off x="4881957" y="4548193"/>
            <a:ext cx="521297"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AE</a:t>
            </a:r>
          </a:p>
        </p:txBody>
      </p:sp>
      <p:sp>
        <p:nvSpPr>
          <p:cNvPr id="56" name="TextBox 55">
            <a:extLst>
              <a:ext uri="{FF2B5EF4-FFF2-40B4-BE49-F238E27FC236}">
                <a16:creationId xmlns:a16="http://schemas.microsoft.com/office/drawing/2014/main" id="{88BEF41F-955D-E1B8-31CF-1DFB9CEDB4D0}"/>
              </a:ext>
            </a:extLst>
          </p:cNvPr>
          <p:cNvSpPr txBox="1"/>
          <p:nvPr/>
        </p:nvSpPr>
        <p:spPr>
          <a:xfrm>
            <a:off x="6205737" y="4980530"/>
            <a:ext cx="545342"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AB</a:t>
            </a:r>
          </a:p>
        </p:txBody>
      </p:sp>
      <p:sp>
        <p:nvSpPr>
          <p:cNvPr id="57" name="TextBox 56">
            <a:extLst>
              <a:ext uri="{FF2B5EF4-FFF2-40B4-BE49-F238E27FC236}">
                <a16:creationId xmlns:a16="http://schemas.microsoft.com/office/drawing/2014/main" id="{7EA24730-ADBA-E608-B86D-B71268B2651E}"/>
              </a:ext>
            </a:extLst>
          </p:cNvPr>
          <p:cNvSpPr txBox="1"/>
          <p:nvPr/>
        </p:nvSpPr>
        <p:spPr>
          <a:xfrm>
            <a:off x="6186307" y="4534974"/>
            <a:ext cx="540533"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BD</a:t>
            </a:r>
          </a:p>
        </p:txBody>
      </p:sp>
      <p:sp>
        <p:nvSpPr>
          <p:cNvPr id="58" name="TextBox 57">
            <a:extLst>
              <a:ext uri="{FF2B5EF4-FFF2-40B4-BE49-F238E27FC236}">
                <a16:creationId xmlns:a16="http://schemas.microsoft.com/office/drawing/2014/main" id="{BD18FEED-43CF-D6C4-868A-70CEB4065370}"/>
              </a:ext>
            </a:extLst>
          </p:cNvPr>
          <p:cNvSpPr txBox="1"/>
          <p:nvPr/>
        </p:nvSpPr>
        <p:spPr>
          <a:xfrm>
            <a:off x="6722150" y="4751867"/>
            <a:ext cx="338554"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t>
            </a:r>
          </a:p>
        </p:txBody>
      </p:sp>
      <p:cxnSp>
        <p:nvCxnSpPr>
          <p:cNvPr id="59" name="Straight Connector 58">
            <a:extLst>
              <a:ext uri="{FF2B5EF4-FFF2-40B4-BE49-F238E27FC236}">
                <a16:creationId xmlns:a16="http://schemas.microsoft.com/office/drawing/2014/main" id="{966E4B63-CF69-F718-5B9C-AE802A5B6CFA}"/>
              </a:ext>
            </a:extLst>
          </p:cNvPr>
          <p:cNvCxnSpPr>
            <a:cxnSpLocks/>
          </p:cNvCxnSpPr>
          <p:nvPr/>
        </p:nvCxnSpPr>
        <p:spPr>
          <a:xfrm>
            <a:off x="6258370" y="4952071"/>
            <a:ext cx="409597"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6778D5F1-F987-0714-5D4F-65768452FC36}"/>
              </a:ext>
            </a:extLst>
          </p:cNvPr>
          <p:cNvSpPr txBox="1"/>
          <p:nvPr/>
        </p:nvSpPr>
        <p:spPr>
          <a:xfrm>
            <a:off x="7118644" y="4980530"/>
            <a:ext cx="530915"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AC</a:t>
            </a:r>
          </a:p>
        </p:txBody>
      </p:sp>
      <p:cxnSp>
        <p:nvCxnSpPr>
          <p:cNvPr id="61" name="Straight Connector 60">
            <a:extLst>
              <a:ext uri="{FF2B5EF4-FFF2-40B4-BE49-F238E27FC236}">
                <a16:creationId xmlns:a16="http://schemas.microsoft.com/office/drawing/2014/main" id="{8CB8A3AC-3FFC-A2D4-6E14-EBF9462FFE2A}"/>
              </a:ext>
            </a:extLst>
          </p:cNvPr>
          <p:cNvCxnSpPr>
            <a:cxnSpLocks/>
          </p:cNvCxnSpPr>
          <p:nvPr/>
        </p:nvCxnSpPr>
        <p:spPr>
          <a:xfrm>
            <a:off x="7110553" y="4950015"/>
            <a:ext cx="503470" cy="2055"/>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32195D8-2918-05EE-EF4C-CA8E0029F338}"/>
              </a:ext>
            </a:extLst>
          </p:cNvPr>
          <p:cNvSpPr txBox="1"/>
          <p:nvPr/>
        </p:nvSpPr>
        <p:spPr>
          <a:xfrm>
            <a:off x="7120061" y="4534973"/>
            <a:ext cx="489236"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CE</a:t>
            </a:r>
          </a:p>
        </p:txBody>
      </p:sp>
      <p:sp>
        <p:nvSpPr>
          <p:cNvPr id="64" name="TextBox 63">
            <a:extLst>
              <a:ext uri="{FF2B5EF4-FFF2-40B4-BE49-F238E27FC236}">
                <a16:creationId xmlns:a16="http://schemas.microsoft.com/office/drawing/2014/main" id="{E4BCA303-DDC5-94B7-4874-802CF560984F}"/>
              </a:ext>
            </a:extLst>
          </p:cNvPr>
          <p:cNvSpPr txBox="1"/>
          <p:nvPr/>
        </p:nvSpPr>
        <p:spPr>
          <a:xfrm>
            <a:off x="3229450" y="4723080"/>
            <a:ext cx="797013"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hoặc</a:t>
            </a:r>
          </a:p>
        </p:txBody>
      </p:sp>
      <p:sp>
        <p:nvSpPr>
          <p:cNvPr id="65" name="TextBox 64">
            <a:extLst>
              <a:ext uri="{FF2B5EF4-FFF2-40B4-BE49-F238E27FC236}">
                <a16:creationId xmlns:a16="http://schemas.microsoft.com/office/drawing/2014/main" id="{4D58E873-C218-F668-5DEA-408AC111BC85}"/>
              </a:ext>
            </a:extLst>
          </p:cNvPr>
          <p:cNvSpPr txBox="1"/>
          <p:nvPr/>
        </p:nvSpPr>
        <p:spPr>
          <a:xfrm>
            <a:off x="5433289" y="4729193"/>
            <a:ext cx="797013"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hoặc</a:t>
            </a:r>
          </a:p>
        </p:txBody>
      </p:sp>
    </p:spTree>
    <p:custDataLst>
      <p:tags r:id="rId1"/>
    </p:custDataLst>
    <p:extLst>
      <p:ext uri="{BB962C8B-B14F-4D97-AF65-F5344CB8AC3E}">
        <p14:creationId xmlns:p14="http://schemas.microsoft.com/office/powerpoint/2010/main" val="259420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down)">
                                      <p:cBhvr>
                                        <p:cTn id="44" dur="500"/>
                                        <p:tgtEl>
                                          <p:spTgt spid="44"/>
                                        </p:tgtEl>
                                      </p:cBhvr>
                                    </p:animEffect>
                                  </p:childTnLst>
                                </p:cTn>
                              </p:par>
                              <p:par>
                                <p:cTn id="45" presetID="22" presetClass="entr" presetSubtype="4"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par>
                                <p:cTn id="88" presetID="10" presetClass="entr" presetSubtype="0" fill="hold"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par>
                                <p:cTn id="94" presetID="10" presetClass="entr" presetSubtype="0" fill="hold"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500"/>
                                        <p:tgtEl>
                                          <p:spTgt spid="5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500"/>
                                        <p:tgtEl>
                                          <p:spTgt spid="5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500"/>
                                        <p:tgtEl>
                                          <p:spTgt spid="6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par>
                                <p:cTn id="114" presetID="10" presetClass="entr" presetSubtype="0" fill="hold"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500"/>
                                        <p:tgtEl>
                                          <p:spTgt spid="5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par>
                                <p:cTn id="120" presetID="10" presetClass="entr" presetSubtype="0" fill="hold" nodeType="with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fade">
                                      <p:cBhvr>
                                        <p:cTn id="122" dur="500"/>
                                        <p:tgtEl>
                                          <p:spTgt spid="6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500"/>
                                        <p:tgtEl>
                                          <p:spTgt spid="62"/>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wipe(left)">
                                      <p:cBhvr>
                                        <p:cTn id="1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P spid="10" grpId="0"/>
      <p:bldP spid="11" grpId="0"/>
      <p:bldP spid="12" grpId="0"/>
      <p:bldP spid="14" grpId="0"/>
      <p:bldP spid="15" grpId="0"/>
      <p:bldP spid="16" grpId="0"/>
      <p:bldP spid="18" grpId="0"/>
      <p:bldP spid="19" grpId="0"/>
      <p:bldP spid="20" grpId="0"/>
      <p:bldP spid="22" grpId="0"/>
      <p:bldP spid="24" grpId="0"/>
      <p:bldP spid="25" grpId="0"/>
      <p:bldP spid="49" grpId="0"/>
      <p:bldP spid="50" grpId="0"/>
      <p:bldP spid="51" grpId="0"/>
      <p:bldP spid="53" grpId="0"/>
      <p:bldP spid="55" grpId="0"/>
      <p:bldP spid="56" grpId="0"/>
      <p:bldP spid="57" grpId="0"/>
      <p:bldP spid="58" grpId="0"/>
      <p:bldP spid="60" grpId="0"/>
      <p:bldP spid="62" grpId="0"/>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277EAF3D-94E1-3B58-008F-DAA01C4E895D}"/>
              </a:ext>
            </a:extLst>
          </p:cNvPr>
          <p:cNvSpPr/>
          <p:nvPr/>
        </p:nvSpPr>
        <p:spPr>
          <a:xfrm>
            <a:off x="7333397" y="2858119"/>
            <a:ext cx="2736482" cy="1677219"/>
          </a:xfrm>
          <a:prstGeom prst="triangle">
            <a:avLst>
              <a:gd name="adj" fmla="val 36077"/>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solidFill>
                <a:srgbClr val="000000"/>
              </a:solidFill>
              <a:latin typeface="#9Slide03 SVND Sari" panose="02000000000000000000" pitchFamily="2" charset="0"/>
            </a:endParaRPr>
          </a:p>
        </p:txBody>
      </p:sp>
      <p:cxnSp>
        <p:nvCxnSpPr>
          <p:cNvPr id="7" name="Straight Connector 6">
            <a:extLst>
              <a:ext uri="{FF2B5EF4-FFF2-40B4-BE49-F238E27FC236}">
                <a16:creationId xmlns:a16="http://schemas.microsoft.com/office/drawing/2014/main" id="{4D9DFDF3-7AEB-82F7-C65B-6F110809CD65}"/>
              </a:ext>
            </a:extLst>
          </p:cNvPr>
          <p:cNvCxnSpPr>
            <a:cxnSpLocks/>
          </p:cNvCxnSpPr>
          <p:nvPr/>
        </p:nvCxnSpPr>
        <p:spPr>
          <a:xfrm>
            <a:off x="7665534" y="3973969"/>
            <a:ext cx="182270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3616128-968C-1764-BF36-B281C55EFE88}"/>
              </a:ext>
            </a:extLst>
          </p:cNvPr>
          <p:cNvSpPr txBox="1"/>
          <p:nvPr/>
        </p:nvSpPr>
        <p:spPr>
          <a:xfrm>
            <a:off x="8138765" y="2457343"/>
            <a:ext cx="373820"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a:t>
            </a:r>
          </a:p>
        </p:txBody>
      </p:sp>
      <p:sp>
        <p:nvSpPr>
          <p:cNvPr id="9" name="TextBox 8">
            <a:extLst>
              <a:ext uri="{FF2B5EF4-FFF2-40B4-BE49-F238E27FC236}">
                <a16:creationId xmlns:a16="http://schemas.microsoft.com/office/drawing/2014/main" id="{93E8D877-9076-739B-1F0B-A87EB7F22161}"/>
              </a:ext>
            </a:extLst>
          </p:cNvPr>
          <p:cNvSpPr txBox="1"/>
          <p:nvPr/>
        </p:nvSpPr>
        <p:spPr>
          <a:xfrm>
            <a:off x="7414465" y="3597728"/>
            <a:ext cx="369012"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D</a:t>
            </a:r>
          </a:p>
        </p:txBody>
      </p:sp>
      <p:sp>
        <p:nvSpPr>
          <p:cNvPr id="10" name="TextBox 9">
            <a:extLst>
              <a:ext uri="{FF2B5EF4-FFF2-40B4-BE49-F238E27FC236}">
                <a16:creationId xmlns:a16="http://schemas.microsoft.com/office/drawing/2014/main" id="{AEE7AC29-EA04-FA29-643C-44398F75B849}"/>
              </a:ext>
            </a:extLst>
          </p:cNvPr>
          <p:cNvSpPr txBox="1"/>
          <p:nvPr/>
        </p:nvSpPr>
        <p:spPr>
          <a:xfrm>
            <a:off x="7072736" y="4505648"/>
            <a:ext cx="356188"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B</a:t>
            </a:r>
          </a:p>
        </p:txBody>
      </p:sp>
      <p:sp>
        <p:nvSpPr>
          <p:cNvPr id="11" name="TextBox 10">
            <a:extLst>
              <a:ext uri="{FF2B5EF4-FFF2-40B4-BE49-F238E27FC236}">
                <a16:creationId xmlns:a16="http://schemas.microsoft.com/office/drawing/2014/main" id="{EFD79C33-3AF7-E041-6A97-B41A3F73E951}"/>
              </a:ext>
            </a:extLst>
          </p:cNvPr>
          <p:cNvSpPr txBox="1"/>
          <p:nvPr/>
        </p:nvSpPr>
        <p:spPr>
          <a:xfrm>
            <a:off x="9399425" y="3608711"/>
            <a:ext cx="402674" cy="430887"/>
          </a:xfrm>
          <a:prstGeom prst="rect">
            <a:avLst/>
          </a:prstGeom>
          <a:noFill/>
        </p:spPr>
        <p:txBody>
          <a:bodyPr wrap="square" rtlCol="0">
            <a:spAutoFit/>
          </a:bodyPr>
          <a:lstStyle/>
          <a:p>
            <a:r>
              <a:rPr lang="en-US" sz="2200" dirty="0">
                <a:solidFill>
                  <a:srgbClr val="000000"/>
                </a:solidFill>
                <a:latin typeface="#9Slide03 SVND Sari" panose="02000000000000000000" pitchFamily="2" charset="0"/>
              </a:rPr>
              <a:t>E</a:t>
            </a:r>
          </a:p>
        </p:txBody>
      </p:sp>
      <p:sp>
        <p:nvSpPr>
          <p:cNvPr id="12" name="TextBox 11">
            <a:extLst>
              <a:ext uri="{FF2B5EF4-FFF2-40B4-BE49-F238E27FC236}">
                <a16:creationId xmlns:a16="http://schemas.microsoft.com/office/drawing/2014/main" id="{C2625EF0-E770-BE3E-55A5-E79CF37C2DB1}"/>
              </a:ext>
            </a:extLst>
          </p:cNvPr>
          <p:cNvSpPr txBox="1"/>
          <p:nvPr/>
        </p:nvSpPr>
        <p:spPr>
          <a:xfrm>
            <a:off x="9995388" y="4501897"/>
            <a:ext cx="402674" cy="430887"/>
          </a:xfrm>
          <a:prstGeom prst="rect">
            <a:avLst/>
          </a:prstGeom>
          <a:noFill/>
        </p:spPr>
        <p:txBody>
          <a:bodyPr wrap="square" rtlCol="0">
            <a:spAutoFit/>
          </a:bodyPr>
          <a:lstStyle/>
          <a:p>
            <a:r>
              <a:rPr lang="en-US" sz="2200" dirty="0">
                <a:solidFill>
                  <a:srgbClr val="000000"/>
                </a:solidFill>
                <a:latin typeface="#9Slide03 SVND Sari" panose="02000000000000000000" pitchFamily="2" charset="0"/>
              </a:rPr>
              <a:t>C</a:t>
            </a:r>
          </a:p>
        </p:txBody>
      </p:sp>
      <p:sp>
        <p:nvSpPr>
          <p:cNvPr id="2" name="TextBox 1">
            <a:extLst>
              <a:ext uri="{FF2B5EF4-FFF2-40B4-BE49-F238E27FC236}">
                <a16:creationId xmlns:a16="http://schemas.microsoft.com/office/drawing/2014/main" id="{118A4C00-385A-3A98-B4C1-23FCBBD3734A}"/>
              </a:ext>
            </a:extLst>
          </p:cNvPr>
          <p:cNvSpPr txBox="1"/>
          <p:nvPr/>
        </p:nvSpPr>
        <p:spPr>
          <a:xfrm>
            <a:off x="1416797" y="2163649"/>
            <a:ext cx="3520131" cy="430887"/>
          </a:xfrm>
          <a:prstGeom prst="rect">
            <a:avLst/>
          </a:prstGeom>
          <a:noFill/>
        </p:spPr>
        <p:txBody>
          <a:bodyPr wrap="none" rtlCol="0">
            <a:spAutoFit/>
          </a:bodyPr>
          <a:lstStyle/>
          <a:p>
            <a:r>
              <a:rPr lang="en-US" sz="2200" dirty="0">
                <a:latin typeface="#9Slide03 SVND Sari" panose="02000000000000000000" pitchFamily="2" charset="0"/>
              </a:rPr>
              <a:t>Chứng minh với trường hợp</a:t>
            </a:r>
          </a:p>
        </p:txBody>
      </p:sp>
      <p:sp>
        <p:nvSpPr>
          <p:cNvPr id="13" name="TextBox 12">
            <a:extLst>
              <a:ext uri="{FF2B5EF4-FFF2-40B4-BE49-F238E27FC236}">
                <a16:creationId xmlns:a16="http://schemas.microsoft.com/office/drawing/2014/main" id="{FAFFA666-1894-3321-9A21-EDEA85867A56}"/>
              </a:ext>
            </a:extLst>
          </p:cNvPr>
          <p:cNvSpPr txBox="1"/>
          <p:nvPr/>
        </p:nvSpPr>
        <p:spPr>
          <a:xfrm>
            <a:off x="4906995" y="2007399"/>
            <a:ext cx="558166" cy="430887"/>
          </a:xfrm>
          <a:prstGeom prst="rect">
            <a:avLst/>
          </a:prstGeom>
          <a:noFill/>
        </p:spPr>
        <p:txBody>
          <a:bodyPr wrap="none" rtlCol="0">
            <a:spAutoFit/>
          </a:bodyPr>
          <a:lstStyle/>
          <a:p>
            <a:r>
              <a:rPr lang="en-US" sz="2200" dirty="0">
                <a:latin typeface="#9Slide03 SVND Sari" panose="02000000000000000000" pitchFamily="2" charset="0"/>
              </a:rPr>
              <a:t>AD</a:t>
            </a:r>
          </a:p>
        </p:txBody>
      </p:sp>
      <p:sp>
        <p:nvSpPr>
          <p:cNvPr id="17" name="TextBox 16">
            <a:extLst>
              <a:ext uri="{FF2B5EF4-FFF2-40B4-BE49-F238E27FC236}">
                <a16:creationId xmlns:a16="http://schemas.microsoft.com/office/drawing/2014/main" id="{C1FB788E-7F81-DCAD-81A8-AC6A5F4A8E48}"/>
              </a:ext>
            </a:extLst>
          </p:cNvPr>
          <p:cNvSpPr txBox="1"/>
          <p:nvPr/>
        </p:nvSpPr>
        <p:spPr>
          <a:xfrm>
            <a:off x="4900769" y="2368255"/>
            <a:ext cx="545342" cy="430887"/>
          </a:xfrm>
          <a:prstGeom prst="rect">
            <a:avLst/>
          </a:prstGeom>
          <a:noFill/>
        </p:spPr>
        <p:txBody>
          <a:bodyPr wrap="none" rtlCol="0">
            <a:spAutoFit/>
          </a:bodyPr>
          <a:lstStyle/>
          <a:p>
            <a:r>
              <a:rPr lang="en-US" sz="2200" dirty="0">
                <a:latin typeface="#9Slide03 SVND Sari" panose="02000000000000000000" pitchFamily="2" charset="0"/>
              </a:rPr>
              <a:t>AB</a:t>
            </a:r>
          </a:p>
        </p:txBody>
      </p:sp>
      <p:sp>
        <p:nvSpPr>
          <p:cNvPr id="26" name="TextBox 25">
            <a:extLst>
              <a:ext uri="{FF2B5EF4-FFF2-40B4-BE49-F238E27FC236}">
                <a16:creationId xmlns:a16="http://schemas.microsoft.com/office/drawing/2014/main" id="{DC7ACF79-823C-69F5-5403-3679D8848BAD}"/>
              </a:ext>
            </a:extLst>
          </p:cNvPr>
          <p:cNvSpPr txBox="1"/>
          <p:nvPr/>
        </p:nvSpPr>
        <p:spPr>
          <a:xfrm>
            <a:off x="5439865" y="2196541"/>
            <a:ext cx="338554" cy="430887"/>
          </a:xfrm>
          <a:prstGeom prst="rect">
            <a:avLst/>
          </a:prstGeom>
          <a:noFill/>
        </p:spPr>
        <p:txBody>
          <a:bodyPr wrap="none" rtlCol="0">
            <a:spAutoFit/>
          </a:bodyPr>
          <a:lstStyle/>
          <a:p>
            <a:r>
              <a:rPr lang="en-US" sz="2200" dirty="0">
                <a:latin typeface="#9Slide03 SVND Sari" panose="02000000000000000000" pitchFamily="2" charset="0"/>
              </a:rPr>
              <a:t>=</a:t>
            </a:r>
          </a:p>
        </p:txBody>
      </p:sp>
      <p:cxnSp>
        <p:nvCxnSpPr>
          <p:cNvPr id="27" name="Straight Connector 26">
            <a:extLst>
              <a:ext uri="{FF2B5EF4-FFF2-40B4-BE49-F238E27FC236}">
                <a16:creationId xmlns:a16="http://schemas.microsoft.com/office/drawing/2014/main" id="{5277FE16-7C92-EAB1-94B7-B8BAFCABDFB3}"/>
              </a:ext>
            </a:extLst>
          </p:cNvPr>
          <p:cNvCxnSpPr>
            <a:cxnSpLocks/>
          </p:cNvCxnSpPr>
          <p:nvPr/>
        </p:nvCxnSpPr>
        <p:spPr>
          <a:xfrm>
            <a:off x="4965238" y="2397898"/>
            <a:ext cx="409597"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9B94037-483C-F7FA-4B26-04386848EA01}"/>
              </a:ext>
            </a:extLst>
          </p:cNvPr>
          <p:cNvSpPr txBox="1"/>
          <p:nvPr/>
        </p:nvSpPr>
        <p:spPr>
          <a:xfrm>
            <a:off x="9621363" y="3864936"/>
            <a:ext cx="402674" cy="430887"/>
          </a:xfrm>
          <a:prstGeom prst="rect">
            <a:avLst/>
          </a:prstGeom>
          <a:noFill/>
        </p:spPr>
        <p:txBody>
          <a:bodyPr wrap="square" rtlCol="0">
            <a:spAutoFit/>
          </a:bodyPr>
          <a:lstStyle/>
          <a:p>
            <a:r>
              <a:rPr lang="en-US" sz="2200" dirty="0">
                <a:solidFill>
                  <a:srgbClr val="000000"/>
                </a:solidFill>
                <a:latin typeface="#9Slide03 SVND Sari" panose="02000000000000000000" pitchFamily="2" charset="0"/>
              </a:rPr>
              <a:t>E’</a:t>
            </a:r>
          </a:p>
        </p:txBody>
      </p:sp>
      <p:cxnSp>
        <p:nvCxnSpPr>
          <p:cNvPr id="32" name="Straight Connector 31">
            <a:extLst>
              <a:ext uri="{FF2B5EF4-FFF2-40B4-BE49-F238E27FC236}">
                <a16:creationId xmlns:a16="http://schemas.microsoft.com/office/drawing/2014/main" id="{BE8B1A36-3776-8C5E-D3E8-736DD2ED9883}"/>
              </a:ext>
            </a:extLst>
          </p:cNvPr>
          <p:cNvCxnSpPr>
            <a:cxnSpLocks/>
          </p:cNvCxnSpPr>
          <p:nvPr/>
        </p:nvCxnSpPr>
        <p:spPr>
          <a:xfrm>
            <a:off x="7364365" y="3954670"/>
            <a:ext cx="2280781" cy="16770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2FB485D-9A00-2748-9386-3056E8E81B37}"/>
              </a:ext>
            </a:extLst>
          </p:cNvPr>
          <p:cNvSpPr txBox="1"/>
          <p:nvPr/>
        </p:nvSpPr>
        <p:spPr>
          <a:xfrm>
            <a:off x="5790555" y="2368584"/>
            <a:ext cx="530915" cy="430887"/>
          </a:xfrm>
          <a:prstGeom prst="rect">
            <a:avLst/>
          </a:prstGeom>
          <a:noFill/>
        </p:spPr>
        <p:txBody>
          <a:bodyPr wrap="none" rtlCol="0">
            <a:spAutoFit/>
          </a:bodyPr>
          <a:lstStyle/>
          <a:p>
            <a:r>
              <a:rPr lang="en-US" sz="2200" dirty="0">
                <a:latin typeface="#9Slide03 SVND Sari" panose="02000000000000000000" pitchFamily="2" charset="0"/>
              </a:rPr>
              <a:t>AC</a:t>
            </a:r>
          </a:p>
        </p:txBody>
      </p:sp>
      <p:cxnSp>
        <p:nvCxnSpPr>
          <p:cNvPr id="57" name="Straight Connector 56">
            <a:extLst>
              <a:ext uri="{FF2B5EF4-FFF2-40B4-BE49-F238E27FC236}">
                <a16:creationId xmlns:a16="http://schemas.microsoft.com/office/drawing/2014/main" id="{0C42849F-0F48-C6F8-5083-2536018710C0}"/>
              </a:ext>
            </a:extLst>
          </p:cNvPr>
          <p:cNvCxnSpPr>
            <a:cxnSpLocks/>
          </p:cNvCxnSpPr>
          <p:nvPr/>
        </p:nvCxnSpPr>
        <p:spPr>
          <a:xfrm>
            <a:off x="5841118" y="2390058"/>
            <a:ext cx="43848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6C56E8E-3DF6-3E75-AE8E-125838B38F2E}"/>
              </a:ext>
            </a:extLst>
          </p:cNvPr>
          <p:cNvSpPr txBox="1"/>
          <p:nvPr/>
        </p:nvSpPr>
        <p:spPr>
          <a:xfrm>
            <a:off x="5801235" y="2010575"/>
            <a:ext cx="521297" cy="430887"/>
          </a:xfrm>
          <a:prstGeom prst="rect">
            <a:avLst/>
          </a:prstGeom>
          <a:noFill/>
        </p:spPr>
        <p:txBody>
          <a:bodyPr wrap="none" rtlCol="0">
            <a:spAutoFit/>
          </a:bodyPr>
          <a:lstStyle/>
          <a:p>
            <a:r>
              <a:rPr lang="en-US" sz="2200" dirty="0">
                <a:latin typeface="#9Slide03 SVND Sari" panose="02000000000000000000" pitchFamily="2" charset="0"/>
              </a:rPr>
              <a:t>AE</a:t>
            </a:r>
          </a:p>
        </p:txBody>
      </p:sp>
      <p:sp>
        <p:nvSpPr>
          <p:cNvPr id="5" name="Rectangle: Rounded Corners 2">
            <a:extLst>
              <a:ext uri="{FF2B5EF4-FFF2-40B4-BE49-F238E27FC236}">
                <a16:creationId xmlns:a16="http://schemas.microsoft.com/office/drawing/2014/main" id="{4C8FFEEC-FC8C-2D04-2707-6D8CDFCE4E18}"/>
              </a:ext>
            </a:extLst>
          </p:cNvPr>
          <p:cNvSpPr/>
          <p:nvPr/>
        </p:nvSpPr>
        <p:spPr>
          <a:xfrm>
            <a:off x="4385040" y="1217901"/>
            <a:ext cx="3744547" cy="45719"/>
          </a:xfrm>
          <a:prstGeom prst="roundRect">
            <a:avLst>
              <a:gd name="adj" fmla="val 5830"/>
            </a:avLst>
          </a:prstGeom>
          <a:solidFill>
            <a:srgbClr val="1A5C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4" name="TextBox 3">
            <a:extLst>
              <a:ext uri="{FF2B5EF4-FFF2-40B4-BE49-F238E27FC236}">
                <a16:creationId xmlns:a16="http://schemas.microsoft.com/office/drawing/2014/main" id="{67D8A59E-F5C2-0791-F068-4A5451A5BD4C}"/>
              </a:ext>
            </a:extLst>
          </p:cNvPr>
          <p:cNvSpPr txBox="1"/>
          <p:nvPr/>
        </p:nvSpPr>
        <p:spPr>
          <a:xfrm>
            <a:off x="3350235" y="623150"/>
            <a:ext cx="5814156" cy="523220"/>
          </a:xfrm>
          <a:prstGeom prst="rect">
            <a:avLst/>
          </a:prstGeom>
          <a:noFill/>
        </p:spPr>
        <p:txBody>
          <a:bodyPr wrap="none" rtlCol="0">
            <a:spAutoFit/>
          </a:bodyPr>
          <a:lstStyle/>
          <a:p>
            <a:r>
              <a:rPr lang="en-US" sz="2800" dirty="0">
                <a:solidFill>
                  <a:srgbClr val="1A5C4B"/>
                </a:solidFill>
                <a:latin typeface="#9Slide03 SVND Sari" panose="02000000000000000000" pitchFamily="2" charset="0"/>
              </a:rPr>
              <a:t>2. ĐỊNH LÍ </a:t>
            </a:r>
            <a:r>
              <a:rPr lang="en-US" sz="2800" dirty="0" err="1">
                <a:solidFill>
                  <a:srgbClr val="1A5C4B"/>
                </a:solidFill>
                <a:latin typeface="#9Slide03 SVND Sari" panose="02000000000000000000" pitchFamily="2" charset="0"/>
              </a:rPr>
              <a:t>THALÈS</a:t>
            </a:r>
            <a:r>
              <a:rPr lang="en-US" sz="2800" dirty="0">
                <a:solidFill>
                  <a:srgbClr val="1A5C4B"/>
                </a:solidFill>
                <a:latin typeface="#9Slide03 SVND Sari" panose="02000000000000000000" pitchFamily="2" charset="0"/>
              </a:rPr>
              <a:t> TRONG TAM GIÁC</a:t>
            </a:r>
          </a:p>
        </p:txBody>
      </p:sp>
      <p:sp>
        <p:nvSpPr>
          <p:cNvPr id="15" name="TextBox 7">
            <a:extLst>
              <a:ext uri="{FF2B5EF4-FFF2-40B4-BE49-F238E27FC236}">
                <a16:creationId xmlns:a16="http://schemas.microsoft.com/office/drawing/2014/main" id="{66CABE16-58C7-3B75-14D0-1E92D9A4FFB4}"/>
              </a:ext>
            </a:extLst>
          </p:cNvPr>
          <p:cNvSpPr txBox="1"/>
          <p:nvPr/>
        </p:nvSpPr>
        <p:spPr>
          <a:xfrm>
            <a:off x="5975628" y="1349797"/>
            <a:ext cx="2271904" cy="369332"/>
          </a:xfrm>
          <a:prstGeom prst="rect">
            <a:avLst/>
          </a:prstGeom>
          <a:noFill/>
        </p:spPr>
        <p:txBody>
          <a:bodyPr wrap="none" rtlCol="0">
            <a:spAutoFit/>
          </a:bodyPr>
          <a:lstStyle/>
          <a:p>
            <a:r>
              <a:rPr lang="en-US" dirty="0">
                <a:solidFill>
                  <a:schemeClr val="bg2">
                    <a:lumMod val="50000"/>
                  </a:schemeClr>
                </a:solidFill>
                <a:latin typeface="#9Slide03 SVND Sari" panose="02000000000000000000" pitchFamily="2" charset="0"/>
              </a:rPr>
              <a:t>ĐỊNH LÍ </a:t>
            </a:r>
            <a:r>
              <a:rPr lang="en-US" dirty="0" err="1">
                <a:solidFill>
                  <a:schemeClr val="bg2">
                    <a:lumMod val="50000"/>
                  </a:schemeClr>
                </a:solidFill>
                <a:latin typeface="#9Slide03 SVND Sari" panose="02000000000000000000" pitchFamily="2" charset="0"/>
              </a:rPr>
              <a:t>THALÈS</a:t>
            </a:r>
            <a:r>
              <a:rPr lang="en-US" dirty="0">
                <a:solidFill>
                  <a:schemeClr val="bg2">
                    <a:lumMod val="50000"/>
                  </a:schemeClr>
                </a:solidFill>
                <a:latin typeface="#9Slide03 SVND Sari" panose="02000000000000000000" pitchFamily="2" charset="0"/>
              </a:rPr>
              <a:t> ĐẢO</a:t>
            </a:r>
          </a:p>
        </p:txBody>
      </p:sp>
      <p:grpSp>
        <p:nvGrpSpPr>
          <p:cNvPr id="16" name="Google Shape;1197;p39">
            <a:extLst>
              <a:ext uri="{FF2B5EF4-FFF2-40B4-BE49-F238E27FC236}">
                <a16:creationId xmlns:a16="http://schemas.microsoft.com/office/drawing/2014/main" id="{25DA8404-61F9-9030-DE4D-9254F75CE8DF}"/>
              </a:ext>
            </a:extLst>
          </p:cNvPr>
          <p:cNvGrpSpPr/>
          <p:nvPr/>
        </p:nvGrpSpPr>
        <p:grpSpPr>
          <a:xfrm>
            <a:off x="927713" y="2135875"/>
            <a:ext cx="514316" cy="588052"/>
            <a:chOff x="3974800" y="4085275"/>
            <a:chExt cx="236450" cy="270350"/>
          </a:xfrm>
        </p:grpSpPr>
        <p:sp>
          <p:nvSpPr>
            <p:cNvPr id="18" name="Google Shape;1198;p39">
              <a:extLst>
                <a:ext uri="{FF2B5EF4-FFF2-40B4-BE49-F238E27FC236}">
                  <a16:creationId xmlns:a16="http://schemas.microsoft.com/office/drawing/2014/main" id="{3044DC79-0BEB-9D1B-4BFD-B19C3D785483}"/>
                </a:ext>
              </a:extLst>
            </p:cNvPr>
            <p:cNvSpPr/>
            <p:nvPr/>
          </p:nvSpPr>
          <p:spPr>
            <a:xfrm>
              <a:off x="4050200" y="4265050"/>
              <a:ext cx="33475" cy="33925"/>
            </a:xfrm>
            <a:custGeom>
              <a:avLst/>
              <a:gdLst/>
              <a:ahLst/>
              <a:cxnLst/>
              <a:rect l="l" t="t" r="r" b="b"/>
              <a:pathLst>
                <a:path w="1339" h="1357" extrusionOk="0">
                  <a:moveTo>
                    <a:pt x="928" y="0"/>
                  </a:moveTo>
                  <a:lnTo>
                    <a:pt x="446" y="500"/>
                  </a:lnTo>
                  <a:lnTo>
                    <a:pt x="0" y="946"/>
                  </a:lnTo>
                  <a:lnTo>
                    <a:pt x="393" y="1356"/>
                  </a:lnTo>
                  <a:lnTo>
                    <a:pt x="857" y="893"/>
                  </a:lnTo>
                  <a:lnTo>
                    <a:pt x="1338" y="411"/>
                  </a:lnTo>
                  <a:lnTo>
                    <a:pt x="928" y="0"/>
                  </a:lnTo>
                  <a:close/>
                </a:path>
              </a:pathLst>
            </a:custGeom>
            <a:solidFill>
              <a:srgbClr val="C7C7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199;p39">
              <a:extLst>
                <a:ext uri="{FF2B5EF4-FFF2-40B4-BE49-F238E27FC236}">
                  <a16:creationId xmlns:a16="http://schemas.microsoft.com/office/drawing/2014/main" id="{9829F692-CB7B-FB57-23F7-0C19CCE6AE3F}"/>
                </a:ext>
              </a:extLst>
            </p:cNvPr>
            <p:cNvSpPr/>
            <p:nvPr/>
          </p:nvSpPr>
          <p:spPr>
            <a:xfrm>
              <a:off x="4055550" y="4265050"/>
              <a:ext cx="28125" cy="33925"/>
            </a:xfrm>
            <a:custGeom>
              <a:avLst/>
              <a:gdLst/>
              <a:ahLst/>
              <a:cxnLst/>
              <a:rect l="l" t="t" r="r" b="b"/>
              <a:pathLst>
                <a:path w="1125" h="1357" extrusionOk="0">
                  <a:moveTo>
                    <a:pt x="714" y="0"/>
                  </a:moveTo>
                  <a:lnTo>
                    <a:pt x="232" y="500"/>
                  </a:lnTo>
                  <a:cubicBezTo>
                    <a:pt x="268" y="554"/>
                    <a:pt x="322" y="607"/>
                    <a:pt x="375" y="661"/>
                  </a:cubicBezTo>
                  <a:cubicBezTo>
                    <a:pt x="393" y="678"/>
                    <a:pt x="411" y="696"/>
                    <a:pt x="446" y="732"/>
                  </a:cubicBezTo>
                  <a:lnTo>
                    <a:pt x="0" y="1178"/>
                  </a:lnTo>
                  <a:lnTo>
                    <a:pt x="179" y="1356"/>
                  </a:lnTo>
                  <a:lnTo>
                    <a:pt x="643" y="893"/>
                  </a:lnTo>
                  <a:lnTo>
                    <a:pt x="1124" y="411"/>
                  </a:lnTo>
                  <a:lnTo>
                    <a:pt x="714" y="0"/>
                  </a:lnTo>
                  <a:close/>
                </a:path>
              </a:pathLst>
            </a:custGeom>
            <a:solidFill>
              <a:srgbClr val="C0C0C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00;p39">
              <a:extLst>
                <a:ext uri="{FF2B5EF4-FFF2-40B4-BE49-F238E27FC236}">
                  <a16:creationId xmlns:a16="http://schemas.microsoft.com/office/drawing/2014/main" id="{61A9AD6A-ACAE-AA34-86F3-D480C8604591}"/>
                </a:ext>
              </a:extLst>
            </p:cNvPr>
            <p:cNvSpPr/>
            <p:nvPr/>
          </p:nvSpPr>
          <p:spPr>
            <a:xfrm>
              <a:off x="3996675" y="4286225"/>
              <a:ext cx="66925" cy="65150"/>
            </a:xfrm>
            <a:custGeom>
              <a:avLst/>
              <a:gdLst/>
              <a:ahLst/>
              <a:cxnLst/>
              <a:rect l="l" t="t" r="r" b="b"/>
              <a:pathLst>
                <a:path w="2677" h="2606" extrusionOk="0">
                  <a:moveTo>
                    <a:pt x="1909" y="1"/>
                  </a:moveTo>
                  <a:cubicBezTo>
                    <a:pt x="1838" y="1"/>
                    <a:pt x="1767" y="28"/>
                    <a:pt x="1713" y="81"/>
                  </a:cubicBezTo>
                  <a:lnTo>
                    <a:pt x="107" y="1669"/>
                  </a:lnTo>
                  <a:cubicBezTo>
                    <a:pt x="0" y="1794"/>
                    <a:pt x="0" y="1973"/>
                    <a:pt x="107" y="2080"/>
                  </a:cubicBezTo>
                  <a:lnTo>
                    <a:pt x="553" y="2526"/>
                  </a:lnTo>
                  <a:cubicBezTo>
                    <a:pt x="616" y="2579"/>
                    <a:pt x="692" y="2606"/>
                    <a:pt x="765" y="2606"/>
                  </a:cubicBezTo>
                  <a:cubicBezTo>
                    <a:pt x="839" y="2606"/>
                    <a:pt x="910" y="2579"/>
                    <a:pt x="964" y="2526"/>
                  </a:cubicBezTo>
                  <a:lnTo>
                    <a:pt x="2569" y="938"/>
                  </a:lnTo>
                  <a:cubicBezTo>
                    <a:pt x="2677" y="813"/>
                    <a:pt x="2677" y="634"/>
                    <a:pt x="2569" y="527"/>
                  </a:cubicBezTo>
                  <a:lnTo>
                    <a:pt x="2106" y="81"/>
                  </a:lnTo>
                  <a:cubicBezTo>
                    <a:pt x="2052" y="28"/>
                    <a:pt x="1981" y="1"/>
                    <a:pt x="1909"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01;p39">
              <a:extLst>
                <a:ext uri="{FF2B5EF4-FFF2-40B4-BE49-F238E27FC236}">
                  <a16:creationId xmlns:a16="http://schemas.microsoft.com/office/drawing/2014/main" id="{3CD06993-237E-7601-2045-D88E4C8150AA}"/>
                </a:ext>
              </a:extLst>
            </p:cNvPr>
            <p:cNvSpPr/>
            <p:nvPr/>
          </p:nvSpPr>
          <p:spPr>
            <a:xfrm>
              <a:off x="3978375" y="4088850"/>
              <a:ext cx="146325" cy="152125"/>
            </a:xfrm>
            <a:custGeom>
              <a:avLst/>
              <a:gdLst/>
              <a:ahLst/>
              <a:cxnLst/>
              <a:rect l="l" t="t" r="r" b="b"/>
              <a:pathLst>
                <a:path w="5853" h="6085" extrusionOk="0">
                  <a:moveTo>
                    <a:pt x="340" y="1"/>
                  </a:moveTo>
                  <a:cubicBezTo>
                    <a:pt x="161" y="1"/>
                    <a:pt x="1" y="143"/>
                    <a:pt x="1" y="340"/>
                  </a:cubicBezTo>
                  <a:lnTo>
                    <a:pt x="1" y="5746"/>
                  </a:lnTo>
                  <a:cubicBezTo>
                    <a:pt x="1" y="5924"/>
                    <a:pt x="161" y="6085"/>
                    <a:pt x="340" y="6085"/>
                  </a:cubicBezTo>
                  <a:lnTo>
                    <a:pt x="5514" y="6085"/>
                  </a:lnTo>
                  <a:cubicBezTo>
                    <a:pt x="5710" y="6085"/>
                    <a:pt x="5853" y="5924"/>
                    <a:pt x="5853" y="5746"/>
                  </a:cubicBezTo>
                  <a:lnTo>
                    <a:pt x="5853" y="340"/>
                  </a:lnTo>
                  <a:cubicBezTo>
                    <a:pt x="5853" y="143"/>
                    <a:pt x="5710" y="1"/>
                    <a:pt x="55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02;p39">
              <a:extLst>
                <a:ext uri="{FF2B5EF4-FFF2-40B4-BE49-F238E27FC236}">
                  <a16:creationId xmlns:a16="http://schemas.microsoft.com/office/drawing/2014/main" id="{AD6526F2-F5D1-0AC9-ABB3-37EEE83EB320}"/>
                </a:ext>
              </a:extLst>
            </p:cNvPr>
            <p:cNvSpPr/>
            <p:nvPr/>
          </p:nvSpPr>
          <p:spPr>
            <a:xfrm>
              <a:off x="4051975" y="4149525"/>
              <a:ext cx="147675" cy="147225"/>
            </a:xfrm>
            <a:custGeom>
              <a:avLst/>
              <a:gdLst/>
              <a:ahLst/>
              <a:cxnLst/>
              <a:rect l="l" t="t" r="r" b="b"/>
              <a:pathLst>
                <a:path w="5907" h="5889" extrusionOk="0">
                  <a:moveTo>
                    <a:pt x="2945" y="0"/>
                  </a:moveTo>
                  <a:cubicBezTo>
                    <a:pt x="1321" y="0"/>
                    <a:pt x="1" y="1321"/>
                    <a:pt x="1" y="2944"/>
                  </a:cubicBezTo>
                  <a:cubicBezTo>
                    <a:pt x="1" y="4568"/>
                    <a:pt x="1321" y="5888"/>
                    <a:pt x="2945" y="5888"/>
                  </a:cubicBezTo>
                  <a:cubicBezTo>
                    <a:pt x="4586" y="5888"/>
                    <a:pt x="5907" y="4568"/>
                    <a:pt x="5907" y="2944"/>
                  </a:cubicBezTo>
                  <a:cubicBezTo>
                    <a:pt x="5907" y="1321"/>
                    <a:pt x="4586" y="0"/>
                    <a:pt x="2945" y="0"/>
                  </a:cubicBezTo>
                  <a:close/>
                </a:path>
              </a:pathLst>
            </a:custGeom>
            <a:solidFill>
              <a:srgbClr val="FF76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03;p39">
              <a:extLst>
                <a:ext uri="{FF2B5EF4-FFF2-40B4-BE49-F238E27FC236}">
                  <a16:creationId xmlns:a16="http://schemas.microsoft.com/office/drawing/2014/main" id="{3F72409B-98FB-A032-76C1-56F7F92A5DD7}"/>
                </a:ext>
              </a:extLst>
            </p:cNvPr>
            <p:cNvSpPr/>
            <p:nvPr/>
          </p:nvSpPr>
          <p:spPr>
            <a:xfrm>
              <a:off x="4061800" y="4165050"/>
              <a:ext cx="127600" cy="116150"/>
            </a:xfrm>
            <a:custGeom>
              <a:avLst/>
              <a:gdLst/>
              <a:ahLst/>
              <a:cxnLst/>
              <a:rect l="l" t="t" r="r" b="b"/>
              <a:pathLst>
                <a:path w="5104" h="4646" extrusionOk="0">
                  <a:moveTo>
                    <a:pt x="2557" y="1"/>
                  </a:moveTo>
                  <a:cubicBezTo>
                    <a:pt x="1961" y="1"/>
                    <a:pt x="1363" y="228"/>
                    <a:pt x="910" y="682"/>
                  </a:cubicBezTo>
                  <a:cubicBezTo>
                    <a:pt x="0" y="1592"/>
                    <a:pt x="0" y="3055"/>
                    <a:pt x="910" y="3965"/>
                  </a:cubicBezTo>
                  <a:cubicBezTo>
                    <a:pt x="928" y="3983"/>
                    <a:pt x="928" y="3983"/>
                    <a:pt x="946" y="4000"/>
                  </a:cubicBezTo>
                  <a:cubicBezTo>
                    <a:pt x="1394" y="4431"/>
                    <a:pt x="1972" y="4645"/>
                    <a:pt x="2550" y="4645"/>
                  </a:cubicBezTo>
                  <a:cubicBezTo>
                    <a:pt x="3145" y="4645"/>
                    <a:pt x="3740" y="4418"/>
                    <a:pt x="4193" y="3965"/>
                  </a:cubicBezTo>
                  <a:cubicBezTo>
                    <a:pt x="5103" y="3055"/>
                    <a:pt x="5103" y="1592"/>
                    <a:pt x="4193" y="682"/>
                  </a:cubicBezTo>
                  <a:cubicBezTo>
                    <a:pt x="4158" y="646"/>
                    <a:pt x="4122" y="628"/>
                    <a:pt x="4104" y="592"/>
                  </a:cubicBezTo>
                  <a:cubicBezTo>
                    <a:pt x="3666" y="197"/>
                    <a:pt x="3112" y="1"/>
                    <a:pt x="255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04;p39">
              <a:extLst>
                <a:ext uri="{FF2B5EF4-FFF2-40B4-BE49-F238E27FC236}">
                  <a16:creationId xmlns:a16="http://schemas.microsoft.com/office/drawing/2014/main" id="{A2CCE0CF-D083-2ED9-FC22-6035620CE28D}"/>
                </a:ext>
              </a:extLst>
            </p:cNvPr>
            <p:cNvSpPr/>
            <p:nvPr/>
          </p:nvSpPr>
          <p:spPr>
            <a:xfrm>
              <a:off x="4062250" y="4165425"/>
              <a:ext cx="102150" cy="99650"/>
            </a:xfrm>
            <a:custGeom>
              <a:avLst/>
              <a:gdLst/>
              <a:ahLst/>
              <a:cxnLst/>
              <a:rect l="l" t="t" r="r" b="b"/>
              <a:pathLst>
                <a:path w="4086" h="3986" extrusionOk="0">
                  <a:moveTo>
                    <a:pt x="2558" y="1"/>
                  </a:moveTo>
                  <a:cubicBezTo>
                    <a:pt x="1962" y="1"/>
                    <a:pt x="1366" y="229"/>
                    <a:pt x="910" y="685"/>
                  </a:cubicBezTo>
                  <a:cubicBezTo>
                    <a:pt x="0" y="1577"/>
                    <a:pt x="0" y="3058"/>
                    <a:pt x="910" y="3950"/>
                  </a:cubicBezTo>
                  <a:cubicBezTo>
                    <a:pt x="910" y="3968"/>
                    <a:pt x="928" y="3985"/>
                    <a:pt x="946" y="3985"/>
                  </a:cubicBezTo>
                  <a:lnTo>
                    <a:pt x="4086" y="3985"/>
                  </a:lnTo>
                  <a:lnTo>
                    <a:pt x="4086" y="577"/>
                  </a:lnTo>
                  <a:cubicBezTo>
                    <a:pt x="3650" y="193"/>
                    <a:pt x="3104" y="1"/>
                    <a:pt x="2558" y="1"/>
                  </a:cubicBezTo>
                  <a:close/>
                </a:path>
              </a:pathLst>
            </a:custGeom>
            <a:solidFill>
              <a:srgbClr val="FFC9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05;p39">
              <a:extLst>
                <a:ext uri="{FF2B5EF4-FFF2-40B4-BE49-F238E27FC236}">
                  <a16:creationId xmlns:a16="http://schemas.microsoft.com/office/drawing/2014/main" id="{95081BB7-7CAD-E501-FF2F-CD117F2C93BD}"/>
                </a:ext>
              </a:extLst>
            </p:cNvPr>
            <p:cNvSpPr/>
            <p:nvPr/>
          </p:nvSpPr>
          <p:spPr>
            <a:xfrm>
              <a:off x="3974800" y="4085275"/>
              <a:ext cx="236450" cy="270350"/>
            </a:xfrm>
            <a:custGeom>
              <a:avLst/>
              <a:gdLst/>
              <a:ahLst/>
              <a:cxnLst/>
              <a:rect l="l" t="t" r="r" b="b"/>
              <a:pathLst>
                <a:path w="9458" h="10814" extrusionOk="0">
                  <a:moveTo>
                    <a:pt x="3748" y="7620"/>
                  </a:moveTo>
                  <a:cubicBezTo>
                    <a:pt x="3784" y="7655"/>
                    <a:pt x="3801" y="7691"/>
                    <a:pt x="3837" y="7709"/>
                  </a:cubicBezTo>
                  <a:cubicBezTo>
                    <a:pt x="3873" y="7745"/>
                    <a:pt x="3891" y="7780"/>
                    <a:pt x="3926" y="7798"/>
                  </a:cubicBezTo>
                  <a:lnTo>
                    <a:pt x="3409" y="8315"/>
                  </a:lnTo>
                  <a:lnTo>
                    <a:pt x="3230" y="8137"/>
                  </a:lnTo>
                  <a:lnTo>
                    <a:pt x="3748" y="7620"/>
                  </a:lnTo>
                  <a:close/>
                  <a:moveTo>
                    <a:pt x="2784" y="8191"/>
                  </a:moveTo>
                  <a:cubicBezTo>
                    <a:pt x="2802" y="8191"/>
                    <a:pt x="2838" y="8208"/>
                    <a:pt x="2874" y="8226"/>
                  </a:cubicBezTo>
                  <a:lnTo>
                    <a:pt x="3320" y="8672"/>
                  </a:lnTo>
                  <a:cubicBezTo>
                    <a:pt x="3373" y="8726"/>
                    <a:pt x="3373" y="8815"/>
                    <a:pt x="3320" y="8851"/>
                  </a:cubicBezTo>
                  <a:lnTo>
                    <a:pt x="1714" y="10457"/>
                  </a:lnTo>
                  <a:cubicBezTo>
                    <a:pt x="1692" y="10479"/>
                    <a:pt x="1663" y="10494"/>
                    <a:pt x="1636" y="10494"/>
                  </a:cubicBezTo>
                  <a:cubicBezTo>
                    <a:pt x="1619" y="10494"/>
                    <a:pt x="1602" y="10488"/>
                    <a:pt x="1589" y="10474"/>
                  </a:cubicBezTo>
                  <a:cubicBezTo>
                    <a:pt x="1571" y="10474"/>
                    <a:pt x="1553" y="10474"/>
                    <a:pt x="1535" y="10457"/>
                  </a:cubicBezTo>
                  <a:lnTo>
                    <a:pt x="1089" y="10011"/>
                  </a:lnTo>
                  <a:cubicBezTo>
                    <a:pt x="1071" y="9975"/>
                    <a:pt x="1054" y="9939"/>
                    <a:pt x="1054" y="9921"/>
                  </a:cubicBezTo>
                  <a:cubicBezTo>
                    <a:pt x="1054" y="9886"/>
                    <a:pt x="1071" y="9850"/>
                    <a:pt x="1089" y="9832"/>
                  </a:cubicBezTo>
                  <a:lnTo>
                    <a:pt x="2695" y="8226"/>
                  </a:lnTo>
                  <a:cubicBezTo>
                    <a:pt x="2713" y="8208"/>
                    <a:pt x="2749" y="8191"/>
                    <a:pt x="2784" y="8191"/>
                  </a:cubicBezTo>
                  <a:close/>
                  <a:moveTo>
                    <a:pt x="500" y="1"/>
                  </a:moveTo>
                  <a:cubicBezTo>
                    <a:pt x="215" y="1"/>
                    <a:pt x="1" y="215"/>
                    <a:pt x="1" y="483"/>
                  </a:cubicBezTo>
                  <a:lnTo>
                    <a:pt x="1" y="6228"/>
                  </a:lnTo>
                  <a:cubicBezTo>
                    <a:pt x="1" y="6317"/>
                    <a:pt x="72" y="6388"/>
                    <a:pt x="161" y="6388"/>
                  </a:cubicBezTo>
                  <a:lnTo>
                    <a:pt x="2517" y="6388"/>
                  </a:lnTo>
                  <a:cubicBezTo>
                    <a:pt x="2535" y="6388"/>
                    <a:pt x="2552" y="6388"/>
                    <a:pt x="2552" y="6371"/>
                  </a:cubicBezTo>
                  <a:cubicBezTo>
                    <a:pt x="2695" y="6246"/>
                    <a:pt x="2606" y="6085"/>
                    <a:pt x="2463" y="6085"/>
                  </a:cubicBezTo>
                  <a:lnTo>
                    <a:pt x="500" y="6085"/>
                  </a:lnTo>
                  <a:cubicBezTo>
                    <a:pt x="393" y="6085"/>
                    <a:pt x="322" y="5996"/>
                    <a:pt x="322" y="5907"/>
                  </a:cubicBezTo>
                  <a:lnTo>
                    <a:pt x="322" y="483"/>
                  </a:lnTo>
                  <a:cubicBezTo>
                    <a:pt x="322" y="393"/>
                    <a:pt x="393" y="304"/>
                    <a:pt x="500" y="304"/>
                  </a:cubicBezTo>
                  <a:lnTo>
                    <a:pt x="5675" y="304"/>
                  </a:lnTo>
                  <a:cubicBezTo>
                    <a:pt x="5764" y="304"/>
                    <a:pt x="5853" y="393"/>
                    <a:pt x="5853" y="483"/>
                  </a:cubicBezTo>
                  <a:lnTo>
                    <a:pt x="5853" y="2410"/>
                  </a:lnTo>
                  <a:cubicBezTo>
                    <a:pt x="5122" y="2463"/>
                    <a:pt x="4408" y="2766"/>
                    <a:pt x="3837" y="3320"/>
                  </a:cubicBezTo>
                  <a:cubicBezTo>
                    <a:pt x="3248" y="3908"/>
                    <a:pt x="2927" y="4693"/>
                    <a:pt x="2927" y="5514"/>
                  </a:cubicBezTo>
                  <a:cubicBezTo>
                    <a:pt x="2927" y="6192"/>
                    <a:pt x="3141" y="6852"/>
                    <a:pt x="3552" y="7370"/>
                  </a:cubicBezTo>
                  <a:lnTo>
                    <a:pt x="2998" y="7923"/>
                  </a:lnTo>
                  <a:cubicBezTo>
                    <a:pt x="2938" y="7889"/>
                    <a:pt x="2870" y="7873"/>
                    <a:pt x="2800" y="7873"/>
                  </a:cubicBezTo>
                  <a:cubicBezTo>
                    <a:pt x="2686" y="7873"/>
                    <a:pt x="2570" y="7917"/>
                    <a:pt x="2481" y="7994"/>
                  </a:cubicBezTo>
                  <a:lnTo>
                    <a:pt x="875" y="9600"/>
                  </a:lnTo>
                  <a:cubicBezTo>
                    <a:pt x="697" y="9779"/>
                    <a:pt x="697" y="10046"/>
                    <a:pt x="875" y="10225"/>
                  </a:cubicBezTo>
                  <a:lnTo>
                    <a:pt x="1321" y="10671"/>
                  </a:lnTo>
                  <a:cubicBezTo>
                    <a:pt x="1393" y="10742"/>
                    <a:pt x="1482" y="10796"/>
                    <a:pt x="1589" y="10813"/>
                  </a:cubicBezTo>
                  <a:cubicBezTo>
                    <a:pt x="1732" y="10813"/>
                    <a:pt x="1857" y="10778"/>
                    <a:pt x="1946" y="10689"/>
                  </a:cubicBezTo>
                  <a:lnTo>
                    <a:pt x="3552" y="9083"/>
                  </a:lnTo>
                  <a:cubicBezTo>
                    <a:pt x="3694" y="8940"/>
                    <a:pt x="3712" y="8726"/>
                    <a:pt x="3623" y="8547"/>
                  </a:cubicBezTo>
                  <a:lnTo>
                    <a:pt x="4176" y="8012"/>
                  </a:lnTo>
                  <a:cubicBezTo>
                    <a:pt x="4604" y="8333"/>
                    <a:pt x="5104" y="8530"/>
                    <a:pt x="5639" y="8601"/>
                  </a:cubicBezTo>
                  <a:cubicBezTo>
                    <a:pt x="5648" y="8603"/>
                    <a:pt x="5658" y="8603"/>
                    <a:pt x="5666" y="8603"/>
                  </a:cubicBezTo>
                  <a:cubicBezTo>
                    <a:pt x="5761" y="8603"/>
                    <a:pt x="5834" y="8520"/>
                    <a:pt x="5818" y="8423"/>
                  </a:cubicBezTo>
                  <a:cubicBezTo>
                    <a:pt x="5818" y="8351"/>
                    <a:pt x="5746" y="8298"/>
                    <a:pt x="5675" y="8280"/>
                  </a:cubicBezTo>
                  <a:cubicBezTo>
                    <a:pt x="5068" y="8208"/>
                    <a:pt x="4497" y="7923"/>
                    <a:pt x="4069" y="7495"/>
                  </a:cubicBezTo>
                  <a:cubicBezTo>
                    <a:pt x="3998" y="7423"/>
                    <a:pt x="3944" y="7352"/>
                    <a:pt x="3891" y="7298"/>
                  </a:cubicBezTo>
                  <a:cubicBezTo>
                    <a:pt x="3891" y="7298"/>
                    <a:pt x="3891" y="7298"/>
                    <a:pt x="3891" y="7281"/>
                  </a:cubicBezTo>
                  <a:cubicBezTo>
                    <a:pt x="3462" y="6799"/>
                    <a:pt x="3248" y="6174"/>
                    <a:pt x="3248" y="5514"/>
                  </a:cubicBezTo>
                  <a:cubicBezTo>
                    <a:pt x="3248" y="4765"/>
                    <a:pt x="3534" y="4069"/>
                    <a:pt x="4069" y="3534"/>
                  </a:cubicBezTo>
                  <a:cubicBezTo>
                    <a:pt x="4613" y="2989"/>
                    <a:pt x="5327" y="2717"/>
                    <a:pt x="6041" y="2717"/>
                  </a:cubicBezTo>
                  <a:cubicBezTo>
                    <a:pt x="6754" y="2717"/>
                    <a:pt x="7468" y="2989"/>
                    <a:pt x="8012" y="3534"/>
                  </a:cubicBezTo>
                  <a:cubicBezTo>
                    <a:pt x="9101" y="4622"/>
                    <a:pt x="9101" y="6406"/>
                    <a:pt x="8012" y="7495"/>
                  </a:cubicBezTo>
                  <a:cubicBezTo>
                    <a:pt x="7566" y="7941"/>
                    <a:pt x="7013" y="8208"/>
                    <a:pt x="6389" y="8280"/>
                  </a:cubicBezTo>
                  <a:cubicBezTo>
                    <a:pt x="6299" y="8298"/>
                    <a:pt x="6246" y="8369"/>
                    <a:pt x="6246" y="8458"/>
                  </a:cubicBezTo>
                  <a:cubicBezTo>
                    <a:pt x="6262" y="8523"/>
                    <a:pt x="6323" y="8603"/>
                    <a:pt x="6401" y="8603"/>
                  </a:cubicBezTo>
                  <a:cubicBezTo>
                    <a:pt x="6409" y="8603"/>
                    <a:pt x="6416" y="8603"/>
                    <a:pt x="6424" y="8601"/>
                  </a:cubicBezTo>
                  <a:cubicBezTo>
                    <a:pt x="7120" y="8512"/>
                    <a:pt x="7745" y="8208"/>
                    <a:pt x="8244" y="7709"/>
                  </a:cubicBezTo>
                  <a:cubicBezTo>
                    <a:pt x="9457" y="6496"/>
                    <a:pt x="9457" y="4533"/>
                    <a:pt x="8244" y="3320"/>
                  </a:cubicBezTo>
                  <a:cubicBezTo>
                    <a:pt x="7673" y="2749"/>
                    <a:pt x="6924" y="2445"/>
                    <a:pt x="6174" y="2410"/>
                  </a:cubicBezTo>
                  <a:lnTo>
                    <a:pt x="6174" y="483"/>
                  </a:lnTo>
                  <a:cubicBezTo>
                    <a:pt x="6174" y="215"/>
                    <a:pt x="5942" y="1"/>
                    <a:pt x="5675"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06;p39">
              <a:extLst>
                <a:ext uri="{FF2B5EF4-FFF2-40B4-BE49-F238E27FC236}">
                  <a16:creationId xmlns:a16="http://schemas.microsoft.com/office/drawing/2014/main" id="{9F32E873-5CB1-253E-DFB2-C31C95F062E7}"/>
                </a:ext>
              </a:extLst>
            </p:cNvPr>
            <p:cNvSpPr/>
            <p:nvPr/>
          </p:nvSpPr>
          <p:spPr>
            <a:xfrm>
              <a:off x="4057775" y="4161125"/>
              <a:ext cx="129825" cy="124025"/>
            </a:xfrm>
            <a:custGeom>
              <a:avLst/>
              <a:gdLst/>
              <a:ahLst/>
              <a:cxnLst/>
              <a:rect l="l" t="t" r="r" b="b"/>
              <a:pathLst>
                <a:path w="5193" h="4961" extrusionOk="0">
                  <a:moveTo>
                    <a:pt x="2713" y="321"/>
                  </a:moveTo>
                  <a:cubicBezTo>
                    <a:pt x="3230" y="321"/>
                    <a:pt x="3748" y="500"/>
                    <a:pt x="4158" y="857"/>
                  </a:cubicBezTo>
                  <a:cubicBezTo>
                    <a:pt x="4176" y="892"/>
                    <a:pt x="4211" y="928"/>
                    <a:pt x="4247" y="946"/>
                  </a:cubicBezTo>
                  <a:cubicBezTo>
                    <a:pt x="4658" y="1356"/>
                    <a:pt x="4872" y="1909"/>
                    <a:pt x="4872" y="2480"/>
                  </a:cubicBezTo>
                  <a:cubicBezTo>
                    <a:pt x="4872" y="2962"/>
                    <a:pt x="4711" y="3444"/>
                    <a:pt x="4408" y="3818"/>
                  </a:cubicBezTo>
                  <a:lnTo>
                    <a:pt x="4408" y="1535"/>
                  </a:lnTo>
                  <a:cubicBezTo>
                    <a:pt x="4408" y="1463"/>
                    <a:pt x="4354" y="1392"/>
                    <a:pt x="4283" y="1374"/>
                  </a:cubicBezTo>
                  <a:cubicBezTo>
                    <a:pt x="4176" y="1374"/>
                    <a:pt x="4104" y="1445"/>
                    <a:pt x="4104" y="1535"/>
                  </a:cubicBezTo>
                  <a:lnTo>
                    <a:pt x="4104" y="3997"/>
                  </a:lnTo>
                  <a:lnTo>
                    <a:pt x="1178" y="3997"/>
                  </a:lnTo>
                  <a:cubicBezTo>
                    <a:pt x="340" y="3158"/>
                    <a:pt x="340" y="1784"/>
                    <a:pt x="1178" y="946"/>
                  </a:cubicBezTo>
                  <a:cubicBezTo>
                    <a:pt x="1606" y="535"/>
                    <a:pt x="2160" y="321"/>
                    <a:pt x="2713" y="321"/>
                  </a:cubicBezTo>
                  <a:close/>
                  <a:moveTo>
                    <a:pt x="3872" y="4318"/>
                  </a:moveTo>
                  <a:cubicBezTo>
                    <a:pt x="3533" y="4514"/>
                    <a:pt x="3141" y="4639"/>
                    <a:pt x="2731" y="4639"/>
                  </a:cubicBezTo>
                  <a:cubicBezTo>
                    <a:pt x="2320" y="4639"/>
                    <a:pt x="1910" y="4532"/>
                    <a:pt x="1571" y="4318"/>
                  </a:cubicBezTo>
                  <a:close/>
                  <a:moveTo>
                    <a:pt x="2730" y="1"/>
                  </a:moveTo>
                  <a:cubicBezTo>
                    <a:pt x="2089" y="1"/>
                    <a:pt x="1449" y="247"/>
                    <a:pt x="964" y="732"/>
                  </a:cubicBezTo>
                  <a:cubicBezTo>
                    <a:pt x="1" y="1695"/>
                    <a:pt x="1" y="3265"/>
                    <a:pt x="964" y="4229"/>
                  </a:cubicBezTo>
                  <a:cubicBezTo>
                    <a:pt x="982" y="4247"/>
                    <a:pt x="982" y="4264"/>
                    <a:pt x="1000" y="4264"/>
                  </a:cubicBezTo>
                  <a:cubicBezTo>
                    <a:pt x="1464" y="4711"/>
                    <a:pt x="2070" y="4960"/>
                    <a:pt x="2713" y="4960"/>
                  </a:cubicBezTo>
                  <a:lnTo>
                    <a:pt x="2731" y="4960"/>
                  </a:lnTo>
                  <a:cubicBezTo>
                    <a:pt x="3391" y="4960"/>
                    <a:pt x="4015" y="4693"/>
                    <a:pt x="4461" y="4229"/>
                  </a:cubicBezTo>
                  <a:cubicBezTo>
                    <a:pt x="4943" y="3765"/>
                    <a:pt x="5193" y="3140"/>
                    <a:pt x="5193" y="2480"/>
                  </a:cubicBezTo>
                  <a:cubicBezTo>
                    <a:pt x="5193" y="1820"/>
                    <a:pt x="4943" y="1196"/>
                    <a:pt x="4461" y="732"/>
                  </a:cubicBezTo>
                  <a:cubicBezTo>
                    <a:pt x="4426" y="696"/>
                    <a:pt x="4390" y="660"/>
                    <a:pt x="4372" y="625"/>
                  </a:cubicBezTo>
                  <a:cubicBezTo>
                    <a:pt x="3903" y="207"/>
                    <a:pt x="3316" y="1"/>
                    <a:pt x="2730"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207;p39">
              <a:extLst>
                <a:ext uri="{FF2B5EF4-FFF2-40B4-BE49-F238E27FC236}">
                  <a16:creationId xmlns:a16="http://schemas.microsoft.com/office/drawing/2014/main" id="{6E1130F2-A14E-5CA7-17A3-1C6184B78468}"/>
                </a:ext>
              </a:extLst>
            </p:cNvPr>
            <p:cNvSpPr/>
            <p:nvPr/>
          </p:nvSpPr>
          <p:spPr>
            <a:xfrm>
              <a:off x="4095250" y="4195800"/>
              <a:ext cx="46425" cy="45775"/>
            </a:xfrm>
            <a:custGeom>
              <a:avLst/>
              <a:gdLst/>
              <a:ahLst/>
              <a:cxnLst/>
              <a:rect l="l" t="t" r="r" b="b"/>
              <a:pathLst>
                <a:path w="1857" h="1831" extrusionOk="0">
                  <a:moveTo>
                    <a:pt x="181" y="0"/>
                  </a:moveTo>
                  <a:cubicBezTo>
                    <a:pt x="139" y="0"/>
                    <a:pt x="99" y="14"/>
                    <a:pt x="72" y="40"/>
                  </a:cubicBezTo>
                  <a:cubicBezTo>
                    <a:pt x="0" y="94"/>
                    <a:pt x="0" y="201"/>
                    <a:pt x="72" y="272"/>
                  </a:cubicBezTo>
                  <a:lnTo>
                    <a:pt x="714" y="915"/>
                  </a:lnTo>
                  <a:lnTo>
                    <a:pt x="72" y="1557"/>
                  </a:lnTo>
                  <a:cubicBezTo>
                    <a:pt x="0" y="1628"/>
                    <a:pt x="0" y="1718"/>
                    <a:pt x="72" y="1789"/>
                  </a:cubicBezTo>
                  <a:cubicBezTo>
                    <a:pt x="103" y="1810"/>
                    <a:pt x="145" y="1830"/>
                    <a:pt x="193" y="1830"/>
                  </a:cubicBezTo>
                  <a:cubicBezTo>
                    <a:pt x="228" y="1830"/>
                    <a:pt x="266" y="1819"/>
                    <a:pt x="304" y="1789"/>
                  </a:cubicBezTo>
                  <a:lnTo>
                    <a:pt x="946" y="1129"/>
                  </a:lnTo>
                  <a:lnTo>
                    <a:pt x="1571" y="1771"/>
                  </a:lnTo>
                  <a:cubicBezTo>
                    <a:pt x="1601" y="1792"/>
                    <a:pt x="1644" y="1812"/>
                    <a:pt x="1692" y="1812"/>
                  </a:cubicBezTo>
                  <a:cubicBezTo>
                    <a:pt x="1727" y="1812"/>
                    <a:pt x="1765" y="1801"/>
                    <a:pt x="1802" y="1771"/>
                  </a:cubicBezTo>
                  <a:cubicBezTo>
                    <a:pt x="1856" y="1700"/>
                    <a:pt x="1856" y="1611"/>
                    <a:pt x="1802" y="1539"/>
                  </a:cubicBezTo>
                  <a:lnTo>
                    <a:pt x="1160" y="915"/>
                  </a:lnTo>
                  <a:lnTo>
                    <a:pt x="1802" y="290"/>
                  </a:lnTo>
                  <a:cubicBezTo>
                    <a:pt x="1856" y="219"/>
                    <a:pt x="1856" y="112"/>
                    <a:pt x="1802" y="58"/>
                  </a:cubicBezTo>
                  <a:cubicBezTo>
                    <a:pt x="1767" y="32"/>
                    <a:pt x="1727" y="18"/>
                    <a:pt x="1687" y="18"/>
                  </a:cubicBezTo>
                  <a:cubicBezTo>
                    <a:pt x="1646" y="18"/>
                    <a:pt x="1606" y="32"/>
                    <a:pt x="1571" y="58"/>
                  </a:cubicBezTo>
                  <a:lnTo>
                    <a:pt x="946" y="683"/>
                  </a:lnTo>
                  <a:lnTo>
                    <a:pt x="304" y="40"/>
                  </a:lnTo>
                  <a:cubicBezTo>
                    <a:pt x="268" y="14"/>
                    <a:pt x="223" y="0"/>
                    <a:pt x="181"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208;p39">
              <a:extLst>
                <a:ext uri="{FF2B5EF4-FFF2-40B4-BE49-F238E27FC236}">
                  <a16:creationId xmlns:a16="http://schemas.microsoft.com/office/drawing/2014/main" id="{BB2E76C8-FE4B-2C5E-1500-D4F56BEDC7DF}"/>
                </a:ext>
              </a:extLst>
            </p:cNvPr>
            <p:cNvSpPr/>
            <p:nvPr/>
          </p:nvSpPr>
          <p:spPr>
            <a:xfrm>
              <a:off x="4003350" y="4186550"/>
              <a:ext cx="26350" cy="38375"/>
            </a:xfrm>
            <a:custGeom>
              <a:avLst/>
              <a:gdLst/>
              <a:ahLst/>
              <a:cxnLst/>
              <a:rect l="l" t="t" r="r" b="b"/>
              <a:pathLst>
                <a:path w="1054" h="1535" extrusionOk="0">
                  <a:moveTo>
                    <a:pt x="358" y="0"/>
                  </a:moveTo>
                  <a:cubicBezTo>
                    <a:pt x="286" y="0"/>
                    <a:pt x="215" y="54"/>
                    <a:pt x="197" y="125"/>
                  </a:cubicBezTo>
                  <a:lnTo>
                    <a:pt x="108" y="678"/>
                  </a:lnTo>
                  <a:cubicBezTo>
                    <a:pt x="108" y="696"/>
                    <a:pt x="108" y="732"/>
                    <a:pt x="126" y="767"/>
                  </a:cubicBezTo>
                  <a:cubicBezTo>
                    <a:pt x="150" y="828"/>
                    <a:pt x="208" y="856"/>
                    <a:pt x="265" y="856"/>
                  </a:cubicBezTo>
                  <a:cubicBezTo>
                    <a:pt x="291" y="856"/>
                    <a:pt x="317" y="850"/>
                    <a:pt x="340" y="839"/>
                  </a:cubicBezTo>
                  <a:cubicBezTo>
                    <a:pt x="380" y="815"/>
                    <a:pt x="436" y="802"/>
                    <a:pt x="493" y="802"/>
                  </a:cubicBezTo>
                  <a:cubicBezTo>
                    <a:pt x="611" y="802"/>
                    <a:pt x="732" y="861"/>
                    <a:pt x="732" y="1017"/>
                  </a:cubicBezTo>
                  <a:cubicBezTo>
                    <a:pt x="732" y="1142"/>
                    <a:pt x="625" y="1213"/>
                    <a:pt x="518" y="1231"/>
                  </a:cubicBezTo>
                  <a:cubicBezTo>
                    <a:pt x="411" y="1231"/>
                    <a:pt x="322" y="1142"/>
                    <a:pt x="304" y="1035"/>
                  </a:cubicBezTo>
                  <a:cubicBezTo>
                    <a:pt x="322" y="964"/>
                    <a:pt x="268" y="857"/>
                    <a:pt x="144" y="857"/>
                  </a:cubicBezTo>
                  <a:cubicBezTo>
                    <a:pt x="54" y="857"/>
                    <a:pt x="1" y="928"/>
                    <a:pt x="1" y="1017"/>
                  </a:cubicBezTo>
                  <a:cubicBezTo>
                    <a:pt x="1" y="1035"/>
                    <a:pt x="1" y="1071"/>
                    <a:pt x="1" y="1089"/>
                  </a:cubicBezTo>
                  <a:cubicBezTo>
                    <a:pt x="36" y="1356"/>
                    <a:pt x="251" y="1535"/>
                    <a:pt x="518" y="1535"/>
                  </a:cubicBezTo>
                  <a:lnTo>
                    <a:pt x="536" y="1535"/>
                  </a:lnTo>
                  <a:cubicBezTo>
                    <a:pt x="804" y="1535"/>
                    <a:pt x="1036" y="1320"/>
                    <a:pt x="1054" y="1035"/>
                  </a:cubicBezTo>
                  <a:cubicBezTo>
                    <a:pt x="1054" y="874"/>
                    <a:pt x="982" y="696"/>
                    <a:pt x="839" y="589"/>
                  </a:cubicBezTo>
                  <a:cubicBezTo>
                    <a:pt x="750" y="518"/>
                    <a:pt x="625" y="482"/>
                    <a:pt x="518" y="482"/>
                  </a:cubicBezTo>
                  <a:lnTo>
                    <a:pt x="465" y="482"/>
                  </a:lnTo>
                  <a:lnTo>
                    <a:pt x="500" y="321"/>
                  </a:lnTo>
                  <a:lnTo>
                    <a:pt x="804" y="321"/>
                  </a:lnTo>
                  <a:cubicBezTo>
                    <a:pt x="875" y="321"/>
                    <a:pt x="946" y="268"/>
                    <a:pt x="964" y="214"/>
                  </a:cubicBezTo>
                  <a:cubicBezTo>
                    <a:pt x="1000" y="89"/>
                    <a:pt x="911" y="0"/>
                    <a:pt x="804"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209;p39">
              <a:extLst>
                <a:ext uri="{FF2B5EF4-FFF2-40B4-BE49-F238E27FC236}">
                  <a16:creationId xmlns:a16="http://schemas.microsoft.com/office/drawing/2014/main" id="{B185713C-1F6F-19E1-028E-9323BFAF2D98}"/>
                </a:ext>
              </a:extLst>
            </p:cNvPr>
            <p:cNvSpPr/>
            <p:nvPr/>
          </p:nvSpPr>
          <p:spPr>
            <a:xfrm>
              <a:off x="4002475" y="4151300"/>
              <a:ext cx="29450" cy="7600"/>
            </a:xfrm>
            <a:custGeom>
              <a:avLst/>
              <a:gdLst/>
              <a:ahLst/>
              <a:cxnLst/>
              <a:rect l="l" t="t" r="r" b="b"/>
              <a:pathLst>
                <a:path w="1178" h="304" extrusionOk="0">
                  <a:moveTo>
                    <a:pt x="161" y="1"/>
                  </a:moveTo>
                  <a:cubicBezTo>
                    <a:pt x="89" y="1"/>
                    <a:pt x="18" y="54"/>
                    <a:pt x="0" y="125"/>
                  </a:cubicBezTo>
                  <a:cubicBezTo>
                    <a:pt x="0" y="232"/>
                    <a:pt x="71" y="304"/>
                    <a:pt x="161" y="304"/>
                  </a:cubicBezTo>
                  <a:lnTo>
                    <a:pt x="999" y="304"/>
                  </a:lnTo>
                  <a:cubicBezTo>
                    <a:pt x="1089" y="304"/>
                    <a:pt x="1160" y="250"/>
                    <a:pt x="1160" y="179"/>
                  </a:cubicBezTo>
                  <a:cubicBezTo>
                    <a:pt x="1178" y="72"/>
                    <a:pt x="1106" y="1"/>
                    <a:pt x="1017"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210;p39">
              <a:extLst>
                <a:ext uri="{FF2B5EF4-FFF2-40B4-BE49-F238E27FC236}">
                  <a16:creationId xmlns:a16="http://schemas.microsoft.com/office/drawing/2014/main" id="{00033637-6D9C-0867-FEDB-E863BFA71AA5}"/>
                </a:ext>
              </a:extLst>
            </p:cNvPr>
            <p:cNvSpPr/>
            <p:nvPr/>
          </p:nvSpPr>
          <p:spPr>
            <a:xfrm>
              <a:off x="4002475" y="4164225"/>
              <a:ext cx="29450" cy="8075"/>
            </a:xfrm>
            <a:custGeom>
              <a:avLst/>
              <a:gdLst/>
              <a:ahLst/>
              <a:cxnLst/>
              <a:rect l="l" t="t" r="r" b="b"/>
              <a:pathLst>
                <a:path w="1178" h="323" extrusionOk="0">
                  <a:moveTo>
                    <a:pt x="161" y="1"/>
                  </a:moveTo>
                  <a:cubicBezTo>
                    <a:pt x="89" y="1"/>
                    <a:pt x="18" y="55"/>
                    <a:pt x="0" y="144"/>
                  </a:cubicBezTo>
                  <a:cubicBezTo>
                    <a:pt x="0" y="233"/>
                    <a:pt x="71" y="322"/>
                    <a:pt x="161" y="322"/>
                  </a:cubicBezTo>
                  <a:lnTo>
                    <a:pt x="1017" y="322"/>
                  </a:lnTo>
                  <a:cubicBezTo>
                    <a:pt x="1106" y="322"/>
                    <a:pt x="1178" y="233"/>
                    <a:pt x="1160" y="144"/>
                  </a:cubicBezTo>
                  <a:cubicBezTo>
                    <a:pt x="1160" y="55"/>
                    <a:pt x="1089" y="1"/>
                    <a:pt x="999"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211;p39">
              <a:extLst>
                <a:ext uri="{FF2B5EF4-FFF2-40B4-BE49-F238E27FC236}">
                  <a16:creationId xmlns:a16="http://schemas.microsoft.com/office/drawing/2014/main" id="{7E92BFAC-3F85-D897-8266-2D181D6542C2}"/>
                </a:ext>
              </a:extLst>
            </p:cNvPr>
            <p:cNvSpPr/>
            <p:nvPr/>
          </p:nvSpPr>
          <p:spPr>
            <a:xfrm>
              <a:off x="4001125" y="4101425"/>
              <a:ext cx="31250" cy="36050"/>
            </a:xfrm>
            <a:custGeom>
              <a:avLst/>
              <a:gdLst/>
              <a:ahLst/>
              <a:cxnLst/>
              <a:rect l="l" t="t" r="r" b="b"/>
              <a:pathLst>
                <a:path w="1250" h="1442" extrusionOk="0">
                  <a:moveTo>
                    <a:pt x="213" y="1"/>
                  </a:moveTo>
                  <a:cubicBezTo>
                    <a:pt x="180" y="1"/>
                    <a:pt x="148" y="10"/>
                    <a:pt x="125" y="33"/>
                  </a:cubicBezTo>
                  <a:cubicBezTo>
                    <a:pt x="54" y="86"/>
                    <a:pt x="36" y="176"/>
                    <a:pt x="90" y="247"/>
                  </a:cubicBezTo>
                  <a:lnTo>
                    <a:pt x="411" y="675"/>
                  </a:lnTo>
                  <a:lnTo>
                    <a:pt x="36" y="1157"/>
                  </a:lnTo>
                  <a:cubicBezTo>
                    <a:pt x="1" y="1228"/>
                    <a:pt x="1" y="1335"/>
                    <a:pt x="72" y="1389"/>
                  </a:cubicBezTo>
                  <a:cubicBezTo>
                    <a:pt x="97" y="1405"/>
                    <a:pt x="133" y="1418"/>
                    <a:pt x="172" y="1418"/>
                  </a:cubicBezTo>
                  <a:cubicBezTo>
                    <a:pt x="217" y="1418"/>
                    <a:pt x="266" y="1401"/>
                    <a:pt x="304" y="1353"/>
                  </a:cubicBezTo>
                  <a:lnTo>
                    <a:pt x="607" y="943"/>
                  </a:lnTo>
                  <a:lnTo>
                    <a:pt x="946" y="1371"/>
                  </a:lnTo>
                  <a:cubicBezTo>
                    <a:pt x="970" y="1406"/>
                    <a:pt x="1008" y="1441"/>
                    <a:pt x="1062" y="1441"/>
                  </a:cubicBezTo>
                  <a:cubicBezTo>
                    <a:pt x="1091" y="1441"/>
                    <a:pt x="1123" y="1431"/>
                    <a:pt x="1160" y="1407"/>
                  </a:cubicBezTo>
                  <a:cubicBezTo>
                    <a:pt x="1232" y="1353"/>
                    <a:pt x="1250" y="1246"/>
                    <a:pt x="1196" y="1175"/>
                  </a:cubicBezTo>
                  <a:lnTo>
                    <a:pt x="804" y="675"/>
                  </a:lnTo>
                  <a:lnTo>
                    <a:pt x="1125" y="247"/>
                  </a:lnTo>
                  <a:cubicBezTo>
                    <a:pt x="1178" y="176"/>
                    <a:pt x="1160" y="86"/>
                    <a:pt x="1107" y="33"/>
                  </a:cubicBezTo>
                  <a:cubicBezTo>
                    <a:pt x="1077" y="10"/>
                    <a:pt x="1041" y="1"/>
                    <a:pt x="1005" y="1"/>
                  </a:cubicBezTo>
                  <a:cubicBezTo>
                    <a:pt x="955" y="1"/>
                    <a:pt x="906" y="20"/>
                    <a:pt x="875" y="51"/>
                  </a:cubicBezTo>
                  <a:lnTo>
                    <a:pt x="607" y="408"/>
                  </a:lnTo>
                  <a:lnTo>
                    <a:pt x="340" y="51"/>
                  </a:lnTo>
                  <a:cubicBezTo>
                    <a:pt x="308" y="20"/>
                    <a:pt x="259" y="1"/>
                    <a:pt x="213"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212;p39">
              <a:extLst>
                <a:ext uri="{FF2B5EF4-FFF2-40B4-BE49-F238E27FC236}">
                  <a16:creationId xmlns:a16="http://schemas.microsoft.com/office/drawing/2014/main" id="{2CF874D7-EF13-0A85-1F39-B9567891475D}"/>
                </a:ext>
              </a:extLst>
            </p:cNvPr>
            <p:cNvSpPr/>
            <p:nvPr/>
          </p:nvSpPr>
          <p:spPr>
            <a:xfrm>
              <a:off x="4037250" y="4102600"/>
              <a:ext cx="33050" cy="32300"/>
            </a:xfrm>
            <a:custGeom>
              <a:avLst/>
              <a:gdLst/>
              <a:ahLst/>
              <a:cxnLst/>
              <a:rect l="l" t="t" r="r" b="b"/>
              <a:pathLst>
                <a:path w="1322" h="1292" extrusionOk="0">
                  <a:moveTo>
                    <a:pt x="671" y="1"/>
                  </a:moveTo>
                  <a:cubicBezTo>
                    <a:pt x="662" y="1"/>
                    <a:pt x="652" y="2"/>
                    <a:pt x="643" y="4"/>
                  </a:cubicBezTo>
                  <a:cubicBezTo>
                    <a:pt x="554" y="4"/>
                    <a:pt x="500" y="75"/>
                    <a:pt x="500" y="164"/>
                  </a:cubicBezTo>
                  <a:lnTo>
                    <a:pt x="500" y="485"/>
                  </a:lnTo>
                  <a:lnTo>
                    <a:pt x="179" y="485"/>
                  </a:lnTo>
                  <a:cubicBezTo>
                    <a:pt x="90" y="485"/>
                    <a:pt x="19" y="539"/>
                    <a:pt x="1" y="628"/>
                  </a:cubicBezTo>
                  <a:cubicBezTo>
                    <a:pt x="1" y="717"/>
                    <a:pt x="72" y="807"/>
                    <a:pt x="161" y="807"/>
                  </a:cubicBezTo>
                  <a:lnTo>
                    <a:pt x="500" y="807"/>
                  </a:lnTo>
                  <a:lnTo>
                    <a:pt x="500" y="1128"/>
                  </a:lnTo>
                  <a:cubicBezTo>
                    <a:pt x="500" y="1217"/>
                    <a:pt x="554" y="1288"/>
                    <a:pt x="643" y="1288"/>
                  </a:cubicBezTo>
                  <a:cubicBezTo>
                    <a:pt x="652" y="1290"/>
                    <a:pt x="662" y="1291"/>
                    <a:pt x="671" y="1291"/>
                  </a:cubicBezTo>
                  <a:cubicBezTo>
                    <a:pt x="750" y="1291"/>
                    <a:pt x="822" y="1226"/>
                    <a:pt x="822" y="1146"/>
                  </a:cubicBezTo>
                  <a:lnTo>
                    <a:pt x="822" y="807"/>
                  </a:lnTo>
                  <a:lnTo>
                    <a:pt x="1143" y="807"/>
                  </a:lnTo>
                  <a:cubicBezTo>
                    <a:pt x="1214" y="807"/>
                    <a:pt x="1286" y="735"/>
                    <a:pt x="1303" y="664"/>
                  </a:cubicBezTo>
                  <a:cubicBezTo>
                    <a:pt x="1321" y="557"/>
                    <a:pt x="1250" y="485"/>
                    <a:pt x="1143" y="485"/>
                  </a:cubicBezTo>
                  <a:lnTo>
                    <a:pt x="822" y="485"/>
                  </a:lnTo>
                  <a:lnTo>
                    <a:pt x="822" y="164"/>
                  </a:lnTo>
                  <a:cubicBezTo>
                    <a:pt x="822" y="68"/>
                    <a:pt x="750" y="1"/>
                    <a:pt x="6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213;p39">
              <a:extLst>
                <a:ext uri="{FF2B5EF4-FFF2-40B4-BE49-F238E27FC236}">
                  <a16:creationId xmlns:a16="http://schemas.microsoft.com/office/drawing/2014/main" id="{CF1EE817-4733-7018-F71A-9FEA80A94842}"/>
                </a:ext>
              </a:extLst>
            </p:cNvPr>
            <p:cNvSpPr/>
            <p:nvPr/>
          </p:nvSpPr>
          <p:spPr>
            <a:xfrm>
              <a:off x="4078300" y="4100900"/>
              <a:ext cx="23675" cy="36150"/>
            </a:xfrm>
            <a:custGeom>
              <a:avLst/>
              <a:gdLst/>
              <a:ahLst/>
              <a:cxnLst/>
              <a:rect l="l" t="t" r="r" b="b"/>
              <a:pathLst>
                <a:path w="947" h="1446" extrusionOk="0">
                  <a:moveTo>
                    <a:pt x="446" y="0"/>
                  </a:moveTo>
                  <a:cubicBezTo>
                    <a:pt x="232" y="0"/>
                    <a:pt x="54" y="143"/>
                    <a:pt x="18" y="357"/>
                  </a:cubicBezTo>
                  <a:cubicBezTo>
                    <a:pt x="0" y="446"/>
                    <a:pt x="54" y="518"/>
                    <a:pt x="143" y="536"/>
                  </a:cubicBezTo>
                  <a:cubicBezTo>
                    <a:pt x="152" y="538"/>
                    <a:pt x="162" y="539"/>
                    <a:pt x="171" y="539"/>
                  </a:cubicBezTo>
                  <a:cubicBezTo>
                    <a:pt x="236" y="539"/>
                    <a:pt x="306" y="488"/>
                    <a:pt x="322" y="411"/>
                  </a:cubicBezTo>
                  <a:cubicBezTo>
                    <a:pt x="339" y="357"/>
                    <a:pt x="393" y="321"/>
                    <a:pt x="446" y="321"/>
                  </a:cubicBezTo>
                  <a:cubicBezTo>
                    <a:pt x="589" y="339"/>
                    <a:pt x="589" y="482"/>
                    <a:pt x="482" y="625"/>
                  </a:cubicBezTo>
                  <a:cubicBezTo>
                    <a:pt x="304" y="875"/>
                    <a:pt x="197" y="1017"/>
                    <a:pt x="143" y="1089"/>
                  </a:cubicBezTo>
                  <a:cubicBezTo>
                    <a:pt x="72" y="1178"/>
                    <a:pt x="36" y="1231"/>
                    <a:pt x="54" y="1321"/>
                  </a:cubicBezTo>
                  <a:cubicBezTo>
                    <a:pt x="72" y="1374"/>
                    <a:pt x="107" y="1410"/>
                    <a:pt x="161" y="1428"/>
                  </a:cubicBezTo>
                  <a:cubicBezTo>
                    <a:pt x="179" y="1428"/>
                    <a:pt x="197" y="1446"/>
                    <a:pt x="411" y="1446"/>
                  </a:cubicBezTo>
                  <a:lnTo>
                    <a:pt x="768" y="1446"/>
                  </a:lnTo>
                  <a:cubicBezTo>
                    <a:pt x="857" y="1446"/>
                    <a:pt x="928" y="1374"/>
                    <a:pt x="928" y="1303"/>
                  </a:cubicBezTo>
                  <a:cubicBezTo>
                    <a:pt x="946" y="1196"/>
                    <a:pt x="875" y="1124"/>
                    <a:pt x="768" y="1124"/>
                  </a:cubicBezTo>
                  <a:lnTo>
                    <a:pt x="518" y="1124"/>
                  </a:lnTo>
                  <a:cubicBezTo>
                    <a:pt x="571" y="1053"/>
                    <a:pt x="643" y="946"/>
                    <a:pt x="732" y="821"/>
                  </a:cubicBezTo>
                  <a:cubicBezTo>
                    <a:pt x="803" y="714"/>
                    <a:pt x="857" y="607"/>
                    <a:pt x="875" y="518"/>
                  </a:cubicBezTo>
                  <a:cubicBezTo>
                    <a:pt x="875" y="500"/>
                    <a:pt x="875" y="482"/>
                    <a:pt x="892" y="446"/>
                  </a:cubicBezTo>
                  <a:cubicBezTo>
                    <a:pt x="892" y="197"/>
                    <a:pt x="678" y="0"/>
                    <a:pt x="446"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6" name="TextBox 85">
            <a:extLst>
              <a:ext uri="{FF2B5EF4-FFF2-40B4-BE49-F238E27FC236}">
                <a16:creationId xmlns:a16="http://schemas.microsoft.com/office/drawing/2014/main" id="{3011C061-9C73-0D0D-392E-8256B661E3E1}"/>
              </a:ext>
            </a:extLst>
          </p:cNvPr>
          <p:cNvSpPr txBox="1"/>
          <p:nvPr/>
        </p:nvSpPr>
        <p:spPr>
          <a:xfrm>
            <a:off x="2373120" y="3471075"/>
            <a:ext cx="516295"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GT</a:t>
            </a:r>
          </a:p>
        </p:txBody>
      </p:sp>
      <p:sp>
        <p:nvSpPr>
          <p:cNvPr id="87" name="TextBox 86">
            <a:extLst>
              <a:ext uri="{FF2B5EF4-FFF2-40B4-BE49-F238E27FC236}">
                <a16:creationId xmlns:a16="http://schemas.microsoft.com/office/drawing/2014/main" id="{748C7B2A-50A6-6BFF-2590-C0110BEC967F}"/>
              </a:ext>
            </a:extLst>
          </p:cNvPr>
          <p:cNvSpPr txBox="1"/>
          <p:nvPr/>
        </p:nvSpPr>
        <p:spPr>
          <a:xfrm>
            <a:off x="2404675" y="4458870"/>
            <a:ext cx="492443"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KL</a:t>
            </a:r>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752C10BC-3378-4E98-58E2-1EE6F5AC4B96}"/>
                  </a:ext>
                </a:extLst>
              </p:cNvPr>
              <p:cNvSpPr txBox="1"/>
              <p:nvPr/>
            </p:nvSpPr>
            <p:spPr>
              <a:xfrm>
                <a:off x="3036387" y="2968520"/>
                <a:ext cx="2797048" cy="430887"/>
              </a:xfrm>
              <a:prstGeom prst="rect">
                <a:avLst/>
              </a:prstGeom>
              <a:noFill/>
            </p:spPr>
            <p:txBody>
              <a:bodyPr wrap="none" rtlCol="0">
                <a:spAutoFit/>
              </a:bodyPr>
              <a:lstStyle/>
              <a:p>
                <a14:m>
                  <m:oMath xmlns:m="http://schemas.openxmlformats.org/officeDocument/2006/math">
                    <m:r>
                      <m:rPr>
                        <m:sty m:val="p"/>
                      </m:rPr>
                      <a:rPr lang="en-US" sz="2200" b="0" i="0" dirty="0" smtClean="0">
                        <a:solidFill>
                          <a:srgbClr val="000000"/>
                        </a:solidFill>
                        <a:latin typeface="Cambria Math" panose="02040503050406030204" pitchFamily="18" charset="0"/>
                      </a:rPr>
                      <m:t>Δ</m:t>
                    </m:r>
                  </m:oMath>
                </a14:m>
                <a:r>
                  <a:rPr lang="en-US" sz="2200" dirty="0">
                    <a:solidFill>
                      <a:srgbClr val="000000"/>
                    </a:solidFill>
                    <a:latin typeface="#9Slide03 SVND Sari" panose="02000000000000000000" pitchFamily="2" charset="0"/>
                  </a:rPr>
                  <a:t>ABC, D </a:t>
                </a:r>
                <a14:m>
                  <m:oMath xmlns:m="http://schemas.openxmlformats.org/officeDocument/2006/math">
                    <m:r>
                      <a:rPr lang="en-US" sz="2200" b="0" i="1" smtClean="0">
                        <a:solidFill>
                          <a:srgbClr val="000000"/>
                        </a:solidFill>
                        <a:latin typeface="Cambria Math" panose="02040503050406030204" pitchFamily="18" charset="0"/>
                      </a:rPr>
                      <m:t>∈</m:t>
                    </m:r>
                  </m:oMath>
                </a14:m>
                <a:r>
                  <a:rPr lang="en-US" sz="2200" dirty="0">
                    <a:solidFill>
                      <a:srgbClr val="000000"/>
                    </a:solidFill>
                    <a:latin typeface="#9Slide03 SVND Sari" panose="02000000000000000000" pitchFamily="2" charset="0"/>
                  </a:rPr>
                  <a:t> AB; E </a:t>
                </a:r>
                <a14:m>
                  <m:oMath xmlns:m="http://schemas.openxmlformats.org/officeDocument/2006/math">
                    <m:r>
                      <a:rPr lang="en-US" sz="2200" b="0" i="1" smtClean="0">
                        <a:solidFill>
                          <a:srgbClr val="000000"/>
                        </a:solidFill>
                        <a:latin typeface="Cambria Math" panose="02040503050406030204" pitchFamily="18" charset="0"/>
                      </a:rPr>
                      <m:t>∈</m:t>
                    </m:r>
                  </m:oMath>
                </a14:m>
                <a:r>
                  <a:rPr lang="en-US" sz="2200" dirty="0">
                    <a:solidFill>
                      <a:srgbClr val="000000"/>
                    </a:solidFill>
                    <a:latin typeface="#9Slide03 SVND Sari" panose="02000000000000000000" pitchFamily="2" charset="0"/>
                  </a:rPr>
                  <a:t> AC</a:t>
                </a:r>
              </a:p>
            </p:txBody>
          </p:sp>
        </mc:Choice>
        <mc:Fallback xmlns="">
          <p:sp>
            <p:nvSpPr>
              <p:cNvPr id="88" name="TextBox 87">
                <a:extLst>
                  <a:ext uri="{FF2B5EF4-FFF2-40B4-BE49-F238E27FC236}">
                    <a16:creationId xmlns:a16="http://schemas.microsoft.com/office/drawing/2014/main" id="{752C10BC-3378-4E98-58E2-1EE6F5AC4B96}"/>
                  </a:ext>
                </a:extLst>
              </p:cNvPr>
              <p:cNvSpPr txBox="1">
                <a:spLocks noRot="1" noChangeAspect="1" noMove="1" noResize="1" noEditPoints="1" noAdjustHandles="1" noChangeArrowheads="1" noChangeShapeType="1" noTextEdit="1"/>
              </p:cNvSpPr>
              <p:nvPr/>
            </p:nvSpPr>
            <p:spPr>
              <a:xfrm>
                <a:off x="3036387" y="2968520"/>
                <a:ext cx="2797048" cy="430887"/>
              </a:xfrm>
              <a:prstGeom prst="rect">
                <a:avLst/>
              </a:prstGeom>
              <a:blipFill>
                <a:blip r:embed="rId4"/>
                <a:stretch>
                  <a:fillRect l="-218" t="-9859" b="-26761"/>
                </a:stretch>
              </a:blipFill>
            </p:spPr>
            <p:txBody>
              <a:bodyPr/>
              <a:lstStyle/>
              <a:p>
                <a:r>
                  <a:rPr lang="en-US">
                    <a:noFill/>
                  </a:rPr>
                  <a:t> </a:t>
                </a:r>
              </a:p>
            </p:txBody>
          </p:sp>
        </mc:Fallback>
      </mc:AlternateContent>
      <p:sp>
        <p:nvSpPr>
          <p:cNvPr id="89" name="TextBox 88">
            <a:extLst>
              <a:ext uri="{FF2B5EF4-FFF2-40B4-BE49-F238E27FC236}">
                <a16:creationId xmlns:a16="http://schemas.microsoft.com/office/drawing/2014/main" id="{9A0E5EF7-3497-0AA6-517F-E71C1E42A2D6}"/>
              </a:ext>
            </a:extLst>
          </p:cNvPr>
          <p:cNvSpPr txBox="1"/>
          <p:nvPr/>
        </p:nvSpPr>
        <p:spPr>
          <a:xfrm>
            <a:off x="3068654" y="3901998"/>
            <a:ext cx="545342"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AB</a:t>
            </a:r>
          </a:p>
        </p:txBody>
      </p:sp>
      <p:sp>
        <p:nvSpPr>
          <p:cNvPr id="90" name="TextBox 89">
            <a:extLst>
              <a:ext uri="{FF2B5EF4-FFF2-40B4-BE49-F238E27FC236}">
                <a16:creationId xmlns:a16="http://schemas.microsoft.com/office/drawing/2014/main" id="{1880414F-4219-9FB2-0153-D1690532C4CD}"/>
              </a:ext>
            </a:extLst>
          </p:cNvPr>
          <p:cNvSpPr txBox="1"/>
          <p:nvPr/>
        </p:nvSpPr>
        <p:spPr>
          <a:xfrm>
            <a:off x="3049224" y="3456442"/>
            <a:ext cx="558166"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AD</a:t>
            </a:r>
          </a:p>
        </p:txBody>
      </p:sp>
      <p:sp>
        <p:nvSpPr>
          <p:cNvPr id="91" name="TextBox 90">
            <a:extLst>
              <a:ext uri="{FF2B5EF4-FFF2-40B4-BE49-F238E27FC236}">
                <a16:creationId xmlns:a16="http://schemas.microsoft.com/office/drawing/2014/main" id="{5CE27960-153B-A3C2-ACCF-C0D22123B1F7}"/>
              </a:ext>
            </a:extLst>
          </p:cNvPr>
          <p:cNvSpPr txBox="1"/>
          <p:nvPr/>
        </p:nvSpPr>
        <p:spPr>
          <a:xfrm>
            <a:off x="3585067" y="3673335"/>
            <a:ext cx="338554"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t>
            </a:r>
          </a:p>
        </p:txBody>
      </p:sp>
      <p:cxnSp>
        <p:nvCxnSpPr>
          <p:cNvPr id="92" name="Straight Connector 91">
            <a:extLst>
              <a:ext uri="{FF2B5EF4-FFF2-40B4-BE49-F238E27FC236}">
                <a16:creationId xmlns:a16="http://schemas.microsoft.com/office/drawing/2014/main" id="{E077CCAA-F35C-FD6E-1A99-96DD485548AB}"/>
              </a:ext>
            </a:extLst>
          </p:cNvPr>
          <p:cNvCxnSpPr>
            <a:cxnSpLocks/>
          </p:cNvCxnSpPr>
          <p:nvPr/>
        </p:nvCxnSpPr>
        <p:spPr>
          <a:xfrm>
            <a:off x="3121287" y="3873539"/>
            <a:ext cx="409597"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3875DE67-8A47-1E32-5B0D-CEF04CFC6767}"/>
              </a:ext>
            </a:extLst>
          </p:cNvPr>
          <p:cNvSpPr txBox="1"/>
          <p:nvPr/>
        </p:nvSpPr>
        <p:spPr>
          <a:xfrm>
            <a:off x="3981561" y="3901998"/>
            <a:ext cx="530915"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AC</a:t>
            </a:r>
          </a:p>
        </p:txBody>
      </p:sp>
      <p:cxnSp>
        <p:nvCxnSpPr>
          <p:cNvPr id="94" name="Straight Connector 93">
            <a:extLst>
              <a:ext uri="{FF2B5EF4-FFF2-40B4-BE49-F238E27FC236}">
                <a16:creationId xmlns:a16="http://schemas.microsoft.com/office/drawing/2014/main" id="{9836FF83-1B4C-322A-6250-CD3B3B8E9E5F}"/>
              </a:ext>
            </a:extLst>
          </p:cNvPr>
          <p:cNvCxnSpPr>
            <a:cxnSpLocks/>
          </p:cNvCxnSpPr>
          <p:nvPr/>
        </p:nvCxnSpPr>
        <p:spPr>
          <a:xfrm>
            <a:off x="3973470" y="3871483"/>
            <a:ext cx="503470" cy="2055"/>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BD0707DC-DACF-993E-090F-D956BA0223A1}"/>
              </a:ext>
            </a:extLst>
          </p:cNvPr>
          <p:cNvSpPr txBox="1"/>
          <p:nvPr/>
        </p:nvSpPr>
        <p:spPr>
          <a:xfrm>
            <a:off x="3963928" y="3456441"/>
            <a:ext cx="521297"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AE</a:t>
            </a:r>
          </a:p>
        </p:txBody>
      </p:sp>
      <p:sp>
        <p:nvSpPr>
          <p:cNvPr id="96" name="TextBox 95">
            <a:extLst>
              <a:ext uri="{FF2B5EF4-FFF2-40B4-BE49-F238E27FC236}">
                <a16:creationId xmlns:a16="http://schemas.microsoft.com/office/drawing/2014/main" id="{E6139523-B592-548A-7995-101B73D94ABD}"/>
              </a:ext>
            </a:extLst>
          </p:cNvPr>
          <p:cNvSpPr txBox="1"/>
          <p:nvPr/>
        </p:nvSpPr>
        <p:spPr>
          <a:xfrm>
            <a:off x="3049224" y="4458870"/>
            <a:ext cx="1129284"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DE // BC</a:t>
            </a:r>
          </a:p>
        </p:txBody>
      </p:sp>
      <p:cxnSp>
        <p:nvCxnSpPr>
          <p:cNvPr id="97" name="Straight Connector 96">
            <a:extLst>
              <a:ext uri="{FF2B5EF4-FFF2-40B4-BE49-F238E27FC236}">
                <a16:creationId xmlns:a16="http://schemas.microsoft.com/office/drawing/2014/main" id="{472E9823-DDDD-06A1-62D0-3972B2AFC90C}"/>
              </a:ext>
            </a:extLst>
          </p:cNvPr>
          <p:cNvCxnSpPr>
            <a:cxnSpLocks/>
          </p:cNvCxnSpPr>
          <p:nvPr/>
        </p:nvCxnSpPr>
        <p:spPr>
          <a:xfrm>
            <a:off x="2940893" y="2997095"/>
            <a:ext cx="0" cy="1933195"/>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3628E2A-967F-1F5E-0D1E-757F8A7FBA5D}"/>
              </a:ext>
            </a:extLst>
          </p:cNvPr>
          <p:cNvCxnSpPr>
            <a:cxnSpLocks/>
          </p:cNvCxnSpPr>
          <p:nvPr/>
        </p:nvCxnSpPr>
        <p:spPr>
          <a:xfrm flipH="1">
            <a:off x="2296383" y="4405369"/>
            <a:ext cx="3455936"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E14CE1D3-467B-0A1E-C648-B98945FA08F0}"/>
              </a:ext>
            </a:extLst>
          </p:cNvPr>
          <p:cNvSpPr txBox="1"/>
          <p:nvPr/>
        </p:nvSpPr>
        <p:spPr>
          <a:xfrm>
            <a:off x="1390587" y="5390243"/>
            <a:ext cx="7898765" cy="430887"/>
          </a:xfrm>
          <a:prstGeom prst="rect">
            <a:avLst/>
          </a:prstGeom>
          <a:noFill/>
        </p:spPr>
        <p:txBody>
          <a:bodyPr wrap="none" rtlCol="0">
            <a:spAutoFit/>
          </a:bodyPr>
          <a:lstStyle/>
          <a:p>
            <a:r>
              <a:rPr lang="en-US" sz="2200" dirty="0">
                <a:latin typeface="#9Slide03 SVND Sari" panose="02000000000000000000" pitchFamily="2" charset="0"/>
              </a:rPr>
              <a:t>Qua D vẽ đường thẳng song song với cạnh BC, cắt cạnh AC tại E’.</a:t>
            </a:r>
          </a:p>
        </p:txBody>
      </p:sp>
    </p:spTree>
    <p:custDataLst>
      <p:tags r:id="rId1"/>
    </p:custDataLst>
    <p:extLst>
      <p:ext uri="{BB962C8B-B14F-4D97-AF65-F5344CB8AC3E}">
        <p14:creationId xmlns:p14="http://schemas.microsoft.com/office/powerpoint/2010/main" val="3177583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wipe(left)">
                                      <p:cBhvr>
                                        <p:cTn id="36" dur="500"/>
                                        <p:tgtEl>
                                          <p:spTgt spid="100"/>
                                        </p:tgtEl>
                                      </p:cBhvr>
                                    </p:animEffect>
                                  </p:childTnLst>
                                </p:cTn>
                              </p:par>
                              <p:par>
                                <p:cTn id="37" presetID="22" presetClass="entr" presetSubtype="8"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7" grpId="0"/>
      <p:bldP spid="26" grpId="0"/>
      <p:bldP spid="31" grpId="0"/>
      <p:bldP spid="56" grpId="0"/>
      <p:bldP spid="58"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C5DEA705-C685-15C4-D505-6CC0336F6A25}"/>
              </a:ext>
            </a:extLst>
          </p:cNvPr>
          <p:cNvSpPr txBox="1"/>
          <p:nvPr/>
        </p:nvSpPr>
        <p:spPr>
          <a:xfrm>
            <a:off x="6577693" y="5033770"/>
            <a:ext cx="530915"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AC</a:t>
            </a:r>
          </a:p>
        </p:txBody>
      </p:sp>
      <p:sp>
        <p:nvSpPr>
          <p:cNvPr id="30" name="TextBox 29">
            <a:extLst>
              <a:ext uri="{FF2B5EF4-FFF2-40B4-BE49-F238E27FC236}">
                <a16:creationId xmlns:a16="http://schemas.microsoft.com/office/drawing/2014/main" id="{DD954F37-6E7C-EAE0-0E33-93DC81C77A12}"/>
              </a:ext>
            </a:extLst>
          </p:cNvPr>
          <p:cNvSpPr txBox="1"/>
          <p:nvPr/>
        </p:nvSpPr>
        <p:spPr>
          <a:xfrm>
            <a:off x="6591531" y="4667344"/>
            <a:ext cx="521297"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AE</a:t>
            </a:r>
          </a:p>
        </p:txBody>
      </p:sp>
      <p:sp>
        <p:nvSpPr>
          <p:cNvPr id="34" name="TextBox 33">
            <a:extLst>
              <a:ext uri="{FF2B5EF4-FFF2-40B4-BE49-F238E27FC236}">
                <a16:creationId xmlns:a16="http://schemas.microsoft.com/office/drawing/2014/main" id="{377D9448-490F-3097-4A77-2F03F89C6C50}"/>
              </a:ext>
            </a:extLst>
          </p:cNvPr>
          <p:cNvSpPr txBox="1"/>
          <p:nvPr/>
        </p:nvSpPr>
        <p:spPr>
          <a:xfrm>
            <a:off x="1439087" y="3900360"/>
            <a:ext cx="957313"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Khi đó</a:t>
            </a:r>
          </a:p>
        </p:txBody>
      </p:sp>
      <p:sp>
        <p:nvSpPr>
          <p:cNvPr id="35" name="TextBox 34">
            <a:extLst>
              <a:ext uri="{FF2B5EF4-FFF2-40B4-BE49-F238E27FC236}">
                <a16:creationId xmlns:a16="http://schemas.microsoft.com/office/drawing/2014/main" id="{C4C12C87-8B92-2D2B-61FA-E739694D3696}"/>
              </a:ext>
            </a:extLst>
          </p:cNvPr>
          <p:cNvSpPr txBox="1"/>
          <p:nvPr/>
        </p:nvSpPr>
        <p:spPr>
          <a:xfrm>
            <a:off x="2427058" y="3724975"/>
            <a:ext cx="582211"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AE’</a:t>
            </a:r>
          </a:p>
        </p:txBody>
      </p:sp>
      <p:sp>
        <p:nvSpPr>
          <p:cNvPr id="36" name="TextBox 35">
            <a:extLst>
              <a:ext uri="{FF2B5EF4-FFF2-40B4-BE49-F238E27FC236}">
                <a16:creationId xmlns:a16="http://schemas.microsoft.com/office/drawing/2014/main" id="{86E7291D-4A89-287F-FBA4-AB2FDAC0413F}"/>
              </a:ext>
            </a:extLst>
          </p:cNvPr>
          <p:cNvSpPr txBox="1"/>
          <p:nvPr/>
        </p:nvSpPr>
        <p:spPr>
          <a:xfrm>
            <a:off x="2411127" y="4149597"/>
            <a:ext cx="530915"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AC</a:t>
            </a:r>
          </a:p>
        </p:txBody>
      </p:sp>
      <p:sp>
        <p:nvSpPr>
          <p:cNvPr id="37" name="TextBox 36">
            <a:extLst>
              <a:ext uri="{FF2B5EF4-FFF2-40B4-BE49-F238E27FC236}">
                <a16:creationId xmlns:a16="http://schemas.microsoft.com/office/drawing/2014/main" id="{7E8C726F-1692-170D-BE84-35CC887BF9B1}"/>
              </a:ext>
            </a:extLst>
          </p:cNvPr>
          <p:cNvSpPr txBox="1"/>
          <p:nvPr/>
        </p:nvSpPr>
        <p:spPr>
          <a:xfrm>
            <a:off x="2925796" y="3926282"/>
            <a:ext cx="338554"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t>
            </a:r>
          </a:p>
        </p:txBody>
      </p:sp>
      <p:cxnSp>
        <p:nvCxnSpPr>
          <p:cNvPr id="38" name="Straight Connector 37">
            <a:extLst>
              <a:ext uri="{FF2B5EF4-FFF2-40B4-BE49-F238E27FC236}">
                <a16:creationId xmlns:a16="http://schemas.microsoft.com/office/drawing/2014/main" id="{F0EAA116-CDC1-18E3-06E4-559DD2D93373}"/>
              </a:ext>
            </a:extLst>
          </p:cNvPr>
          <p:cNvCxnSpPr>
            <a:cxnSpLocks/>
          </p:cNvCxnSpPr>
          <p:nvPr/>
        </p:nvCxnSpPr>
        <p:spPr>
          <a:xfrm>
            <a:off x="2467248" y="4128503"/>
            <a:ext cx="409597"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C77CE82-477F-0A65-80EE-CA1FB8C28B2D}"/>
              </a:ext>
            </a:extLst>
          </p:cNvPr>
          <p:cNvSpPr txBox="1"/>
          <p:nvPr/>
        </p:nvSpPr>
        <p:spPr>
          <a:xfrm>
            <a:off x="3269601" y="4147660"/>
            <a:ext cx="545342"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AB</a:t>
            </a:r>
          </a:p>
        </p:txBody>
      </p:sp>
      <p:cxnSp>
        <p:nvCxnSpPr>
          <p:cNvPr id="40" name="Straight Connector 39">
            <a:extLst>
              <a:ext uri="{FF2B5EF4-FFF2-40B4-BE49-F238E27FC236}">
                <a16:creationId xmlns:a16="http://schemas.microsoft.com/office/drawing/2014/main" id="{9EE21C2F-D9BE-C504-2823-4C59D426A376}"/>
              </a:ext>
            </a:extLst>
          </p:cNvPr>
          <p:cNvCxnSpPr>
            <a:cxnSpLocks/>
          </p:cNvCxnSpPr>
          <p:nvPr/>
        </p:nvCxnSpPr>
        <p:spPr>
          <a:xfrm>
            <a:off x="3313302" y="4128503"/>
            <a:ext cx="421012"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3AEBF57-2870-9521-82D3-8874D955FD86}"/>
              </a:ext>
            </a:extLst>
          </p:cNvPr>
          <p:cNvSpPr txBox="1"/>
          <p:nvPr/>
        </p:nvSpPr>
        <p:spPr>
          <a:xfrm>
            <a:off x="3270700" y="3718710"/>
            <a:ext cx="558166"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AD</a:t>
            </a:r>
          </a:p>
        </p:txBody>
      </p:sp>
      <p:sp>
        <p:nvSpPr>
          <p:cNvPr id="42" name="TextBox 41">
            <a:extLst>
              <a:ext uri="{FF2B5EF4-FFF2-40B4-BE49-F238E27FC236}">
                <a16:creationId xmlns:a16="http://schemas.microsoft.com/office/drawing/2014/main" id="{55D5A54C-20D4-063D-B332-83A2601DCBB8}"/>
              </a:ext>
            </a:extLst>
          </p:cNvPr>
          <p:cNvSpPr txBox="1"/>
          <p:nvPr/>
        </p:nvSpPr>
        <p:spPr>
          <a:xfrm>
            <a:off x="3811956" y="3896685"/>
            <a:ext cx="1950470"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(định lí </a:t>
            </a:r>
            <a:r>
              <a:rPr lang="en-US" sz="2200" dirty="0" err="1">
                <a:solidFill>
                  <a:srgbClr val="000000"/>
                </a:solidFill>
                <a:latin typeface="#9Slide03 SVND Sari" panose="02000000000000000000" pitchFamily="2" charset="0"/>
              </a:rPr>
              <a:t>Thalès</a:t>
            </a:r>
            <a:r>
              <a:rPr lang="en-US" sz="2200" dirty="0">
                <a:solidFill>
                  <a:srgbClr val="000000"/>
                </a:solidFill>
                <a:latin typeface="#9Slide03 SVND Sari" panose="02000000000000000000" pitchFamily="2" charset="0"/>
              </a:rPr>
              <a:t>)</a:t>
            </a:r>
          </a:p>
        </p:txBody>
      </p:sp>
      <p:sp>
        <p:nvSpPr>
          <p:cNvPr id="43" name="TextBox 42">
            <a:extLst>
              <a:ext uri="{FF2B5EF4-FFF2-40B4-BE49-F238E27FC236}">
                <a16:creationId xmlns:a16="http://schemas.microsoft.com/office/drawing/2014/main" id="{F8CC191E-2719-87AE-6C3E-F45E1594C782}"/>
              </a:ext>
            </a:extLst>
          </p:cNvPr>
          <p:cNvSpPr txBox="1"/>
          <p:nvPr/>
        </p:nvSpPr>
        <p:spPr>
          <a:xfrm>
            <a:off x="1437270" y="4829445"/>
            <a:ext cx="2231701"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Mà theo giả thiết</a:t>
            </a:r>
          </a:p>
        </p:txBody>
      </p:sp>
      <p:sp>
        <p:nvSpPr>
          <p:cNvPr id="51" name="TextBox 50">
            <a:extLst>
              <a:ext uri="{FF2B5EF4-FFF2-40B4-BE49-F238E27FC236}">
                <a16:creationId xmlns:a16="http://schemas.microsoft.com/office/drawing/2014/main" id="{01C46D71-B18A-92F0-6891-9B6E9A3A16F6}"/>
              </a:ext>
            </a:extLst>
          </p:cNvPr>
          <p:cNvSpPr txBox="1"/>
          <p:nvPr/>
        </p:nvSpPr>
        <p:spPr>
          <a:xfrm>
            <a:off x="5046800" y="4823582"/>
            <a:ext cx="654346"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nên</a:t>
            </a:r>
          </a:p>
        </p:txBody>
      </p:sp>
      <p:sp>
        <p:nvSpPr>
          <p:cNvPr id="52" name="TextBox 51">
            <a:extLst>
              <a:ext uri="{FF2B5EF4-FFF2-40B4-BE49-F238E27FC236}">
                <a16:creationId xmlns:a16="http://schemas.microsoft.com/office/drawing/2014/main" id="{0834D1B1-2F5A-6F19-123A-E4561303F56E}"/>
              </a:ext>
            </a:extLst>
          </p:cNvPr>
          <p:cNvSpPr txBox="1"/>
          <p:nvPr/>
        </p:nvSpPr>
        <p:spPr>
          <a:xfrm>
            <a:off x="5701146" y="4667344"/>
            <a:ext cx="582211"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AE’</a:t>
            </a:r>
          </a:p>
        </p:txBody>
      </p:sp>
      <p:sp>
        <p:nvSpPr>
          <p:cNvPr id="53" name="TextBox 52">
            <a:extLst>
              <a:ext uri="{FF2B5EF4-FFF2-40B4-BE49-F238E27FC236}">
                <a16:creationId xmlns:a16="http://schemas.microsoft.com/office/drawing/2014/main" id="{FE715A01-69BF-15DF-0249-2B13BCF81CB6}"/>
              </a:ext>
            </a:extLst>
          </p:cNvPr>
          <p:cNvSpPr txBox="1"/>
          <p:nvPr/>
        </p:nvSpPr>
        <p:spPr>
          <a:xfrm>
            <a:off x="5682936" y="5042578"/>
            <a:ext cx="530915"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AC</a:t>
            </a:r>
          </a:p>
        </p:txBody>
      </p:sp>
      <p:sp>
        <p:nvSpPr>
          <p:cNvPr id="59" name="TextBox 58">
            <a:extLst>
              <a:ext uri="{FF2B5EF4-FFF2-40B4-BE49-F238E27FC236}">
                <a16:creationId xmlns:a16="http://schemas.microsoft.com/office/drawing/2014/main" id="{3A381713-01B9-EB84-EBE4-A4B6C5D41197}"/>
              </a:ext>
            </a:extLst>
          </p:cNvPr>
          <p:cNvSpPr txBox="1"/>
          <p:nvPr/>
        </p:nvSpPr>
        <p:spPr>
          <a:xfrm>
            <a:off x="1437270" y="5621844"/>
            <a:ext cx="2038443"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Suy ra AE = AE’.</a:t>
            </a:r>
          </a:p>
        </p:txBody>
      </p:sp>
      <p:sp>
        <p:nvSpPr>
          <p:cNvPr id="60" name="TextBox 59">
            <a:extLst>
              <a:ext uri="{FF2B5EF4-FFF2-40B4-BE49-F238E27FC236}">
                <a16:creationId xmlns:a16="http://schemas.microsoft.com/office/drawing/2014/main" id="{CB8F1F88-EFAE-850E-E636-4689F7B43D49}"/>
              </a:ext>
            </a:extLst>
          </p:cNvPr>
          <p:cNvSpPr txBox="1"/>
          <p:nvPr/>
        </p:nvSpPr>
        <p:spPr>
          <a:xfrm>
            <a:off x="3404185" y="5619533"/>
            <a:ext cx="3443828"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Vậy E trùng E’ nên DE // BC.</a:t>
            </a:r>
          </a:p>
        </p:txBody>
      </p:sp>
      <p:sp>
        <p:nvSpPr>
          <p:cNvPr id="3" name="Isosceles Triangle 2">
            <a:extLst>
              <a:ext uri="{FF2B5EF4-FFF2-40B4-BE49-F238E27FC236}">
                <a16:creationId xmlns:a16="http://schemas.microsoft.com/office/drawing/2014/main" id="{DD4B88F5-3515-DC37-F9F4-41FB939C9A56}"/>
              </a:ext>
            </a:extLst>
          </p:cNvPr>
          <p:cNvSpPr/>
          <p:nvPr/>
        </p:nvSpPr>
        <p:spPr>
          <a:xfrm>
            <a:off x="8129587" y="3972004"/>
            <a:ext cx="2736482" cy="1677219"/>
          </a:xfrm>
          <a:prstGeom prst="triangle">
            <a:avLst>
              <a:gd name="adj" fmla="val 36077"/>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solidFill>
                <a:srgbClr val="000000"/>
              </a:solidFill>
              <a:latin typeface="#9Slide03 SVND Sari" panose="02000000000000000000" pitchFamily="2" charset="0"/>
            </a:endParaRPr>
          </a:p>
        </p:txBody>
      </p:sp>
      <p:cxnSp>
        <p:nvCxnSpPr>
          <p:cNvPr id="4" name="Straight Connector 3">
            <a:extLst>
              <a:ext uri="{FF2B5EF4-FFF2-40B4-BE49-F238E27FC236}">
                <a16:creationId xmlns:a16="http://schemas.microsoft.com/office/drawing/2014/main" id="{7517BF0B-C6E5-C3A1-CE99-872646B2CF02}"/>
              </a:ext>
            </a:extLst>
          </p:cNvPr>
          <p:cNvCxnSpPr>
            <a:cxnSpLocks/>
          </p:cNvCxnSpPr>
          <p:nvPr/>
        </p:nvCxnSpPr>
        <p:spPr>
          <a:xfrm>
            <a:off x="8461724" y="5087854"/>
            <a:ext cx="182270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C0BBEE49-9509-B6F0-6AC9-3E9F3488C4A3}"/>
              </a:ext>
            </a:extLst>
          </p:cNvPr>
          <p:cNvSpPr txBox="1"/>
          <p:nvPr/>
        </p:nvSpPr>
        <p:spPr>
          <a:xfrm>
            <a:off x="8934955" y="3571228"/>
            <a:ext cx="373820"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a:t>
            </a:r>
          </a:p>
        </p:txBody>
      </p:sp>
      <p:sp>
        <p:nvSpPr>
          <p:cNvPr id="69" name="TextBox 68">
            <a:extLst>
              <a:ext uri="{FF2B5EF4-FFF2-40B4-BE49-F238E27FC236}">
                <a16:creationId xmlns:a16="http://schemas.microsoft.com/office/drawing/2014/main" id="{2F96F456-B9DE-4030-3C06-B04ACD7B0880}"/>
              </a:ext>
            </a:extLst>
          </p:cNvPr>
          <p:cNvSpPr txBox="1"/>
          <p:nvPr/>
        </p:nvSpPr>
        <p:spPr>
          <a:xfrm>
            <a:off x="8210655" y="4711613"/>
            <a:ext cx="369012"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D</a:t>
            </a:r>
          </a:p>
        </p:txBody>
      </p:sp>
      <p:sp>
        <p:nvSpPr>
          <p:cNvPr id="70" name="TextBox 69">
            <a:extLst>
              <a:ext uri="{FF2B5EF4-FFF2-40B4-BE49-F238E27FC236}">
                <a16:creationId xmlns:a16="http://schemas.microsoft.com/office/drawing/2014/main" id="{7AED7EE4-AF72-15C9-1536-CF6B34D0CDAD}"/>
              </a:ext>
            </a:extLst>
          </p:cNvPr>
          <p:cNvSpPr txBox="1"/>
          <p:nvPr/>
        </p:nvSpPr>
        <p:spPr>
          <a:xfrm>
            <a:off x="7868926" y="5619533"/>
            <a:ext cx="356188"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B</a:t>
            </a:r>
          </a:p>
        </p:txBody>
      </p:sp>
      <p:sp>
        <p:nvSpPr>
          <p:cNvPr id="71" name="TextBox 70">
            <a:extLst>
              <a:ext uri="{FF2B5EF4-FFF2-40B4-BE49-F238E27FC236}">
                <a16:creationId xmlns:a16="http://schemas.microsoft.com/office/drawing/2014/main" id="{AFFDB531-929D-1B32-08A4-B86FA5A08574}"/>
              </a:ext>
            </a:extLst>
          </p:cNvPr>
          <p:cNvSpPr txBox="1"/>
          <p:nvPr/>
        </p:nvSpPr>
        <p:spPr>
          <a:xfrm>
            <a:off x="10195615" y="4722596"/>
            <a:ext cx="402674" cy="430887"/>
          </a:xfrm>
          <a:prstGeom prst="rect">
            <a:avLst/>
          </a:prstGeom>
          <a:noFill/>
        </p:spPr>
        <p:txBody>
          <a:bodyPr wrap="square" rtlCol="0">
            <a:spAutoFit/>
          </a:bodyPr>
          <a:lstStyle/>
          <a:p>
            <a:r>
              <a:rPr lang="en-US" sz="2200" dirty="0">
                <a:solidFill>
                  <a:srgbClr val="000000"/>
                </a:solidFill>
                <a:latin typeface="#9Slide03 SVND Sari" panose="02000000000000000000" pitchFamily="2" charset="0"/>
              </a:rPr>
              <a:t>E</a:t>
            </a:r>
          </a:p>
        </p:txBody>
      </p:sp>
      <p:sp>
        <p:nvSpPr>
          <p:cNvPr id="72" name="TextBox 71">
            <a:extLst>
              <a:ext uri="{FF2B5EF4-FFF2-40B4-BE49-F238E27FC236}">
                <a16:creationId xmlns:a16="http://schemas.microsoft.com/office/drawing/2014/main" id="{FBBE41D8-13B2-46C4-7536-45F1BB47D5AF}"/>
              </a:ext>
            </a:extLst>
          </p:cNvPr>
          <p:cNvSpPr txBox="1"/>
          <p:nvPr/>
        </p:nvSpPr>
        <p:spPr>
          <a:xfrm>
            <a:off x="10791578" y="5615782"/>
            <a:ext cx="402674" cy="430887"/>
          </a:xfrm>
          <a:prstGeom prst="rect">
            <a:avLst/>
          </a:prstGeom>
          <a:noFill/>
        </p:spPr>
        <p:txBody>
          <a:bodyPr wrap="square" rtlCol="0">
            <a:spAutoFit/>
          </a:bodyPr>
          <a:lstStyle/>
          <a:p>
            <a:r>
              <a:rPr lang="en-US" sz="2200" dirty="0">
                <a:solidFill>
                  <a:srgbClr val="000000"/>
                </a:solidFill>
                <a:latin typeface="#9Slide03 SVND Sari" panose="02000000000000000000" pitchFamily="2" charset="0"/>
              </a:rPr>
              <a:t>C</a:t>
            </a:r>
          </a:p>
        </p:txBody>
      </p:sp>
      <p:sp>
        <p:nvSpPr>
          <p:cNvPr id="73" name="TextBox 72">
            <a:extLst>
              <a:ext uri="{FF2B5EF4-FFF2-40B4-BE49-F238E27FC236}">
                <a16:creationId xmlns:a16="http://schemas.microsoft.com/office/drawing/2014/main" id="{61E53F25-C3FA-43E7-BDC1-6F910E3CFBC1}"/>
              </a:ext>
            </a:extLst>
          </p:cNvPr>
          <p:cNvSpPr txBox="1"/>
          <p:nvPr/>
        </p:nvSpPr>
        <p:spPr>
          <a:xfrm>
            <a:off x="1416797" y="2163649"/>
            <a:ext cx="3520131" cy="430887"/>
          </a:xfrm>
          <a:prstGeom prst="rect">
            <a:avLst/>
          </a:prstGeom>
          <a:noFill/>
        </p:spPr>
        <p:txBody>
          <a:bodyPr wrap="none" rtlCol="0">
            <a:spAutoFit/>
          </a:bodyPr>
          <a:lstStyle/>
          <a:p>
            <a:r>
              <a:rPr lang="en-US" sz="2200" dirty="0">
                <a:latin typeface="#9Slide03 SVND Sari" panose="02000000000000000000" pitchFamily="2" charset="0"/>
              </a:rPr>
              <a:t>Chứng minh với trường hợp</a:t>
            </a:r>
          </a:p>
        </p:txBody>
      </p:sp>
      <p:sp>
        <p:nvSpPr>
          <p:cNvPr id="74" name="TextBox 73">
            <a:extLst>
              <a:ext uri="{FF2B5EF4-FFF2-40B4-BE49-F238E27FC236}">
                <a16:creationId xmlns:a16="http://schemas.microsoft.com/office/drawing/2014/main" id="{30A845A4-1959-6F91-DB9C-03D1731C16DF}"/>
              </a:ext>
            </a:extLst>
          </p:cNvPr>
          <p:cNvSpPr txBox="1"/>
          <p:nvPr/>
        </p:nvSpPr>
        <p:spPr>
          <a:xfrm>
            <a:off x="4906995" y="2007399"/>
            <a:ext cx="558166" cy="430887"/>
          </a:xfrm>
          <a:prstGeom prst="rect">
            <a:avLst/>
          </a:prstGeom>
          <a:noFill/>
        </p:spPr>
        <p:txBody>
          <a:bodyPr wrap="none" rtlCol="0">
            <a:spAutoFit/>
          </a:bodyPr>
          <a:lstStyle/>
          <a:p>
            <a:r>
              <a:rPr lang="en-US" sz="2200" dirty="0">
                <a:latin typeface="#9Slide03 SVND Sari" panose="02000000000000000000" pitchFamily="2" charset="0"/>
              </a:rPr>
              <a:t>AD</a:t>
            </a:r>
          </a:p>
        </p:txBody>
      </p:sp>
      <p:sp>
        <p:nvSpPr>
          <p:cNvPr id="75" name="TextBox 74">
            <a:extLst>
              <a:ext uri="{FF2B5EF4-FFF2-40B4-BE49-F238E27FC236}">
                <a16:creationId xmlns:a16="http://schemas.microsoft.com/office/drawing/2014/main" id="{FE4E0F0C-3D97-8FAA-6ACE-4B70FCACD3AA}"/>
              </a:ext>
            </a:extLst>
          </p:cNvPr>
          <p:cNvSpPr txBox="1"/>
          <p:nvPr/>
        </p:nvSpPr>
        <p:spPr>
          <a:xfrm>
            <a:off x="4900769" y="2368255"/>
            <a:ext cx="545342" cy="430887"/>
          </a:xfrm>
          <a:prstGeom prst="rect">
            <a:avLst/>
          </a:prstGeom>
          <a:noFill/>
        </p:spPr>
        <p:txBody>
          <a:bodyPr wrap="none" rtlCol="0">
            <a:spAutoFit/>
          </a:bodyPr>
          <a:lstStyle/>
          <a:p>
            <a:r>
              <a:rPr lang="en-US" sz="2200" dirty="0">
                <a:latin typeface="#9Slide03 SVND Sari" panose="02000000000000000000" pitchFamily="2" charset="0"/>
              </a:rPr>
              <a:t>AB</a:t>
            </a:r>
          </a:p>
        </p:txBody>
      </p:sp>
      <p:sp>
        <p:nvSpPr>
          <p:cNvPr id="76" name="TextBox 75">
            <a:extLst>
              <a:ext uri="{FF2B5EF4-FFF2-40B4-BE49-F238E27FC236}">
                <a16:creationId xmlns:a16="http://schemas.microsoft.com/office/drawing/2014/main" id="{6262FE3B-8580-CF2B-1AE3-7A79936696AC}"/>
              </a:ext>
            </a:extLst>
          </p:cNvPr>
          <p:cNvSpPr txBox="1"/>
          <p:nvPr/>
        </p:nvSpPr>
        <p:spPr>
          <a:xfrm>
            <a:off x="5439865" y="2196541"/>
            <a:ext cx="338554" cy="430887"/>
          </a:xfrm>
          <a:prstGeom prst="rect">
            <a:avLst/>
          </a:prstGeom>
          <a:noFill/>
        </p:spPr>
        <p:txBody>
          <a:bodyPr wrap="none" rtlCol="0">
            <a:spAutoFit/>
          </a:bodyPr>
          <a:lstStyle/>
          <a:p>
            <a:r>
              <a:rPr lang="en-US" sz="2200" dirty="0">
                <a:latin typeface="#9Slide03 SVND Sari" panose="02000000000000000000" pitchFamily="2" charset="0"/>
              </a:rPr>
              <a:t>=</a:t>
            </a:r>
          </a:p>
        </p:txBody>
      </p:sp>
      <p:cxnSp>
        <p:nvCxnSpPr>
          <p:cNvPr id="77" name="Straight Connector 76">
            <a:extLst>
              <a:ext uri="{FF2B5EF4-FFF2-40B4-BE49-F238E27FC236}">
                <a16:creationId xmlns:a16="http://schemas.microsoft.com/office/drawing/2014/main" id="{B9B8F96E-A767-6C94-5888-EA5CAD52E10E}"/>
              </a:ext>
            </a:extLst>
          </p:cNvPr>
          <p:cNvCxnSpPr>
            <a:cxnSpLocks/>
          </p:cNvCxnSpPr>
          <p:nvPr/>
        </p:nvCxnSpPr>
        <p:spPr>
          <a:xfrm>
            <a:off x="4965238" y="2397898"/>
            <a:ext cx="409597"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F1B3319-ED78-986E-8729-ABA04DD27D7D}"/>
              </a:ext>
            </a:extLst>
          </p:cNvPr>
          <p:cNvSpPr txBox="1"/>
          <p:nvPr/>
        </p:nvSpPr>
        <p:spPr>
          <a:xfrm>
            <a:off x="10417553" y="4978821"/>
            <a:ext cx="402674" cy="430887"/>
          </a:xfrm>
          <a:prstGeom prst="rect">
            <a:avLst/>
          </a:prstGeom>
          <a:noFill/>
        </p:spPr>
        <p:txBody>
          <a:bodyPr wrap="square" rtlCol="0">
            <a:spAutoFit/>
          </a:bodyPr>
          <a:lstStyle/>
          <a:p>
            <a:r>
              <a:rPr lang="en-US" sz="2200" dirty="0">
                <a:solidFill>
                  <a:srgbClr val="000000"/>
                </a:solidFill>
                <a:latin typeface="#9Slide03 SVND Sari" panose="02000000000000000000" pitchFamily="2" charset="0"/>
              </a:rPr>
              <a:t>E’</a:t>
            </a:r>
          </a:p>
        </p:txBody>
      </p:sp>
      <p:cxnSp>
        <p:nvCxnSpPr>
          <p:cNvPr id="79" name="Straight Connector 78">
            <a:extLst>
              <a:ext uri="{FF2B5EF4-FFF2-40B4-BE49-F238E27FC236}">
                <a16:creationId xmlns:a16="http://schemas.microsoft.com/office/drawing/2014/main" id="{A888FC4E-0FFF-DF06-C6E3-2D7C1E40237B}"/>
              </a:ext>
            </a:extLst>
          </p:cNvPr>
          <p:cNvCxnSpPr>
            <a:cxnSpLocks/>
          </p:cNvCxnSpPr>
          <p:nvPr/>
        </p:nvCxnSpPr>
        <p:spPr>
          <a:xfrm>
            <a:off x="8160555" y="5068555"/>
            <a:ext cx="2280781" cy="16770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3ACFC977-F98B-BC0D-FC84-71B9C43D5FE0}"/>
              </a:ext>
            </a:extLst>
          </p:cNvPr>
          <p:cNvSpPr txBox="1"/>
          <p:nvPr/>
        </p:nvSpPr>
        <p:spPr>
          <a:xfrm>
            <a:off x="5790555" y="2368584"/>
            <a:ext cx="530915" cy="430887"/>
          </a:xfrm>
          <a:prstGeom prst="rect">
            <a:avLst/>
          </a:prstGeom>
          <a:noFill/>
        </p:spPr>
        <p:txBody>
          <a:bodyPr wrap="none" rtlCol="0">
            <a:spAutoFit/>
          </a:bodyPr>
          <a:lstStyle/>
          <a:p>
            <a:r>
              <a:rPr lang="en-US" sz="2200" dirty="0">
                <a:latin typeface="#9Slide03 SVND Sari" panose="02000000000000000000" pitchFamily="2" charset="0"/>
              </a:rPr>
              <a:t>AC</a:t>
            </a:r>
          </a:p>
        </p:txBody>
      </p:sp>
      <p:cxnSp>
        <p:nvCxnSpPr>
          <p:cNvPr id="81" name="Straight Connector 80">
            <a:extLst>
              <a:ext uri="{FF2B5EF4-FFF2-40B4-BE49-F238E27FC236}">
                <a16:creationId xmlns:a16="http://schemas.microsoft.com/office/drawing/2014/main" id="{E12808B9-31A1-1FC4-6F51-D85125B87AAA}"/>
              </a:ext>
            </a:extLst>
          </p:cNvPr>
          <p:cNvCxnSpPr>
            <a:cxnSpLocks/>
          </p:cNvCxnSpPr>
          <p:nvPr/>
        </p:nvCxnSpPr>
        <p:spPr>
          <a:xfrm>
            <a:off x="5841118" y="2390058"/>
            <a:ext cx="43848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319EB34-DB8A-5E62-C4C0-C9CBC8C01D3C}"/>
              </a:ext>
            </a:extLst>
          </p:cNvPr>
          <p:cNvSpPr txBox="1"/>
          <p:nvPr/>
        </p:nvSpPr>
        <p:spPr>
          <a:xfrm>
            <a:off x="5801235" y="2010575"/>
            <a:ext cx="521297" cy="430887"/>
          </a:xfrm>
          <a:prstGeom prst="rect">
            <a:avLst/>
          </a:prstGeom>
          <a:noFill/>
        </p:spPr>
        <p:txBody>
          <a:bodyPr wrap="none" rtlCol="0">
            <a:spAutoFit/>
          </a:bodyPr>
          <a:lstStyle/>
          <a:p>
            <a:r>
              <a:rPr lang="en-US" sz="2200" dirty="0">
                <a:latin typeface="#9Slide03 SVND Sari" panose="02000000000000000000" pitchFamily="2" charset="0"/>
              </a:rPr>
              <a:t>AE</a:t>
            </a:r>
          </a:p>
        </p:txBody>
      </p:sp>
      <p:sp>
        <p:nvSpPr>
          <p:cNvPr id="83" name="Rectangle: Rounded Corners 2">
            <a:extLst>
              <a:ext uri="{FF2B5EF4-FFF2-40B4-BE49-F238E27FC236}">
                <a16:creationId xmlns:a16="http://schemas.microsoft.com/office/drawing/2014/main" id="{E79224E9-761C-5471-07EB-02343B9B6729}"/>
              </a:ext>
            </a:extLst>
          </p:cNvPr>
          <p:cNvSpPr/>
          <p:nvPr/>
        </p:nvSpPr>
        <p:spPr>
          <a:xfrm>
            <a:off x="4385040" y="1217901"/>
            <a:ext cx="3744547" cy="45719"/>
          </a:xfrm>
          <a:prstGeom prst="roundRect">
            <a:avLst>
              <a:gd name="adj" fmla="val 5830"/>
            </a:avLst>
          </a:prstGeom>
          <a:solidFill>
            <a:srgbClr val="1A5C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84" name="TextBox 3">
            <a:extLst>
              <a:ext uri="{FF2B5EF4-FFF2-40B4-BE49-F238E27FC236}">
                <a16:creationId xmlns:a16="http://schemas.microsoft.com/office/drawing/2014/main" id="{D3B25EB6-C0BB-D46E-B9C0-D417FC0E83FE}"/>
              </a:ext>
            </a:extLst>
          </p:cNvPr>
          <p:cNvSpPr txBox="1"/>
          <p:nvPr/>
        </p:nvSpPr>
        <p:spPr>
          <a:xfrm>
            <a:off x="3350235" y="623150"/>
            <a:ext cx="5814156" cy="523220"/>
          </a:xfrm>
          <a:prstGeom prst="rect">
            <a:avLst/>
          </a:prstGeom>
          <a:noFill/>
        </p:spPr>
        <p:txBody>
          <a:bodyPr wrap="none" rtlCol="0">
            <a:spAutoFit/>
          </a:bodyPr>
          <a:lstStyle/>
          <a:p>
            <a:r>
              <a:rPr lang="en-US" sz="2800" dirty="0">
                <a:solidFill>
                  <a:srgbClr val="1A5C4B"/>
                </a:solidFill>
                <a:latin typeface="#9Slide03 SVND Sari" panose="02000000000000000000" pitchFamily="2" charset="0"/>
              </a:rPr>
              <a:t>2. ĐỊNH LÍ </a:t>
            </a:r>
            <a:r>
              <a:rPr lang="en-US" sz="2800" dirty="0" err="1">
                <a:solidFill>
                  <a:srgbClr val="1A5C4B"/>
                </a:solidFill>
                <a:latin typeface="#9Slide03 SVND Sari" panose="02000000000000000000" pitchFamily="2" charset="0"/>
              </a:rPr>
              <a:t>THALÈS</a:t>
            </a:r>
            <a:r>
              <a:rPr lang="en-US" sz="2800" dirty="0">
                <a:solidFill>
                  <a:srgbClr val="1A5C4B"/>
                </a:solidFill>
                <a:latin typeface="#9Slide03 SVND Sari" panose="02000000000000000000" pitchFamily="2" charset="0"/>
              </a:rPr>
              <a:t> TRONG TAM GIÁC</a:t>
            </a:r>
          </a:p>
        </p:txBody>
      </p:sp>
      <p:sp>
        <p:nvSpPr>
          <p:cNvPr id="85" name="TextBox 7">
            <a:extLst>
              <a:ext uri="{FF2B5EF4-FFF2-40B4-BE49-F238E27FC236}">
                <a16:creationId xmlns:a16="http://schemas.microsoft.com/office/drawing/2014/main" id="{39A650B2-E410-30DA-8114-D19E58BC9F67}"/>
              </a:ext>
            </a:extLst>
          </p:cNvPr>
          <p:cNvSpPr txBox="1"/>
          <p:nvPr/>
        </p:nvSpPr>
        <p:spPr>
          <a:xfrm>
            <a:off x="5975628" y="1349797"/>
            <a:ext cx="2271904" cy="369332"/>
          </a:xfrm>
          <a:prstGeom prst="rect">
            <a:avLst/>
          </a:prstGeom>
          <a:noFill/>
        </p:spPr>
        <p:txBody>
          <a:bodyPr wrap="none" rtlCol="0">
            <a:spAutoFit/>
          </a:bodyPr>
          <a:lstStyle/>
          <a:p>
            <a:r>
              <a:rPr lang="en-US" dirty="0">
                <a:solidFill>
                  <a:schemeClr val="bg2">
                    <a:lumMod val="50000"/>
                  </a:schemeClr>
                </a:solidFill>
                <a:latin typeface="#9Slide03 SVND Sari" panose="02000000000000000000" pitchFamily="2" charset="0"/>
              </a:rPr>
              <a:t>ĐỊNH LÍ </a:t>
            </a:r>
            <a:r>
              <a:rPr lang="en-US" dirty="0" err="1">
                <a:solidFill>
                  <a:schemeClr val="bg2">
                    <a:lumMod val="50000"/>
                  </a:schemeClr>
                </a:solidFill>
                <a:latin typeface="#9Slide03 SVND Sari" panose="02000000000000000000" pitchFamily="2" charset="0"/>
              </a:rPr>
              <a:t>THALÈS</a:t>
            </a:r>
            <a:r>
              <a:rPr lang="en-US" dirty="0">
                <a:solidFill>
                  <a:schemeClr val="bg2">
                    <a:lumMod val="50000"/>
                  </a:schemeClr>
                </a:solidFill>
                <a:latin typeface="#9Slide03 SVND Sari" panose="02000000000000000000" pitchFamily="2" charset="0"/>
              </a:rPr>
              <a:t> ĐẢO</a:t>
            </a:r>
          </a:p>
        </p:txBody>
      </p:sp>
      <p:grpSp>
        <p:nvGrpSpPr>
          <p:cNvPr id="86" name="Google Shape;1197;p39">
            <a:extLst>
              <a:ext uri="{FF2B5EF4-FFF2-40B4-BE49-F238E27FC236}">
                <a16:creationId xmlns:a16="http://schemas.microsoft.com/office/drawing/2014/main" id="{CFAB6ED1-BEF9-3D0B-0EE9-A79A3499AFBF}"/>
              </a:ext>
            </a:extLst>
          </p:cNvPr>
          <p:cNvGrpSpPr/>
          <p:nvPr/>
        </p:nvGrpSpPr>
        <p:grpSpPr>
          <a:xfrm>
            <a:off x="927713" y="2135875"/>
            <a:ext cx="514316" cy="588052"/>
            <a:chOff x="3974800" y="4085275"/>
            <a:chExt cx="236450" cy="270350"/>
          </a:xfrm>
        </p:grpSpPr>
        <p:sp>
          <p:nvSpPr>
            <p:cNvPr id="87" name="Google Shape;1198;p39">
              <a:extLst>
                <a:ext uri="{FF2B5EF4-FFF2-40B4-BE49-F238E27FC236}">
                  <a16:creationId xmlns:a16="http://schemas.microsoft.com/office/drawing/2014/main" id="{C165225A-7A0C-92D9-1FC8-EC2B7A1AEA1B}"/>
                </a:ext>
              </a:extLst>
            </p:cNvPr>
            <p:cNvSpPr/>
            <p:nvPr/>
          </p:nvSpPr>
          <p:spPr>
            <a:xfrm>
              <a:off x="4050200" y="4265050"/>
              <a:ext cx="33475" cy="33925"/>
            </a:xfrm>
            <a:custGeom>
              <a:avLst/>
              <a:gdLst/>
              <a:ahLst/>
              <a:cxnLst/>
              <a:rect l="l" t="t" r="r" b="b"/>
              <a:pathLst>
                <a:path w="1339" h="1357" extrusionOk="0">
                  <a:moveTo>
                    <a:pt x="928" y="0"/>
                  </a:moveTo>
                  <a:lnTo>
                    <a:pt x="446" y="500"/>
                  </a:lnTo>
                  <a:lnTo>
                    <a:pt x="0" y="946"/>
                  </a:lnTo>
                  <a:lnTo>
                    <a:pt x="393" y="1356"/>
                  </a:lnTo>
                  <a:lnTo>
                    <a:pt x="857" y="893"/>
                  </a:lnTo>
                  <a:lnTo>
                    <a:pt x="1338" y="411"/>
                  </a:lnTo>
                  <a:lnTo>
                    <a:pt x="928" y="0"/>
                  </a:lnTo>
                  <a:close/>
                </a:path>
              </a:pathLst>
            </a:custGeom>
            <a:solidFill>
              <a:srgbClr val="C7C7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199;p39">
              <a:extLst>
                <a:ext uri="{FF2B5EF4-FFF2-40B4-BE49-F238E27FC236}">
                  <a16:creationId xmlns:a16="http://schemas.microsoft.com/office/drawing/2014/main" id="{E9575DCB-3A98-0CDE-3BA5-E797A2D6133C}"/>
                </a:ext>
              </a:extLst>
            </p:cNvPr>
            <p:cNvSpPr/>
            <p:nvPr/>
          </p:nvSpPr>
          <p:spPr>
            <a:xfrm>
              <a:off x="4055550" y="4265050"/>
              <a:ext cx="28125" cy="33925"/>
            </a:xfrm>
            <a:custGeom>
              <a:avLst/>
              <a:gdLst/>
              <a:ahLst/>
              <a:cxnLst/>
              <a:rect l="l" t="t" r="r" b="b"/>
              <a:pathLst>
                <a:path w="1125" h="1357" extrusionOk="0">
                  <a:moveTo>
                    <a:pt x="714" y="0"/>
                  </a:moveTo>
                  <a:lnTo>
                    <a:pt x="232" y="500"/>
                  </a:lnTo>
                  <a:cubicBezTo>
                    <a:pt x="268" y="554"/>
                    <a:pt x="322" y="607"/>
                    <a:pt x="375" y="661"/>
                  </a:cubicBezTo>
                  <a:cubicBezTo>
                    <a:pt x="393" y="678"/>
                    <a:pt x="411" y="696"/>
                    <a:pt x="446" y="732"/>
                  </a:cubicBezTo>
                  <a:lnTo>
                    <a:pt x="0" y="1178"/>
                  </a:lnTo>
                  <a:lnTo>
                    <a:pt x="179" y="1356"/>
                  </a:lnTo>
                  <a:lnTo>
                    <a:pt x="643" y="893"/>
                  </a:lnTo>
                  <a:lnTo>
                    <a:pt x="1124" y="411"/>
                  </a:lnTo>
                  <a:lnTo>
                    <a:pt x="714" y="0"/>
                  </a:lnTo>
                  <a:close/>
                </a:path>
              </a:pathLst>
            </a:custGeom>
            <a:solidFill>
              <a:srgbClr val="C0C0C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200;p39">
              <a:extLst>
                <a:ext uri="{FF2B5EF4-FFF2-40B4-BE49-F238E27FC236}">
                  <a16:creationId xmlns:a16="http://schemas.microsoft.com/office/drawing/2014/main" id="{3CA4D355-4E93-5BE7-900F-6712C5FF4041}"/>
                </a:ext>
              </a:extLst>
            </p:cNvPr>
            <p:cNvSpPr/>
            <p:nvPr/>
          </p:nvSpPr>
          <p:spPr>
            <a:xfrm>
              <a:off x="3996675" y="4286225"/>
              <a:ext cx="66925" cy="65150"/>
            </a:xfrm>
            <a:custGeom>
              <a:avLst/>
              <a:gdLst/>
              <a:ahLst/>
              <a:cxnLst/>
              <a:rect l="l" t="t" r="r" b="b"/>
              <a:pathLst>
                <a:path w="2677" h="2606" extrusionOk="0">
                  <a:moveTo>
                    <a:pt x="1909" y="1"/>
                  </a:moveTo>
                  <a:cubicBezTo>
                    <a:pt x="1838" y="1"/>
                    <a:pt x="1767" y="28"/>
                    <a:pt x="1713" y="81"/>
                  </a:cubicBezTo>
                  <a:lnTo>
                    <a:pt x="107" y="1669"/>
                  </a:lnTo>
                  <a:cubicBezTo>
                    <a:pt x="0" y="1794"/>
                    <a:pt x="0" y="1973"/>
                    <a:pt x="107" y="2080"/>
                  </a:cubicBezTo>
                  <a:lnTo>
                    <a:pt x="553" y="2526"/>
                  </a:lnTo>
                  <a:cubicBezTo>
                    <a:pt x="616" y="2579"/>
                    <a:pt x="692" y="2606"/>
                    <a:pt x="765" y="2606"/>
                  </a:cubicBezTo>
                  <a:cubicBezTo>
                    <a:pt x="839" y="2606"/>
                    <a:pt x="910" y="2579"/>
                    <a:pt x="964" y="2526"/>
                  </a:cubicBezTo>
                  <a:lnTo>
                    <a:pt x="2569" y="938"/>
                  </a:lnTo>
                  <a:cubicBezTo>
                    <a:pt x="2677" y="813"/>
                    <a:pt x="2677" y="634"/>
                    <a:pt x="2569" y="527"/>
                  </a:cubicBezTo>
                  <a:lnTo>
                    <a:pt x="2106" y="81"/>
                  </a:lnTo>
                  <a:cubicBezTo>
                    <a:pt x="2052" y="28"/>
                    <a:pt x="1981" y="1"/>
                    <a:pt x="1909"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201;p39">
              <a:extLst>
                <a:ext uri="{FF2B5EF4-FFF2-40B4-BE49-F238E27FC236}">
                  <a16:creationId xmlns:a16="http://schemas.microsoft.com/office/drawing/2014/main" id="{1F44AC07-08D6-0C0E-EDC5-69C08750C5C1}"/>
                </a:ext>
              </a:extLst>
            </p:cNvPr>
            <p:cNvSpPr/>
            <p:nvPr/>
          </p:nvSpPr>
          <p:spPr>
            <a:xfrm>
              <a:off x="3978375" y="4088850"/>
              <a:ext cx="146325" cy="152125"/>
            </a:xfrm>
            <a:custGeom>
              <a:avLst/>
              <a:gdLst/>
              <a:ahLst/>
              <a:cxnLst/>
              <a:rect l="l" t="t" r="r" b="b"/>
              <a:pathLst>
                <a:path w="5853" h="6085" extrusionOk="0">
                  <a:moveTo>
                    <a:pt x="340" y="1"/>
                  </a:moveTo>
                  <a:cubicBezTo>
                    <a:pt x="161" y="1"/>
                    <a:pt x="1" y="143"/>
                    <a:pt x="1" y="340"/>
                  </a:cubicBezTo>
                  <a:lnTo>
                    <a:pt x="1" y="5746"/>
                  </a:lnTo>
                  <a:cubicBezTo>
                    <a:pt x="1" y="5924"/>
                    <a:pt x="161" y="6085"/>
                    <a:pt x="340" y="6085"/>
                  </a:cubicBezTo>
                  <a:lnTo>
                    <a:pt x="5514" y="6085"/>
                  </a:lnTo>
                  <a:cubicBezTo>
                    <a:pt x="5710" y="6085"/>
                    <a:pt x="5853" y="5924"/>
                    <a:pt x="5853" y="5746"/>
                  </a:cubicBezTo>
                  <a:lnTo>
                    <a:pt x="5853" y="340"/>
                  </a:lnTo>
                  <a:cubicBezTo>
                    <a:pt x="5853" y="143"/>
                    <a:pt x="5710" y="1"/>
                    <a:pt x="55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202;p39">
              <a:extLst>
                <a:ext uri="{FF2B5EF4-FFF2-40B4-BE49-F238E27FC236}">
                  <a16:creationId xmlns:a16="http://schemas.microsoft.com/office/drawing/2014/main" id="{80839EC4-78B2-3387-4019-DD03DFF6608F}"/>
                </a:ext>
              </a:extLst>
            </p:cNvPr>
            <p:cNvSpPr/>
            <p:nvPr/>
          </p:nvSpPr>
          <p:spPr>
            <a:xfrm>
              <a:off x="4051975" y="4149525"/>
              <a:ext cx="147675" cy="147225"/>
            </a:xfrm>
            <a:custGeom>
              <a:avLst/>
              <a:gdLst/>
              <a:ahLst/>
              <a:cxnLst/>
              <a:rect l="l" t="t" r="r" b="b"/>
              <a:pathLst>
                <a:path w="5907" h="5889" extrusionOk="0">
                  <a:moveTo>
                    <a:pt x="2945" y="0"/>
                  </a:moveTo>
                  <a:cubicBezTo>
                    <a:pt x="1321" y="0"/>
                    <a:pt x="1" y="1321"/>
                    <a:pt x="1" y="2944"/>
                  </a:cubicBezTo>
                  <a:cubicBezTo>
                    <a:pt x="1" y="4568"/>
                    <a:pt x="1321" y="5888"/>
                    <a:pt x="2945" y="5888"/>
                  </a:cubicBezTo>
                  <a:cubicBezTo>
                    <a:pt x="4586" y="5888"/>
                    <a:pt x="5907" y="4568"/>
                    <a:pt x="5907" y="2944"/>
                  </a:cubicBezTo>
                  <a:cubicBezTo>
                    <a:pt x="5907" y="1321"/>
                    <a:pt x="4586" y="0"/>
                    <a:pt x="2945" y="0"/>
                  </a:cubicBezTo>
                  <a:close/>
                </a:path>
              </a:pathLst>
            </a:custGeom>
            <a:solidFill>
              <a:srgbClr val="FF76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203;p39">
              <a:extLst>
                <a:ext uri="{FF2B5EF4-FFF2-40B4-BE49-F238E27FC236}">
                  <a16:creationId xmlns:a16="http://schemas.microsoft.com/office/drawing/2014/main" id="{3EBF4E14-B0AE-6436-AE82-749AA3AB3E20}"/>
                </a:ext>
              </a:extLst>
            </p:cNvPr>
            <p:cNvSpPr/>
            <p:nvPr/>
          </p:nvSpPr>
          <p:spPr>
            <a:xfrm>
              <a:off x="4061800" y="4165050"/>
              <a:ext cx="127600" cy="116150"/>
            </a:xfrm>
            <a:custGeom>
              <a:avLst/>
              <a:gdLst/>
              <a:ahLst/>
              <a:cxnLst/>
              <a:rect l="l" t="t" r="r" b="b"/>
              <a:pathLst>
                <a:path w="5104" h="4646" extrusionOk="0">
                  <a:moveTo>
                    <a:pt x="2557" y="1"/>
                  </a:moveTo>
                  <a:cubicBezTo>
                    <a:pt x="1961" y="1"/>
                    <a:pt x="1363" y="228"/>
                    <a:pt x="910" y="682"/>
                  </a:cubicBezTo>
                  <a:cubicBezTo>
                    <a:pt x="0" y="1592"/>
                    <a:pt x="0" y="3055"/>
                    <a:pt x="910" y="3965"/>
                  </a:cubicBezTo>
                  <a:cubicBezTo>
                    <a:pt x="928" y="3983"/>
                    <a:pt x="928" y="3983"/>
                    <a:pt x="946" y="4000"/>
                  </a:cubicBezTo>
                  <a:cubicBezTo>
                    <a:pt x="1394" y="4431"/>
                    <a:pt x="1972" y="4645"/>
                    <a:pt x="2550" y="4645"/>
                  </a:cubicBezTo>
                  <a:cubicBezTo>
                    <a:pt x="3145" y="4645"/>
                    <a:pt x="3740" y="4418"/>
                    <a:pt x="4193" y="3965"/>
                  </a:cubicBezTo>
                  <a:cubicBezTo>
                    <a:pt x="5103" y="3055"/>
                    <a:pt x="5103" y="1592"/>
                    <a:pt x="4193" y="682"/>
                  </a:cubicBezTo>
                  <a:cubicBezTo>
                    <a:pt x="4158" y="646"/>
                    <a:pt x="4122" y="628"/>
                    <a:pt x="4104" y="592"/>
                  </a:cubicBezTo>
                  <a:cubicBezTo>
                    <a:pt x="3666" y="197"/>
                    <a:pt x="3112" y="1"/>
                    <a:pt x="255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204;p39">
              <a:extLst>
                <a:ext uri="{FF2B5EF4-FFF2-40B4-BE49-F238E27FC236}">
                  <a16:creationId xmlns:a16="http://schemas.microsoft.com/office/drawing/2014/main" id="{226843FB-2939-3647-DF99-895E2A3A94E0}"/>
                </a:ext>
              </a:extLst>
            </p:cNvPr>
            <p:cNvSpPr/>
            <p:nvPr/>
          </p:nvSpPr>
          <p:spPr>
            <a:xfrm>
              <a:off x="4062250" y="4165425"/>
              <a:ext cx="102150" cy="99650"/>
            </a:xfrm>
            <a:custGeom>
              <a:avLst/>
              <a:gdLst/>
              <a:ahLst/>
              <a:cxnLst/>
              <a:rect l="l" t="t" r="r" b="b"/>
              <a:pathLst>
                <a:path w="4086" h="3986" extrusionOk="0">
                  <a:moveTo>
                    <a:pt x="2558" y="1"/>
                  </a:moveTo>
                  <a:cubicBezTo>
                    <a:pt x="1962" y="1"/>
                    <a:pt x="1366" y="229"/>
                    <a:pt x="910" y="685"/>
                  </a:cubicBezTo>
                  <a:cubicBezTo>
                    <a:pt x="0" y="1577"/>
                    <a:pt x="0" y="3058"/>
                    <a:pt x="910" y="3950"/>
                  </a:cubicBezTo>
                  <a:cubicBezTo>
                    <a:pt x="910" y="3968"/>
                    <a:pt x="928" y="3985"/>
                    <a:pt x="946" y="3985"/>
                  </a:cubicBezTo>
                  <a:lnTo>
                    <a:pt x="4086" y="3985"/>
                  </a:lnTo>
                  <a:lnTo>
                    <a:pt x="4086" y="577"/>
                  </a:lnTo>
                  <a:cubicBezTo>
                    <a:pt x="3650" y="193"/>
                    <a:pt x="3104" y="1"/>
                    <a:pt x="2558" y="1"/>
                  </a:cubicBezTo>
                  <a:close/>
                </a:path>
              </a:pathLst>
            </a:custGeom>
            <a:solidFill>
              <a:srgbClr val="FFC9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205;p39">
              <a:extLst>
                <a:ext uri="{FF2B5EF4-FFF2-40B4-BE49-F238E27FC236}">
                  <a16:creationId xmlns:a16="http://schemas.microsoft.com/office/drawing/2014/main" id="{A0E62114-CF34-C3FA-CE37-5282A7B10CB5}"/>
                </a:ext>
              </a:extLst>
            </p:cNvPr>
            <p:cNvSpPr/>
            <p:nvPr/>
          </p:nvSpPr>
          <p:spPr>
            <a:xfrm>
              <a:off x="3974800" y="4085275"/>
              <a:ext cx="236450" cy="270350"/>
            </a:xfrm>
            <a:custGeom>
              <a:avLst/>
              <a:gdLst/>
              <a:ahLst/>
              <a:cxnLst/>
              <a:rect l="l" t="t" r="r" b="b"/>
              <a:pathLst>
                <a:path w="9458" h="10814" extrusionOk="0">
                  <a:moveTo>
                    <a:pt x="3748" y="7620"/>
                  </a:moveTo>
                  <a:cubicBezTo>
                    <a:pt x="3784" y="7655"/>
                    <a:pt x="3801" y="7691"/>
                    <a:pt x="3837" y="7709"/>
                  </a:cubicBezTo>
                  <a:cubicBezTo>
                    <a:pt x="3873" y="7745"/>
                    <a:pt x="3891" y="7780"/>
                    <a:pt x="3926" y="7798"/>
                  </a:cubicBezTo>
                  <a:lnTo>
                    <a:pt x="3409" y="8315"/>
                  </a:lnTo>
                  <a:lnTo>
                    <a:pt x="3230" y="8137"/>
                  </a:lnTo>
                  <a:lnTo>
                    <a:pt x="3748" y="7620"/>
                  </a:lnTo>
                  <a:close/>
                  <a:moveTo>
                    <a:pt x="2784" y="8191"/>
                  </a:moveTo>
                  <a:cubicBezTo>
                    <a:pt x="2802" y="8191"/>
                    <a:pt x="2838" y="8208"/>
                    <a:pt x="2874" y="8226"/>
                  </a:cubicBezTo>
                  <a:lnTo>
                    <a:pt x="3320" y="8672"/>
                  </a:lnTo>
                  <a:cubicBezTo>
                    <a:pt x="3373" y="8726"/>
                    <a:pt x="3373" y="8815"/>
                    <a:pt x="3320" y="8851"/>
                  </a:cubicBezTo>
                  <a:lnTo>
                    <a:pt x="1714" y="10457"/>
                  </a:lnTo>
                  <a:cubicBezTo>
                    <a:pt x="1692" y="10479"/>
                    <a:pt x="1663" y="10494"/>
                    <a:pt x="1636" y="10494"/>
                  </a:cubicBezTo>
                  <a:cubicBezTo>
                    <a:pt x="1619" y="10494"/>
                    <a:pt x="1602" y="10488"/>
                    <a:pt x="1589" y="10474"/>
                  </a:cubicBezTo>
                  <a:cubicBezTo>
                    <a:pt x="1571" y="10474"/>
                    <a:pt x="1553" y="10474"/>
                    <a:pt x="1535" y="10457"/>
                  </a:cubicBezTo>
                  <a:lnTo>
                    <a:pt x="1089" y="10011"/>
                  </a:lnTo>
                  <a:cubicBezTo>
                    <a:pt x="1071" y="9975"/>
                    <a:pt x="1054" y="9939"/>
                    <a:pt x="1054" y="9921"/>
                  </a:cubicBezTo>
                  <a:cubicBezTo>
                    <a:pt x="1054" y="9886"/>
                    <a:pt x="1071" y="9850"/>
                    <a:pt x="1089" y="9832"/>
                  </a:cubicBezTo>
                  <a:lnTo>
                    <a:pt x="2695" y="8226"/>
                  </a:lnTo>
                  <a:cubicBezTo>
                    <a:pt x="2713" y="8208"/>
                    <a:pt x="2749" y="8191"/>
                    <a:pt x="2784" y="8191"/>
                  </a:cubicBezTo>
                  <a:close/>
                  <a:moveTo>
                    <a:pt x="500" y="1"/>
                  </a:moveTo>
                  <a:cubicBezTo>
                    <a:pt x="215" y="1"/>
                    <a:pt x="1" y="215"/>
                    <a:pt x="1" y="483"/>
                  </a:cubicBezTo>
                  <a:lnTo>
                    <a:pt x="1" y="6228"/>
                  </a:lnTo>
                  <a:cubicBezTo>
                    <a:pt x="1" y="6317"/>
                    <a:pt x="72" y="6388"/>
                    <a:pt x="161" y="6388"/>
                  </a:cubicBezTo>
                  <a:lnTo>
                    <a:pt x="2517" y="6388"/>
                  </a:lnTo>
                  <a:cubicBezTo>
                    <a:pt x="2535" y="6388"/>
                    <a:pt x="2552" y="6388"/>
                    <a:pt x="2552" y="6371"/>
                  </a:cubicBezTo>
                  <a:cubicBezTo>
                    <a:pt x="2695" y="6246"/>
                    <a:pt x="2606" y="6085"/>
                    <a:pt x="2463" y="6085"/>
                  </a:cubicBezTo>
                  <a:lnTo>
                    <a:pt x="500" y="6085"/>
                  </a:lnTo>
                  <a:cubicBezTo>
                    <a:pt x="393" y="6085"/>
                    <a:pt x="322" y="5996"/>
                    <a:pt x="322" y="5907"/>
                  </a:cubicBezTo>
                  <a:lnTo>
                    <a:pt x="322" y="483"/>
                  </a:lnTo>
                  <a:cubicBezTo>
                    <a:pt x="322" y="393"/>
                    <a:pt x="393" y="304"/>
                    <a:pt x="500" y="304"/>
                  </a:cubicBezTo>
                  <a:lnTo>
                    <a:pt x="5675" y="304"/>
                  </a:lnTo>
                  <a:cubicBezTo>
                    <a:pt x="5764" y="304"/>
                    <a:pt x="5853" y="393"/>
                    <a:pt x="5853" y="483"/>
                  </a:cubicBezTo>
                  <a:lnTo>
                    <a:pt x="5853" y="2410"/>
                  </a:lnTo>
                  <a:cubicBezTo>
                    <a:pt x="5122" y="2463"/>
                    <a:pt x="4408" y="2766"/>
                    <a:pt x="3837" y="3320"/>
                  </a:cubicBezTo>
                  <a:cubicBezTo>
                    <a:pt x="3248" y="3908"/>
                    <a:pt x="2927" y="4693"/>
                    <a:pt x="2927" y="5514"/>
                  </a:cubicBezTo>
                  <a:cubicBezTo>
                    <a:pt x="2927" y="6192"/>
                    <a:pt x="3141" y="6852"/>
                    <a:pt x="3552" y="7370"/>
                  </a:cubicBezTo>
                  <a:lnTo>
                    <a:pt x="2998" y="7923"/>
                  </a:lnTo>
                  <a:cubicBezTo>
                    <a:pt x="2938" y="7889"/>
                    <a:pt x="2870" y="7873"/>
                    <a:pt x="2800" y="7873"/>
                  </a:cubicBezTo>
                  <a:cubicBezTo>
                    <a:pt x="2686" y="7873"/>
                    <a:pt x="2570" y="7917"/>
                    <a:pt x="2481" y="7994"/>
                  </a:cubicBezTo>
                  <a:lnTo>
                    <a:pt x="875" y="9600"/>
                  </a:lnTo>
                  <a:cubicBezTo>
                    <a:pt x="697" y="9779"/>
                    <a:pt x="697" y="10046"/>
                    <a:pt x="875" y="10225"/>
                  </a:cubicBezTo>
                  <a:lnTo>
                    <a:pt x="1321" y="10671"/>
                  </a:lnTo>
                  <a:cubicBezTo>
                    <a:pt x="1393" y="10742"/>
                    <a:pt x="1482" y="10796"/>
                    <a:pt x="1589" y="10813"/>
                  </a:cubicBezTo>
                  <a:cubicBezTo>
                    <a:pt x="1732" y="10813"/>
                    <a:pt x="1857" y="10778"/>
                    <a:pt x="1946" y="10689"/>
                  </a:cubicBezTo>
                  <a:lnTo>
                    <a:pt x="3552" y="9083"/>
                  </a:lnTo>
                  <a:cubicBezTo>
                    <a:pt x="3694" y="8940"/>
                    <a:pt x="3712" y="8726"/>
                    <a:pt x="3623" y="8547"/>
                  </a:cubicBezTo>
                  <a:lnTo>
                    <a:pt x="4176" y="8012"/>
                  </a:lnTo>
                  <a:cubicBezTo>
                    <a:pt x="4604" y="8333"/>
                    <a:pt x="5104" y="8530"/>
                    <a:pt x="5639" y="8601"/>
                  </a:cubicBezTo>
                  <a:cubicBezTo>
                    <a:pt x="5648" y="8603"/>
                    <a:pt x="5658" y="8603"/>
                    <a:pt x="5666" y="8603"/>
                  </a:cubicBezTo>
                  <a:cubicBezTo>
                    <a:pt x="5761" y="8603"/>
                    <a:pt x="5834" y="8520"/>
                    <a:pt x="5818" y="8423"/>
                  </a:cubicBezTo>
                  <a:cubicBezTo>
                    <a:pt x="5818" y="8351"/>
                    <a:pt x="5746" y="8298"/>
                    <a:pt x="5675" y="8280"/>
                  </a:cubicBezTo>
                  <a:cubicBezTo>
                    <a:pt x="5068" y="8208"/>
                    <a:pt x="4497" y="7923"/>
                    <a:pt x="4069" y="7495"/>
                  </a:cubicBezTo>
                  <a:cubicBezTo>
                    <a:pt x="3998" y="7423"/>
                    <a:pt x="3944" y="7352"/>
                    <a:pt x="3891" y="7298"/>
                  </a:cubicBezTo>
                  <a:cubicBezTo>
                    <a:pt x="3891" y="7298"/>
                    <a:pt x="3891" y="7298"/>
                    <a:pt x="3891" y="7281"/>
                  </a:cubicBezTo>
                  <a:cubicBezTo>
                    <a:pt x="3462" y="6799"/>
                    <a:pt x="3248" y="6174"/>
                    <a:pt x="3248" y="5514"/>
                  </a:cubicBezTo>
                  <a:cubicBezTo>
                    <a:pt x="3248" y="4765"/>
                    <a:pt x="3534" y="4069"/>
                    <a:pt x="4069" y="3534"/>
                  </a:cubicBezTo>
                  <a:cubicBezTo>
                    <a:pt x="4613" y="2989"/>
                    <a:pt x="5327" y="2717"/>
                    <a:pt x="6041" y="2717"/>
                  </a:cubicBezTo>
                  <a:cubicBezTo>
                    <a:pt x="6754" y="2717"/>
                    <a:pt x="7468" y="2989"/>
                    <a:pt x="8012" y="3534"/>
                  </a:cubicBezTo>
                  <a:cubicBezTo>
                    <a:pt x="9101" y="4622"/>
                    <a:pt x="9101" y="6406"/>
                    <a:pt x="8012" y="7495"/>
                  </a:cubicBezTo>
                  <a:cubicBezTo>
                    <a:pt x="7566" y="7941"/>
                    <a:pt x="7013" y="8208"/>
                    <a:pt x="6389" y="8280"/>
                  </a:cubicBezTo>
                  <a:cubicBezTo>
                    <a:pt x="6299" y="8298"/>
                    <a:pt x="6246" y="8369"/>
                    <a:pt x="6246" y="8458"/>
                  </a:cubicBezTo>
                  <a:cubicBezTo>
                    <a:pt x="6262" y="8523"/>
                    <a:pt x="6323" y="8603"/>
                    <a:pt x="6401" y="8603"/>
                  </a:cubicBezTo>
                  <a:cubicBezTo>
                    <a:pt x="6409" y="8603"/>
                    <a:pt x="6416" y="8603"/>
                    <a:pt x="6424" y="8601"/>
                  </a:cubicBezTo>
                  <a:cubicBezTo>
                    <a:pt x="7120" y="8512"/>
                    <a:pt x="7745" y="8208"/>
                    <a:pt x="8244" y="7709"/>
                  </a:cubicBezTo>
                  <a:cubicBezTo>
                    <a:pt x="9457" y="6496"/>
                    <a:pt x="9457" y="4533"/>
                    <a:pt x="8244" y="3320"/>
                  </a:cubicBezTo>
                  <a:cubicBezTo>
                    <a:pt x="7673" y="2749"/>
                    <a:pt x="6924" y="2445"/>
                    <a:pt x="6174" y="2410"/>
                  </a:cubicBezTo>
                  <a:lnTo>
                    <a:pt x="6174" y="483"/>
                  </a:lnTo>
                  <a:cubicBezTo>
                    <a:pt x="6174" y="215"/>
                    <a:pt x="5942" y="1"/>
                    <a:pt x="5675"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206;p39">
              <a:extLst>
                <a:ext uri="{FF2B5EF4-FFF2-40B4-BE49-F238E27FC236}">
                  <a16:creationId xmlns:a16="http://schemas.microsoft.com/office/drawing/2014/main" id="{A567684F-F81B-0B86-2B80-22BEFDD2F4DC}"/>
                </a:ext>
              </a:extLst>
            </p:cNvPr>
            <p:cNvSpPr/>
            <p:nvPr/>
          </p:nvSpPr>
          <p:spPr>
            <a:xfrm>
              <a:off x="4057775" y="4161125"/>
              <a:ext cx="129825" cy="124025"/>
            </a:xfrm>
            <a:custGeom>
              <a:avLst/>
              <a:gdLst/>
              <a:ahLst/>
              <a:cxnLst/>
              <a:rect l="l" t="t" r="r" b="b"/>
              <a:pathLst>
                <a:path w="5193" h="4961" extrusionOk="0">
                  <a:moveTo>
                    <a:pt x="2713" y="321"/>
                  </a:moveTo>
                  <a:cubicBezTo>
                    <a:pt x="3230" y="321"/>
                    <a:pt x="3748" y="500"/>
                    <a:pt x="4158" y="857"/>
                  </a:cubicBezTo>
                  <a:cubicBezTo>
                    <a:pt x="4176" y="892"/>
                    <a:pt x="4211" y="928"/>
                    <a:pt x="4247" y="946"/>
                  </a:cubicBezTo>
                  <a:cubicBezTo>
                    <a:pt x="4658" y="1356"/>
                    <a:pt x="4872" y="1909"/>
                    <a:pt x="4872" y="2480"/>
                  </a:cubicBezTo>
                  <a:cubicBezTo>
                    <a:pt x="4872" y="2962"/>
                    <a:pt x="4711" y="3444"/>
                    <a:pt x="4408" y="3818"/>
                  </a:cubicBezTo>
                  <a:lnTo>
                    <a:pt x="4408" y="1535"/>
                  </a:lnTo>
                  <a:cubicBezTo>
                    <a:pt x="4408" y="1463"/>
                    <a:pt x="4354" y="1392"/>
                    <a:pt x="4283" y="1374"/>
                  </a:cubicBezTo>
                  <a:cubicBezTo>
                    <a:pt x="4176" y="1374"/>
                    <a:pt x="4104" y="1445"/>
                    <a:pt x="4104" y="1535"/>
                  </a:cubicBezTo>
                  <a:lnTo>
                    <a:pt x="4104" y="3997"/>
                  </a:lnTo>
                  <a:lnTo>
                    <a:pt x="1178" y="3997"/>
                  </a:lnTo>
                  <a:cubicBezTo>
                    <a:pt x="340" y="3158"/>
                    <a:pt x="340" y="1784"/>
                    <a:pt x="1178" y="946"/>
                  </a:cubicBezTo>
                  <a:cubicBezTo>
                    <a:pt x="1606" y="535"/>
                    <a:pt x="2160" y="321"/>
                    <a:pt x="2713" y="321"/>
                  </a:cubicBezTo>
                  <a:close/>
                  <a:moveTo>
                    <a:pt x="3872" y="4318"/>
                  </a:moveTo>
                  <a:cubicBezTo>
                    <a:pt x="3533" y="4514"/>
                    <a:pt x="3141" y="4639"/>
                    <a:pt x="2731" y="4639"/>
                  </a:cubicBezTo>
                  <a:cubicBezTo>
                    <a:pt x="2320" y="4639"/>
                    <a:pt x="1910" y="4532"/>
                    <a:pt x="1571" y="4318"/>
                  </a:cubicBezTo>
                  <a:close/>
                  <a:moveTo>
                    <a:pt x="2730" y="1"/>
                  </a:moveTo>
                  <a:cubicBezTo>
                    <a:pt x="2089" y="1"/>
                    <a:pt x="1449" y="247"/>
                    <a:pt x="964" y="732"/>
                  </a:cubicBezTo>
                  <a:cubicBezTo>
                    <a:pt x="1" y="1695"/>
                    <a:pt x="1" y="3265"/>
                    <a:pt x="964" y="4229"/>
                  </a:cubicBezTo>
                  <a:cubicBezTo>
                    <a:pt x="982" y="4247"/>
                    <a:pt x="982" y="4264"/>
                    <a:pt x="1000" y="4264"/>
                  </a:cubicBezTo>
                  <a:cubicBezTo>
                    <a:pt x="1464" y="4711"/>
                    <a:pt x="2070" y="4960"/>
                    <a:pt x="2713" y="4960"/>
                  </a:cubicBezTo>
                  <a:lnTo>
                    <a:pt x="2731" y="4960"/>
                  </a:lnTo>
                  <a:cubicBezTo>
                    <a:pt x="3391" y="4960"/>
                    <a:pt x="4015" y="4693"/>
                    <a:pt x="4461" y="4229"/>
                  </a:cubicBezTo>
                  <a:cubicBezTo>
                    <a:pt x="4943" y="3765"/>
                    <a:pt x="5193" y="3140"/>
                    <a:pt x="5193" y="2480"/>
                  </a:cubicBezTo>
                  <a:cubicBezTo>
                    <a:pt x="5193" y="1820"/>
                    <a:pt x="4943" y="1196"/>
                    <a:pt x="4461" y="732"/>
                  </a:cubicBezTo>
                  <a:cubicBezTo>
                    <a:pt x="4426" y="696"/>
                    <a:pt x="4390" y="660"/>
                    <a:pt x="4372" y="625"/>
                  </a:cubicBezTo>
                  <a:cubicBezTo>
                    <a:pt x="3903" y="207"/>
                    <a:pt x="3316" y="1"/>
                    <a:pt x="2730"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207;p39">
              <a:extLst>
                <a:ext uri="{FF2B5EF4-FFF2-40B4-BE49-F238E27FC236}">
                  <a16:creationId xmlns:a16="http://schemas.microsoft.com/office/drawing/2014/main" id="{93EF97B4-B8D1-0DDD-DDC4-24E517CF0820}"/>
                </a:ext>
              </a:extLst>
            </p:cNvPr>
            <p:cNvSpPr/>
            <p:nvPr/>
          </p:nvSpPr>
          <p:spPr>
            <a:xfrm>
              <a:off x="4095250" y="4195800"/>
              <a:ext cx="46425" cy="45775"/>
            </a:xfrm>
            <a:custGeom>
              <a:avLst/>
              <a:gdLst/>
              <a:ahLst/>
              <a:cxnLst/>
              <a:rect l="l" t="t" r="r" b="b"/>
              <a:pathLst>
                <a:path w="1857" h="1831" extrusionOk="0">
                  <a:moveTo>
                    <a:pt x="181" y="0"/>
                  </a:moveTo>
                  <a:cubicBezTo>
                    <a:pt x="139" y="0"/>
                    <a:pt x="99" y="14"/>
                    <a:pt x="72" y="40"/>
                  </a:cubicBezTo>
                  <a:cubicBezTo>
                    <a:pt x="0" y="94"/>
                    <a:pt x="0" y="201"/>
                    <a:pt x="72" y="272"/>
                  </a:cubicBezTo>
                  <a:lnTo>
                    <a:pt x="714" y="915"/>
                  </a:lnTo>
                  <a:lnTo>
                    <a:pt x="72" y="1557"/>
                  </a:lnTo>
                  <a:cubicBezTo>
                    <a:pt x="0" y="1628"/>
                    <a:pt x="0" y="1718"/>
                    <a:pt x="72" y="1789"/>
                  </a:cubicBezTo>
                  <a:cubicBezTo>
                    <a:pt x="103" y="1810"/>
                    <a:pt x="145" y="1830"/>
                    <a:pt x="193" y="1830"/>
                  </a:cubicBezTo>
                  <a:cubicBezTo>
                    <a:pt x="228" y="1830"/>
                    <a:pt x="266" y="1819"/>
                    <a:pt x="304" y="1789"/>
                  </a:cubicBezTo>
                  <a:lnTo>
                    <a:pt x="946" y="1129"/>
                  </a:lnTo>
                  <a:lnTo>
                    <a:pt x="1571" y="1771"/>
                  </a:lnTo>
                  <a:cubicBezTo>
                    <a:pt x="1601" y="1792"/>
                    <a:pt x="1644" y="1812"/>
                    <a:pt x="1692" y="1812"/>
                  </a:cubicBezTo>
                  <a:cubicBezTo>
                    <a:pt x="1727" y="1812"/>
                    <a:pt x="1765" y="1801"/>
                    <a:pt x="1802" y="1771"/>
                  </a:cubicBezTo>
                  <a:cubicBezTo>
                    <a:pt x="1856" y="1700"/>
                    <a:pt x="1856" y="1611"/>
                    <a:pt x="1802" y="1539"/>
                  </a:cubicBezTo>
                  <a:lnTo>
                    <a:pt x="1160" y="915"/>
                  </a:lnTo>
                  <a:lnTo>
                    <a:pt x="1802" y="290"/>
                  </a:lnTo>
                  <a:cubicBezTo>
                    <a:pt x="1856" y="219"/>
                    <a:pt x="1856" y="112"/>
                    <a:pt x="1802" y="58"/>
                  </a:cubicBezTo>
                  <a:cubicBezTo>
                    <a:pt x="1767" y="32"/>
                    <a:pt x="1727" y="18"/>
                    <a:pt x="1687" y="18"/>
                  </a:cubicBezTo>
                  <a:cubicBezTo>
                    <a:pt x="1646" y="18"/>
                    <a:pt x="1606" y="32"/>
                    <a:pt x="1571" y="58"/>
                  </a:cubicBezTo>
                  <a:lnTo>
                    <a:pt x="946" y="683"/>
                  </a:lnTo>
                  <a:lnTo>
                    <a:pt x="304" y="40"/>
                  </a:lnTo>
                  <a:cubicBezTo>
                    <a:pt x="268" y="14"/>
                    <a:pt x="223" y="0"/>
                    <a:pt x="181"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208;p39">
              <a:extLst>
                <a:ext uri="{FF2B5EF4-FFF2-40B4-BE49-F238E27FC236}">
                  <a16:creationId xmlns:a16="http://schemas.microsoft.com/office/drawing/2014/main" id="{91CB5E22-4D3F-D9B7-0784-93C7BA953C8C}"/>
                </a:ext>
              </a:extLst>
            </p:cNvPr>
            <p:cNvSpPr/>
            <p:nvPr/>
          </p:nvSpPr>
          <p:spPr>
            <a:xfrm>
              <a:off x="4003350" y="4186550"/>
              <a:ext cx="26350" cy="38375"/>
            </a:xfrm>
            <a:custGeom>
              <a:avLst/>
              <a:gdLst/>
              <a:ahLst/>
              <a:cxnLst/>
              <a:rect l="l" t="t" r="r" b="b"/>
              <a:pathLst>
                <a:path w="1054" h="1535" extrusionOk="0">
                  <a:moveTo>
                    <a:pt x="358" y="0"/>
                  </a:moveTo>
                  <a:cubicBezTo>
                    <a:pt x="286" y="0"/>
                    <a:pt x="215" y="54"/>
                    <a:pt x="197" y="125"/>
                  </a:cubicBezTo>
                  <a:lnTo>
                    <a:pt x="108" y="678"/>
                  </a:lnTo>
                  <a:cubicBezTo>
                    <a:pt x="108" y="696"/>
                    <a:pt x="108" y="732"/>
                    <a:pt x="126" y="767"/>
                  </a:cubicBezTo>
                  <a:cubicBezTo>
                    <a:pt x="150" y="828"/>
                    <a:pt x="208" y="856"/>
                    <a:pt x="265" y="856"/>
                  </a:cubicBezTo>
                  <a:cubicBezTo>
                    <a:pt x="291" y="856"/>
                    <a:pt x="317" y="850"/>
                    <a:pt x="340" y="839"/>
                  </a:cubicBezTo>
                  <a:cubicBezTo>
                    <a:pt x="380" y="815"/>
                    <a:pt x="436" y="802"/>
                    <a:pt x="493" y="802"/>
                  </a:cubicBezTo>
                  <a:cubicBezTo>
                    <a:pt x="611" y="802"/>
                    <a:pt x="732" y="861"/>
                    <a:pt x="732" y="1017"/>
                  </a:cubicBezTo>
                  <a:cubicBezTo>
                    <a:pt x="732" y="1142"/>
                    <a:pt x="625" y="1213"/>
                    <a:pt x="518" y="1231"/>
                  </a:cubicBezTo>
                  <a:cubicBezTo>
                    <a:pt x="411" y="1231"/>
                    <a:pt x="322" y="1142"/>
                    <a:pt x="304" y="1035"/>
                  </a:cubicBezTo>
                  <a:cubicBezTo>
                    <a:pt x="322" y="964"/>
                    <a:pt x="268" y="857"/>
                    <a:pt x="144" y="857"/>
                  </a:cubicBezTo>
                  <a:cubicBezTo>
                    <a:pt x="54" y="857"/>
                    <a:pt x="1" y="928"/>
                    <a:pt x="1" y="1017"/>
                  </a:cubicBezTo>
                  <a:cubicBezTo>
                    <a:pt x="1" y="1035"/>
                    <a:pt x="1" y="1071"/>
                    <a:pt x="1" y="1089"/>
                  </a:cubicBezTo>
                  <a:cubicBezTo>
                    <a:pt x="36" y="1356"/>
                    <a:pt x="251" y="1535"/>
                    <a:pt x="518" y="1535"/>
                  </a:cubicBezTo>
                  <a:lnTo>
                    <a:pt x="536" y="1535"/>
                  </a:lnTo>
                  <a:cubicBezTo>
                    <a:pt x="804" y="1535"/>
                    <a:pt x="1036" y="1320"/>
                    <a:pt x="1054" y="1035"/>
                  </a:cubicBezTo>
                  <a:cubicBezTo>
                    <a:pt x="1054" y="874"/>
                    <a:pt x="982" y="696"/>
                    <a:pt x="839" y="589"/>
                  </a:cubicBezTo>
                  <a:cubicBezTo>
                    <a:pt x="750" y="518"/>
                    <a:pt x="625" y="482"/>
                    <a:pt x="518" y="482"/>
                  </a:cubicBezTo>
                  <a:lnTo>
                    <a:pt x="465" y="482"/>
                  </a:lnTo>
                  <a:lnTo>
                    <a:pt x="500" y="321"/>
                  </a:lnTo>
                  <a:lnTo>
                    <a:pt x="804" y="321"/>
                  </a:lnTo>
                  <a:cubicBezTo>
                    <a:pt x="875" y="321"/>
                    <a:pt x="946" y="268"/>
                    <a:pt x="964" y="214"/>
                  </a:cubicBezTo>
                  <a:cubicBezTo>
                    <a:pt x="1000" y="89"/>
                    <a:pt x="911" y="0"/>
                    <a:pt x="804"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209;p39">
              <a:extLst>
                <a:ext uri="{FF2B5EF4-FFF2-40B4-BE49-F238E27FC236}">
                  <a16:creationId xmlns:a16="http://schemas.microsoft.com/office/drawing/2014/main" id="{364978DC-6EE3-19E7-EE8F-8257766DB7E2}"/>
                </a:ext>
              </a:extLst>
            </p:cNvPr>
            <p:cNvSpPr/>
            <p:nvPr/>
          </p:nvSpPr>
          <p:spPr>
            <a:xfrm>
              <a:off x="4002475" y="4151300"/>
              <a:ext cx="29450" cy="7600"/>
            </a:xfrm>
            <a:custGeom>
              <a:avLst/>
              <a:gdLst/>
              <a:ahLst/>
              <a:cxnLst/>
              <a:rect l="l" t="t" r="r" b="b"/>
              <a:pathLst>
                <a:path w="1178" h="304" extrusionOk="0">
                  <a:moveTo>
                    <a:pt x="161" y="1"/>
                  </a:moveTo>
                  <a:cubicBezTo>
                    <a:pt x="89" y="1"/>
                    <a:pt x="18" y="54"/>
                    <a:pt x="0" y="125"/>
                  </a:cubicBezTo>
                  <a:cubicBezTo>
                    <a:pt x="0" y="232"/>
                    <a:pt x="71" y="304"/>
                    <a:pt x="161" y="304"/>
                  </a:cubicBezTo>
                  <a:lnTo>
                    <a:pt x="999" y="304"/>
                  </a:lnTo>
                  <a:cubicBezTo>
                    <a:pt x="1089" y="304"/>
                    <a:pt x="1160" y="250"/>
                    <a:pt x="1160" y="179"/>
                  </a:cubicBezTo>
                  <a:cubicBezTo>
                    <a:pt x="1178" y="72"/>
                    <a:pt x="1106" y="1"/>
                    <a:pt x="1017"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210;p39">
              <a:extLst>
                <a:ext uri="{FF2B5EF4-FFF2-40B4-BE49-F238E27FC236}">
                  <a16:creationId xmlns:a16="http://schemas.microsoft.com/office/drawing/2014/main" id="{BF322B65-31AA-8879-02A9-770560413F7D}"/>
                </a:ext>
              </a:extLst>
            </p:cNvPr>
            <p:cNvSpPr/>
            <p:nvPr/>
          </p:nvSpPr>
          <p:spPr>
            <a:xfrm>
              <a:off x="4002475" y="4164225"/>
              <a:ext cx="29450" cy="8075"/>
            </a:xfrm>
            <a:custGeom>
              <a:avLst/>
              <a:gdLst/>
              <a:ahLst/>
              <a:cxnLst/>
              <a:rect l="l" t="t" r="r" b="b"/>
              <a:pathLst>
                <a:path w="1178" h="323" extrusionOk="0">
                  <a:moveTo>
                    <a:pt x="161" y="1"/>
                  </a:moveTo>
                  <a:cubicBezTo>
                    <a:pt x="89" y="1"/>
                    <a:pt x="18" y="55"/>
                    <a:pt x="0" y="144"/>
                  </a:cubicBezTo>
                  <a:cubicBezTo>
                    <a:pt x="0" y="233"/>
                    <a:pt x="71" y="322"/>
                    <a:pt x="161" y="322"/>
                  </a:cubicBezTo>
                  <a:lnTo>
                    <a:pt x="1017" y="322"/>
                  </a:lnTo>
                  <a:cubicBezTo>
                    <a:pt x="1106" y="322"/>
                    <a:pt x="1178" y="233"/>
                    <a:pt x="1160" y="144"/>
                  </a:cubicBezTo>
                  <a:cubicBezTo>
                    <a:pt x="1160" y="55"/>
                    <a:pt x="1089" y="1"/>
                    <a:pt x="999"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211;p39">
              <a:extLst>
                <a:ext uri="{FF2B5EF4-FFF2-40B4-BE49-F238E27FC236}">
                  <a16:creationId xmlns:a16="http://schemas.microsoft.com/office/drawing/2014/main" id="{E91F8A1F-1C5B-213E-8596-DC8B1CF45030}"/>
                </a:ext>
              </a:extLst>
            </p:cNvPr>
            <p:cNvSpPr/>
            <p:nvPr/>
          </p:nvSpPr>
          <p:spPr>
            <a:xfrm>
              <a:off x="4001125" y="4101425"/>
              <a:ext cx="31250" cy="36050"/>
            </a:xfrm>
            <a:custGeom>
              <a:avLst/>
              <a:gdLst/>
              <a:ahLst/>
              <a:cxnLst/>
              <a:rect l="l" t="t" r="r" b="b"/>
              <a:pathLst>
                <a:path w="1250" h="1442" extrusionOk="0">
                  <a:moveTo>
                    <a:pt x="213" y="1"/>
                  </a:moveTo>
                  <a:cubicBezTo>
                    <a:pt x="180" y="1"/>
                    <a:pt x="148" y="10"/>
                    <a:pt x="125" y="33"/>
                  </a:cubicBezTo>
                  <a:cubicBezTo>
                    <a:pt x="54" y="86"/>
                    <a:pt x="36" y="176"/>
                    <a:pt x="90" y="247"/>
                  </a:cubicBezTo>
                  <a:lnTo>
                    <a:pt x="411" y="675"/>
                  </a:lnTo>
                  <a:lnTo>
                    <a:pt x="36" y="1157"/>
                  </a:lnTo>
                  <a:cubicBezTo>
                    <a:pt x="1" y="1228"/>
                    <a:pt x="1" y="1335"/>
                    <a:pt x="72" y="1389"/>
                  </a:cubicBezTo>
                  <a:cubicBezTo>
                    <a:pt x="97" y="1405"/>
                    <a:pt x="133" y="1418"/>
                    <a:pt x="172" y="1418"/>
                  </a:cubicBezTo>
                  <a:cubicBezTo>
                    <a:pt x="217" y="1418"/>
                    <a:pt x="266" y="1401"/>
                    <a:pt x="304" y="1353"/>
                  </a:cubicBezTo>
                  <a:lnTo>
                    <a:pt x="607" y="943"/>
                  </a:lnTo>
                  <a:lnTo>
                    <a:pt x="946" y="1371"/>
                  </a:lnTo>
                  <a:cubicBezTo>
                    <a:pt x="970" y="1406"/>
                    <a:pt x="1008" y="1441"/>
                    <a:pt x="1062" y="1441"/>
                  </a:cubicBezTo>
                  <a:cubicBezTo>
                    <a:pt x="1091" y="1441"/>
                    <a:pt x="1123" y="1431"/>
                    <a:pt x="1160" y="1407"/>
                  </a:cubicBezTo>
                  <a:cubicBezTo>
                    <a:pt x="1232" y="1353"/>
                    <a:pt x="1250" y="1246"/>
                    <a:pt x="1196" y="1175"/>
                  </a:cubicBezTo>
                  <a:lnTo>
                    <a:pt x="804" y="675"/>
                  </a:lnTo>
                  <a:lnTo>
                    <a:pt x="1125" y="247"/>
                  </a:lnTo>
                  <a:cubicBezTo>
                    <a:pt x="1178" y="176"/>
                    <a:pt x="1160" y="86"/>
                    <a:pt x="1107" y="33"/>
                  </a:cubicBezTo>
                  <a:cubicBezTo>
                    <a:pt x="1077" y="10"/>
                    <a:pt x="1041" y="1"/>
                    <a:pt x="1005" y="1"/>
                  </a:cubicBezTo>
                  <a:cubicBezTo>
                    <a:pt x="955" y="1"/>
                    <a:pt x="906" y="20"/>
                    <a:pt x="875" y="51"/>
                  </a:cubicBezTo>
                  <a:lnTo>
                    <a:pt x="607" y="408"/>
                  </a:lnTo>
                  <a:lnTo>
                    <a:pt x="340" y="51"/>
                  </a:lnTo>
                  <a:cubicBezTo>
                    <a:pt x="308" y="20"/>
                    <a:pt x="259" y="1"/>
                    <a:pt x="213"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212;p39">
              <a:extLst>
                <a:ext uri="{FF2B5EF4-FFF2-40B4-BE49-F238E27FC236}">
                  <a16:creationId xmlns:a16="http://schemas.microsoft.com/office/drawing/2014/main" id="{4CA7F72C-A26B-DC9D-5C5B-00484B458378}"/>
                </a:ext>
              </a:extLst>
            </p:cNvPr>
            <p:cNvSpPr/>
            <p:nvPr/>
          </p:nvSpPr>
          <p:spPr>
            <a:xfrm>
              <a:off x="4037250" y="4102600"/>
              <a:ext cx="33050" cy="32300"/>
            </a:xfrm>
            <a:custGeom>
              <a:avLst/>
              <a:gdLst/>
              <a:ahLst/>
              <a:cxnLst/>
              <a:rect l="l" t="t" r="r" b="b"/>
              <a:pathLst>
                <a:path w="1322" h="1292" extrusionOk="0">
                  <a:moveTo>
                    <a:pt x="671" y="1"/>
                  </a:moveTo>
                  <a:cubicBezTo>
                    <a:pt x="662" y="1"/>
                    <a:pt x="652" y="2"/>
                    <a:pt x="643" y="4"/>
                  </a:cubicBezTo>
                  <a:cubicBezTo>
                    <a:pt x="554" y="4"/>
                    <a:pt x="500" y="75"/>
                    <a:pt x="500" y="164"/>
                  </a:cubicBezTo>
                  <a:lnTo>
                    <a:pt x="500" y="485"/>
                  </a:lnTo>
                  <a:lnTo>
                    <a:pt x="179" y="485"/>
                  </a:lnTo>
                  <a:cubicBezTo>
                    <a:pt x="90" y="485"/>
                    <a:pt x="19" y="539"/>
                    <a:pt x="1" y="628"/>
                  </a:cubicBezTo>
                  <a:cubicBezTo>
                    <a:pt x="1" y="717"/>
                    <a:pt x="72" y="807"/>
                    <a:pt x="161" y="807"/>
                  </a:cubicBezTo>
                  <a:lnTo>
                    <a:pt x="500" y="807"/>
                  </a:lnTo>
                  <a:lnTo>
                    <a:pt x="500" y="1128"/>
                  </a:lnTo>
                  <a:cubicBezTo>
                    <a:pt x="500" y="1217"/>
                    <a:pt x="554" y="1288"/>
                    <a:pt x="643" y="1288"/>
                  </a:cubicBezTo>
                  <a:cubicBezTo>
                    <a:pt x="652" y="1290"/>
                    <a:pt x="662" y="1291"/>
                    <a:pt x="671" y="1291"/>
                  </a:cubicBezTo>
                  <a:cubicBezTo>
                    <a:pt x="750" y="1291"/>
                    <a:pt x="822" y="1226"/>
                    <a:pt x="822" y="1146"/>
                  </a:cubicBezTo>
                  <a:lnTo>
                    <a:pt x="822" y="807"/>
                  </a:lnTo>
                  <a:lnTo>
                    <a:pt x="1143" y="807"/>
                  </a:lnTo>
                  <a:cubicBezTo>
                    <a:pt x="1214" y="807"/>
                    <a:pt x="1286" y="735"/>
                    <a:pt x="1303" y="664"/>
                  </a:cubicBezTo>
                  <a:cubicBezTo>
                    <a:pt x="1321" y="557"/>
                    <a:pt x="1250" y="485"/>
                    <a:pt x="1143" y="485"/>
                  </a:cubicBezTo>
                  <a:lnTo>
                    <a:pt x="822" y="485"/>
                  </a:lnTo>
                  <a:lnTo>
                    <a:pt x="822" y="164"/>
                  </a:lnTo>
                  <a:cubicBezTo>
                    <a:pt x="822" y="68"/>
                    <a:pt x="750" y="1"/>
                    <a:pt x="6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213;p39">
              <a:extLst>
                <a:ext uri="{FF2B5EF4-FFF2-40B4-BE49-F238E27FC236}">
                  <a16:creationId xmlns:a16="http://schemas.microsoft.com/office/drawing/2014/main" id="{4652CE9A-CB26-E8F3-2C48-9228E4257E8D}"/>
                </a:ext>
              </a:extLst>
            </p:cNvPr>
            <p:cNvSpPr/>
            <p:nvPr/>
          </p:nvSpPr>
          <p:spPr>
            <a:xfrm>
              <a:off x="4078300" y="4100900"/>
              <a:ext cx="23675" cy="36150"/>
            </a:xfrm>
            <a:custGeom>
              <a:avLst/>
              <a:gdLst/>
              <a:ahLst/>
              <a:cxnLst/>
              <a:rect l="l" t="t" r="r" b="b"/>
              <a:pathLst>
                <a:path w="947" h="1446" extrusionOk="0">
                  <a:moveTo>
                    <a:pt x="446" y="0"/>
                  </a:moveTo>
                  <a:cubicBezTo>
                    <a:pt x="232" y="0"/>
                    <a:pt x="54" y="143"/>
                    <a:pt x="18" y="357"/>
                  </a:cubicBezTo>
                  <a:cubicBezTo>
                    <a:pt x="0" y="446"/>
                    <a:pt x="54" y="518"/>
                    <a:pt x="143" y="536"/>
                  </a:cubicBezTo>
                  <a:cubicBezTo>
                    <a:pt x="152" y="538"/>
                    <a:pt x="162" y="539"/>
                    <a:pt x="171" y="539"/>
                  </a:cubicBezTo>
                  <a:cubicBezTo>
                    <a:pt x="236" y="539"/>
                    <a:pt x="306" y="488"/>
                    <a:pt x="322" y="411"/>
                  </a:cubicBezTo>
                  <a:cubicBezTo>
                    <a:pt x="339" y="357"/>
                    <a:pt x="393" y="321"/>
                    <a:pt x="446" y="321"/>
                  </a:cubicBezTo>
                  <a:cubicBezTo>
                    <a:pt x="589" y="339"/>
                    <a:pt x="589" y="482"/>
                    <a:pt x="482" y="625"/>
                  </a:cubicBezTo>
                  <a:cubicBezTo>
                    <a:pt x="304" y="875"/>
                    <a:pt x="197" y="1017"/>
                    <a:pt x="143" y="1089"/>
                  </a:cubicBezTo>
                  <a:cubicBezTo>
                    <a:pt x="72" y="1178"/>
                    <a:pt x="36" y="1231"/>
                    <a:pt x="54" y="1321"/>
                  </a:cubicBezTo>
                  <a:cubicBezTo>
                    <a:pt x="72" y="1374"/>
                    <a:pt x="107" y="1410"/>
                    <a:pt x="161" y="1428"/>
                  </a:cubicBezTo>
                  <a:cubicBezTo>
                    <a:pt x="179" y="1428"/>
                    <a:pt x="197" y="1446"/>
                    <a:pt x="411" y="1446"/>
                  </a:cubicBezTo>
                  <a:lnTo>
                    <a:pt x="768" y="1446"/>
                  </a:lnTo>
                  <a:cubicBezTo>
                    <a:pt x="857" y="1446"/>
                    <a:pt x="928" y="1374"/>
                    <a:pt x="928" y="1303"/>
                  </a:cubicBezTo>
                  <a:cubicBezTo>
                    <a:pt x="946" y="1196"/>
                    <a:pt x="875" y="1124"/>
                    <a:pt x="768" y="1124"/>
                  </a:cubicBezTo>
                  <a:lnTo>
                    <a:pt x="518" y="1124"/>
                  </a:lnTo>
                  <a:cubicBezTo>
                    <a:pt x="571" y="1053"/>
                    <a:pt x="643" y="946"/>
                    <a:pt x="732" y="821"/>
                  </a:cubicBezTo>
                  <a:cubicBezTo>
                    <a:pt x="803" y="714"/>
                    <a:pt x="857" y="607"/>
                    <a:pt x="875" y="518"/>
                  </a:cubicBezTo>
                  <a:cubicBezTo>
                    <a:pt x="875" y="500"/>
                    <a:pt x="875" y="482"/>
                    <a:pt x="892" y="446"/>
                  </a:cubicBezTo>
                  <a:cubicBezTo>
                    <a:pt x="892" y="197"/>
                    <a:pt x="678" y="0"/>
                    <a:pt x="446"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3" name="TextBox 102">
            <a:extLst>
              <a:ext uri="{FF2B5EF4-FFF2-40B4-BE49-F238E27FC236}">
                <a16:creationId xmlns:a16="http://schemas.microsoft.com/office/drawing/2014/main" id="{8E3FC476-84E6-7752-0690-F7BDCD1E4AE1}"/>
              </a:ext>
            </a:extLst>
          </p:cNvPr>
          <p:cNvSpPr txBox="1"/>
          <p:nvPr/>
        </p:nvSpPr>
        <p:spPr>
          <a:xfrm>
            <a:off x="1439087" y="2818376"/>
            <a:ext cx="7898765" cy="430887"/>
          </a:xfrm>
          <a:prstGeom prst="rect">
            <a:avLst/>
          </a:prstGeom>
          <a:noFill/>
        </p:spPr>
        <p:txBody>
          <a:bodyPr wrap="none" rtlCol="0">
            <a:spAutoFit/>
          </a:bodyPr>
          <a:lstStyle/>
          <a:p>
            <a:r>
              <a:rPr lang="en-US" sz="2200" dirty="0">
                <a:latin typeface="#9Slide03 SVND Sari" panose="02000000000000000000" pitchFamily="2" charset="0"/>
              </a:rPr>
              <a:t>Qua D vẽ đường thẳng song song với cạnh BC, cắt cạnh AC tại E’.</a:t>
            </a:r>
          </a:p>
        </p:txBody>
      </p:sp>
      <p:sp>
        <p:nvSpPr>
          <p:cNvPr id="105" name="TextBox 104">
            <a:extLst>
              <a:ext uri="{FF2B5EF4-FFF2-40B4-BE49-F238E27FC236}">
                <a16:creationId xmlns:a16="http://schemas.microsoft.com/office/drawing/2014/main" id="{8C260972-C7F5-B8C1-B310-221F7E6A90A3}"/>
              </a:ext>
            </a:extLst>
          </p:cNvPr>
          <p:cNvSpPr txBox="1"/>
          <p:nvPr/>
        </p:nvSpPr>
        <p:spPr>
          <a:xfrm>
            <a:off x="3659538" y="4667344"/>
            <a:ext cx="558166"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AD</a:t>
            </a:r>
          </a:p>
        </p:txBody>
      </p:sp>
      <p:sp>
        <p:nvSpPr>
          <p:cNvPr id="106" name="TextBox 105">
            <a:extLst>
              <a:ext uri="{FF2B5EF4-FFF2-40B4-BE49-F238E27FC236}">
                <a16:creationId xmlns:a16="http://schemas.microsoft.com/office/drawing/2014/main" id="{F1BFCF0B-CDE6-8E03-C13D-0938CBC4A12E}"/>
              </a:ext>
            </a:extLst>
          </p:cNvPr>
          <p:cNvSpPr txBox="1"/>
          <p:nvPr/>
        </p:nvSpPr>
        <p:spPr>
          <a:xfrm>
            <a:off x="3653312" y="5034845"/>
            <a:ext cx="545342"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AB</a:t>
            </a:r>
          </a:p>
        </p:txBody>
      </p:sp>
      <p:sp>
        <p:nvSpPr>
          <p:cNvPr id="107" name="TextBox 106">
            <a:extLst>
              <a:ext uri="{FF2B5EF4-FFF2-40B4-BE49-F238E27FC236}">
                <a16:creationId xmlns:a16="http://schemas.microsoft.com/office/drawing/2014/main" id="{2FF0A061-4385-9D36-26CC-5F2778054DD1}"/>
              </a:ext>
            </a:extLst>
          </p:cNvPr>
          <p:cNvSpPr txBox="1"/>
          <p:nvPr/>
        </p:nvSpPr>
        <p:spPr>
          <a:xfrm>
            <a:off x="4192408" y="4863131"/>
            <a:ext cx="338554"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t>
            </a:r>
          </a:p>
        </p:txBody>
      </p:sp>
      <p:cxnSp>
        <p:nvCxnSpPr>
          <p:cNvPr id="108" name="Straight Connector 107">
            <a:extLst>
              <a:ext uri="{FF2B5EF4-FFF2-40B4-BE49-F238E27FC236}">
                <a16:creationId xmlns:a16="http://schemas.microsoft.com/office/drawing/2014/main" id="{56BAF3EA-822A-F285-85C1-ECFB676A7D62}"/>
              </a:ext>
            </a:extLst>
          </p:cNvPr>
          <p:cNvCxnSpPr>
            <a:cxnSpLocks/>
          </p:cNvCxnSpPr>
          <p:nvPr/>
        </p:nvCxnSpPr>
        <p:spPr>
          <a:xfrm>
            <a:off x="3717781" y="5064488"/>
            <a:ext cx="409597"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1D1F6BA6-C262-EF39-A91A-3BE5FC70279A}"/>
              </a:ext>
            </a:extLst>
          </p:cNvPr>
          <p:cNvSpPr txBox="1"/>
          <p:nvPr/>
        </p:nvSpPr>
        <p:spPr>
          <a:xfrm>
            <a:off x="4543098" y="5035174"/>
            <a:ext cx="530915"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AC</a:t>
            </a:r>
          </a:p>
        </p:txBody>
      </p:sp>
      <p:cxnSp>
        <p:nvCxnSpPr>
          <p:cNvPr id="110" name="Straight Connector 109">
            <a:extLst>
              <a:ext uri="{FF2B5EF4-FFF2-40B4-BE49-F238E27FC236}">
                <a16:creationId xmlns:a16="http://schemas.microsoft.com/office/drawing/2014/main" id="{BA51F557-4442-8CC6-8E1B-95C06ECC7907}"/>
              </a:ext>
            </a:extLst>
          </p:cNvPr>
          <p:cNvCxnSpPr>
            <a:cxnSpLocks/>
          </p:cNvCxnSpPr>
          <p:nvPr/>
        </p:nvCxnSpPr>
        <p:spPr>
          <a:xfrm>
            <a:off x="4593661" y="5056648"/>
            <a:ext cx="438486"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244A7082-E73E-E44C-30B7-98013B565986}"/>
              </a:ext>
            </a:extLst>
          </p:cNvPr>
          <p:cNvSpPr txBox="1"/>
          <p:nvPr/>
        </p:nvSpPr>
        <p:spPr>
          <a:xfrm>
            <a:off x="4553778" y="4667344"/>
            <a:ext cx="521297"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AE</a:t>
            </a:r>
          </a:p>
        </p:txBody>
      </p:sp>
      <p:sp>
        <p:nvSpPr>
          <p:cNvPr id="112" name="TextBox 111">
            <a:extLst>
              <a:ext uri="{FF2B5EF4-FFF2-40B4-BE49-F238E27FC236}">
                <a16:creationId xmlns:a16="http://schemas.microsoft.com/office/drawing/2014/main" id="{CBF4A486-3B42-630F-4AD1-9704B6AE4E2A}"/>
              </a:ext>
            </a:extLst>
          </p:cNvPr>
          <p:cNvSpPr txBox="1"/>
          <p:nvPr/>
        </p:nvSpPr>
        <p:spPr>
          <a:xfrm>
            <a:off x="6221927" y="4863131"/>
            <a:ext cx="338554"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t>
            </a:r>
          </a:p>
        </p:txBody>
      </p:sp>
      <p:cxnSp>
        <p:nvCxnSpPr>
          <p:cNvPr id="113" name="Straight Connector 112">
            <a:extLst>
              <a:ext uri="{FF2B5EF4-FFF2-40B4-BE49-F238E27FC236}">
                <a16:creationId xmlns:a16="http://schemas.microsoft.com/office/drawing/2014/main" id="{C96965B5-2A31-0727-6067-5D33354509CF}"/>
              </a:ext>
            </a:extLst>
          </p:cNvPr>
          <p:cNvCxnSpPr>
            <a:cxnSpLocks/>
          </p:cNvCxnSpPr>
          <p:nvPr/>
        </p:nvCxnSpPr>
        <p:spPr>
          <a:xfrm>
            <a:off x="5747300" y="5064488"/>
            <a:ext cx="409597"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ED9EB7D-3413-B3A9-03E0-24D73CDB195D}"/>
              </a:ext>
            </a:extLst>
          </p:cNvPr>
          <p:cNvCxnSpPr>
            <a:cxnSpLocks/>
          </p:cNvCxnSpPr>
          <p:nvPr/>
        </p:nvCxnSpPr>
        <p:spPr>
          <a:xfrm>
            <a:off x="6623180" y="5056648"/>
            <a:ext cx="438486"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26356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left)">
                                      <p:cBhvr>
                                        <p:cTn id="36" dur="500"/>
                                        <p:tgtEl>
                                          <p:spTgt spid="4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500"/>
                                        <p:tgtEl>
                                          <p:spTgt spid="5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wipe(left)">
                                      <p:cBhvr>
                                        <p:cTn id="42" dur="500"/>
                                        <p:tgtEl>
                                          <p:spTgt spid="10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wipe(left)">
                                      <p:cBhvr>
                                        <p:cTn id="45" dur="500"/>
                                        <p:tgtEl>
                                          <p:spTgt spid="10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7"/>
                                        </p:tgtEl>
                                        <p:attrNameLst>
                                          <p:attrName>style.visibility</p:attrName>
                                        </p:attrNameLst>
                                      </p:cBhvr>
                                      <p:to>
                                        <p:strVal val="visible"/>
                                      </p:to>
                                    </p:set>
                                    <p:animEffect transition="in" filter="wipe(left)">
                                      <p:cBhvr>
                                        <p:cTn id="48" dur="500"/>
                                        <p:tgtEl>
                                          <p:spTgt spid="107"/>
                                        </p:tgtEl>
                                      </p:cBhvr>
                                    </p:animEffect>
                                  </p:childTnLst>
                                </p:cTn>
                              </p:par>
                              <p:par>
                                <p:cTn id="49" presetID="22" presetClass="entr" presetSubtype="8" fill="hold" nodeType="with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wipe(left)">
                                      <p:cBhvr>
                                        <p:cTn id="51" dur="500"/>
                                        <p:tgtEl>
                                          <p:spTgt spid="10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09"/>
                                        </p:tgtEl>
                                        <p:attrNameLst>
                                          <p:attrName>style.visibility</p:attrName>
                                        </p:attrNameLst>
                                      </p:cBhvr>
                                      <p:to>
                                        <p:strVal val="visible"/>
                                      </p:to>
                                    </p:set>
                                    <p:animEffect transition="in" filter="wipe(left)">
                                      <p:cBhvr>
                                        <p:cTn id="54" dur="500"/>
                                        <p:tgtEl>
                                          <p:spTgt spid="109"/>
                                        </p:tgtEl>
                                      </p:cBhvr>
                                    </p:animEffect>
                                  </p:childTnLst>
                                </p:cTn>
                              </p:par>
                              <p:par>
                                <p:cTn id="55" presetID="22" presetClass="entr" presetSubtype="8" fill="hold" nodeType="withEffect">
                                  <p:stCondLst>
                                    <p:cond delay="0"/>
                                  </p:stCondLst>
                                  <p:childTnLst>
                                    <p:set>
                                      <p:cBhvr>
                                        <p:cTn id="56" dur="1" fill="hold">
                                          <p:stCondLst>
                                            <p:cond delay="0"/>
                                          </p:stCondLst>
                                        </p:cTn>
                                        <p:tgtEl>
                                          <p:spTgt spid="110"/>
                                        </p:tgtEl>
                                        <p:attrNameLst>
                                          <p:attrName>style.visibility</p:attrName>
                                        </p:attrNameLst>
                                      </p:cBhvr>
                                      <p:to>
                                        <p:strVal val="visible"/>
                                      </p:to>
                                    </p:set>
                                    <p:animEffect transition="in" filter="wipe(left)">
                                      <p:cBhvr>
                                        <p:cTn id="57" dur="500"/>
                                        <p:tgtEl>
                                          <p:spTgt spid="11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left)">
                                      <p:cBhvr>
                                        <p:cTn id="71" dur="500"/>
                                        <p:tgtEl>
                                          <p:spTgt spid="52"/>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left)">
                                      <p:cBhvr>
                                        <p:cTn id="74" dur="500"/>
                                        <p:tgtEl>
                                          <p:spTgt spid="5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12"/>
                                        </p:tgtEl>
                                        <p:attrNameLst>
                                          <p:attrName>style.visibility</p:attrName>
                                        </p:attrNameLst>
                                      </p:cBhvr>
                                      <p:to>
                                        <p:strVal val="visible"/>
                                      </p:to>
                                    </p:set>
                                    <p:animEffect transition="in" filter="wipe(left)">
                                      <p:cBhvr>
                                        <p:cTn id="77" dur="500"/>
                                        <p:tgtEl>
                                          <p:spTgt spid="112"/>
                                        </p:tgtEl>
                                      </p:cBhvr>
                                    </p:animEffect>
                                  </p:childTnLst>
                                </p:cTn>
                              </p:par>
                              <p:par>
                                <p:cTn id="78" presetID="22" presetClass="entr" presetSubtype="8" fill="hold" nodeType="withEffect">
                                  <p:stCondLst>
                                    <p:cond delay="0"/>
                                  </p:stCondLst>
                                  <p:childTnLst>
                                    <p:set>
                                      <p:cBhvr>
                                        <p:cTn id="79" dur="1" fill="hold">
                                          <p:stCondLst>
                                            <p:cond delay="0"/>
                                          </p:stCondLst>
                                        </p:cTn>
                                        <p:tgtEl>
                                          <p:spTgt spid="113"/>
                                        </p:tgtEl>
                                        <p:attrNameLst>
                                          <p:attrName>style.visibility</p:attrName>
                                        </p:attrNameLst>
                                      </p:cBhvr>
                                      <p:to>
                                        <p:strVal val="visible"/>
                                      </p:to>
                                    </p:set>
                                    <p:animEffect transition="in" filter="wipe(left)">
                                      <p:cBhvr>
                                        <p:cTn id="80" dur="500"/>
                                        <p:tgtEl>
                                          <p:spTgt spid="113"/>
                                        </p:tgtEl>
                                      </p:cBhvr>
                                    </p:animEffect>
                                  </p:childTnLst>
                                </p:cTn>
                              </p:par>
                              <p:par>
                                <p:cTn id="81" presetID="22" presetClass="entr" presetSubtype="8" fill="hold" nodeType="withEffect">
                                  <p:stCondLst>
                                    <p:cond delay="0"/>
                                  </p:stCondLst>
                                  <p:childTnLst>
                                    <p:set>
                                      <p:cBhvr>
                                        <p:cTn id="82" dur="1" fill="hold">
                                          <p:stCondLst>
                                            <p:cond delay="0"/>
                                          </p:stCondLst>
                                        </p:cTn>
                                        <p:tgtEl>
                                          <p:spTgt spid="114"/>
                                        </p:tgtEl>
                                        <p:attrNameLst>
                                          <p:attrName>style.visibility</p:attrName>
                                        </p:attrNameLst>
                                      </p:cBhvr>
                                      <p:to>
                                        <p:strVal val="visible"/>
                                      </p:to>
                                    </p:set>
                                    <p:animEffect transition="in" filter="wipe(left)">
                                      <p:cBhvr>
                                        <p:cTn id="83" dur="500"/>
                                        <p:tgtEl>
                                          <p:spTgt spid="11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wipe(left)">
                                      <p:cBhvr>
                                        <p:cTn id="88" dur="500"/>
                                        <p:tgtEl>
                                          <p:spTgt spid="59"/>
                                        </p:tgtEl>
                                      </p:cBhvr>
                                    </p:animEffect>
                                  </p:childTnLst>
                                </p:cTn>
                              </p:par>
                            </p:childTnLst>
                          </p:cTn>
                        </p:par>
                      </p:childTnLst>
                    </p:cTn>
                  </p:par>
                  <p:par>
                    <p:cTn id="89" fill="hold">
                      <p:stCondLst>
                        <p:cond delay="indefinite"/>
                      </p:stCondLst>
                      <p:childTnLst>
                        <p:par>
                          <p:cTn id="90" fill="hold">
                            <p:stCondLst>
                              <p:cond delay="0"/>
                            </p:stCondLst>
                            <p:childTnLst>
                              <p:par>
                                <p:cTn id="91" presetID="32" presetClass="emph" presetSubtype="0" fill="hold" grpId="0" nodeType="clickEffect">
                                  <p:stCondLst>
                                    <p:cond delay="0"/>
                                  </p:stCondLst>
                                  <p:childTnLst>
                                    <p:animRot by="120000">
                                      <p:cBhvr>
                                        <p:cTn id="92" dur="100" fill="hold">
                                          <p:stCondLst>
                                            <p:cond delay="0"/>
                                          </p:stCondLst>
                                        </p:cTn>
                                        <p:tgtEl>
                                          <p:spTgt spid="71"/>
                                        </p:tgtEl>
                                        <p:attrNameLst>
                                          <p:attrName>r</p:attrName>
                                        </p:attrNameLst>
                                      </p:cBhvr>
                                    </p:animRot>
                                    <p:animRot by="-240000">
                                      <p:cBhvr>
                                        <p:cTn id="93" dur="200" fill="hold">
                                          <p:stCondLst>
                                            <p:cond delay="200"/>
                                          </p:stCondLst>
                                        </p:cTn>
                                        <p:tgtEl>
                                          <p:spTgt spid="71"/>
                                        </p:tgtEl>
                                        <p:attrNameLst>
                                          <p:attrName>r</p:attrName>
                                        </p:attrNameLst>
                                      </p:cBhvr>
                                    </p:animRot>
                                    <p:animRot by="240000">
                                      <p:cBhvr>
                                        <p:cTn id="94" dur="200" fill="hold">
                                          <p:stCondLst>
                                            <p:cond delay="400"/>
                                          </p:stCondLst>
                                        </p:cTn>
                                        <p:tgtEl>
                                          <p:spTgt spid="71"/>
                                        </p:tgtEl>
                                        <p:attrNameLst>
                                          <p:attrName>r</p:attrName>
                                        </p:attrNameLst>
                                      </p:cBhvr>
                                    </p:animRot>
                                    <p:animRot by="-240000">
                                      <p:cBhvr>
                                        <p:cTn id="95" dur="200" fill="hold">
                                          <p:stCondLst>
                                            <p:cond delay="600"/>
                                          </p:stCondLst>
                                        </p:cTn>
                                        <p:tgtEl>
                                          <p:spTgt spid="71"/>
                                        </p:tgtEl>
                                        <p:attrNameLst>
                                          <p:attrName>r</p:attrName>
                                        </p:attrNameLst>
                                      </p:cBhvr>
                                    </p:animRot>
                                    <p:animRot by="120000">
                                      <p:cBhvr>
                                        <p:cTn id="96" dur="200" fill="hold">
                                          <p:stCondLst>
                                            <p:cond delay="800"/>
                                          </p:stCondLst>
                                        </p:cTn>
                                        <p:tgtEl>
                                          <p:spTgt spid="71"/>
                                        </p:tgtEl>
                                        <p:attrNameLst>
                                          <p:attrName>r</p:attrName>
                                        </p:attrNameLst>
                                      </p:cBhvr>
                                    </p:animRot>
                                  </p:childTnLst>
                                </p:cTn>
                              </p:par>
                              <p:par>
                                <p:cTn id="97" presetID="32" presetClass="emph" presetSubtype="0" fill="hold" grpId="0" nodeType="withEffect">
                                  <p:stCondLst>
                                    <p:cond delay="0"/>
                                  </p:stCondLst>
                                  <p:childTnLst>
                                    <p:animRot by="120000">
                                      <p:cBhvr>
                                        <p:cTn id="98" dur="100" fill="hold">
                                          <p:stCondLst>
                                            <p:cond delay="0"/>
                                          </p:stCondLst>
                                        </p:cTn>
                                        <p:tgtEl>
                                          <p:spTgt spid="78"/>
                                        </p:tgtEl>
                                        <p:attrNameLst>
                                          <p:attrName>r</p:attrName>
                                        </p:attrNameLst>
                                      </p:cBhvr>
                                    </p:animRot>
                                    <p:animRot by="-240000">
                                      <p:cBhvr>
                                        <p:cTn id="99" dur="200" fill="hold">
                                          <p:stCondLst>
                                            <p:cond delay="200"/>
                                          </p:stCondLst>
                                        </p:cTn>
                                        <p:tgtEl>
                                          <p:spTgt spid="78"/>
                                        </p:tgtEl>
                                        <p:attrNameLst>
                                          <p:attrName>r</p:attrName>
                                        </p:attrNameLst>
                                      </p:cBhvr>
                                    </p:animRot>
                                    <p:animRot by="240000">
                                      <p:cBhvr>
                                        <p:cTn id="100" dur="200" fill="hold">
                                          <p:stCondLst>
                                            <p:cond delay="400"/>
                                          </p:stCondLst>
                                        </p:cTn>
                                        <p:tgtEl>
                                          <p:spTgt spid="78"/>
                                        </p:tgtEl>
                                        <p:attrNameLst>
                                          <p:attrName>r</p:attrName>
                                        </p:attrNameLst>
                                      </p:cBhvr>
                                    </p:animRot>
                                    <p:animRot by="-240000">
                                      <p:cBhvr>
                                        <p:cTn id="101" dur="200" fill="hold">
                                          <p:stCondLst>
                                            <p:cond delay="600"/>
                                          </p:stCondLst>
                                        </p:cTn>
                                        <p:tgtEl>
                                          <p:spTgt spid="78"/>
                                        </p:tgtEl>
                                        <p:attrNameLst>
                                          <p:attrName>r</p:attrName>
                                        </p:attrNameLst>
                                      </p:cBhvr>
                                    </p:animRot>
                                    <p:animRot by="120000">
                                      <p:cBhvr>
                                        <p:cTn id="102" dur="200" fill="hold">
                                          <p:stCondLst>
                                            <p:cond delay="800"/>
                                          </p:stCondLst>
                                        </p:cTn>
                                        <p:tgtEl>
                                          <p:spTgt spid="78"/>
                                        </p:tgtEl>
                                        <p:attrNameLst>
                                          <p:attrName>r</p:attrName>
                                        </p:attrNameLst>
                                      </p:cBhvr>
                                    </p:animRo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wipe(left)">
                                      <p:cBhvr>
                                        <p:cTn id="10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4" grpId="0"/>
      <p:bldP spid="35" grpId="0"/>
      <p:bldP spid="36" grpId="0"/>
      <p:bldP spid="37" grpId="0"/>
      <p:bldP spid="39" grpId="0"/>
      <p:bldP spid="41" grpId="0"/>
      <p:bldP spid="42" grpId="0"/>
      <p:bldP spid="43" grpId="0"/>
      <p:bldP spid="51" grpId="0"/>
      <p:bldP spid="52" grpId="0"/>
      <p:bldP spid="53" grpId="0"/>
      <p:bldP spid="59" grpId="0"/>
      <p:bldP spid="60" grpId="0"/>
      <p:bldP spid="71" grpId="0"/>
      <p:bldP spid="78" grpId="0"/>
      <p:bldP spid="105" grpId="0"/>
      <p:bldP spid="106" grpId="0"/>
      <p:bldP spid="107" grpId="0"/>
      <p:bldP spid="109" grpId="0"/>
      <p:bldP spid="111" grpId="0"/>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5266295-5DBC-7F94-16ED-E35BAC11D8E8}"/>
                  </a:ext>
                </a:extLst>
              </p:cNvPr>
              <p:cNvSpPr txBox="1"/>
              <p:nvPr/>
            </p:nvSpPr>
            <p:spPr>
              <a:xfrm>
                <a:off x="1448281" y="3571114"/>
                <a:ext cx="2252283" cy="430887"/>
              </a:xfrm>
              <a:prstGeom prst="rect">
                <a:avLst/>
              </a:prstGeom>
              <a:noFill/>
            </p:spPr>
            <p:txBody>
              <a:bodyPr wrap="none" rtlCol="0">
                <a:spAutoFit/>
              </a:bodyPr>
              <a:lstStyle/>
              <a:p>
                <a:r>
                  <a:rPr lang="en-US" sz="2200" dirty="0">
                    <a:latin typeface="#9Slide03 SVND Sari" panose="02000000000000000000" pitchFamily="2" charset="0"/>
                  </a:rPr>
                  <a:t>Trong </a:t>
                </a:r>
                <a14:m>
                  <m:oMath xmlns:m="http://schemas.openxmlformats.org/officeDocument/2006/math">
                    <m:r>
                      <m:rPr>
                        <m:sty m:val="p"/>
                      </m:rPr>
                      <a:rPr lang="en-US" sz="2200" b="0" i="0" smtClean="0">
                        <a:latin typeface="Cambria Math" panose="02040503050406030204" pitchFamily="18" charset="0"/>
                      </a:rPr>
                      <m:t>Δ</m:t>
                    </m:r>
                  </m:oMath>
                </a14:m>
                <a:r>
                  <a:rPr lang="en-US" sz="2200" dirty="0">
                    <a:latin typeface="#9Slide03 SVND Sari" panose="02000000000000000000" pitchFamily="2" charset="0"/>
                  </a:rPr>
                  <a:t>DEF ta có</a:t>
                </a:r>
              </a:p>
            </p:txBody>
          </p:sp>
        </mc:Choice>
        <mc:Fallback xmlns="">
          <p:sp>
            <p:nvSpPr>
              <p:cNvPr id="8" name="TextBox 7">
                <a:extLst>
                  <a:ext uri="{FF2B5EF4-FFF2-40B4-BE49-F238E27FC236}">
                    <a16:creationId xmlns:a16="http://schemas.microsoft.com/office/drawing/2014/main" id="{E5266295-5DBC-7F94-16ED-E35BAC11D8E8}"/>
                  </a:ext>
                </a:extLst>
              </p:cNvPr>
              <p:cNvSpPr txBox="1">
                <a:spLocks noRot="1" noChangeAspect="1" noMove="1" noResize="1" noEditPoints="1" noAdjustHandles="1" noChangeArrowheads="1" noChangeShapeType="1" noTextEdit="1"/>
              </p:cNvSpPr>
              <p:nvPr/>
            </p:nvSpPr>
            <p:spPr>
              <a:xfrm>
                <a:off x="1448281" y="3571114"/>
                <a:ext cx="2252283" cy="430887"/>
              </a:xfrm>
              <a:prstGeom prst="rect">
                <a:avLst/>
              </a:prstGeom>
              <a:blipFill>
                <a:blip r:embed="rId4"/>
                <a:stretch>
                  <a:fillRect l="-3523" t="-10000" r="-2710" b="-28571"/>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86F41D1-8560-2344-7573-7DB7E2E9EB36}"/>
              </a:ext>
            </a:extLst>
          </p:cNvPr>
          <p:cNvSpPr txBox="1"/>
          <p:nvPr/>
        </p:nvSpPr>
        <p:spPr>
          <a:xfrm>
            <a:off x="3696440" y="3842589"/>
            <a:ext cx="570990" cy="430887"/>
          </a:xfrm>
          <a:prstGeom prst="rect">
            <a:avLst/>
          </a:prstGeom>
          <a:noFill/>
        </p:spPr>
        <p:txBody>
          <a:bodyPr wrap="none" rtlCol="0">
            <a:spAutoFit/>
          </a:bodyPr>
          <a:lstStyle/>
          <a:p>
            <a:r>
              <a:rPr lang="en-US" sz="2200">
                <a:latin typeface="#9Slide03 SVND Sari" panose="02000000000000000000" pitchFamily="2" charset="0"/>
              </a:rPr>
              <a:t>ME</a:t>
            </a:r>
            <a:endParaRPr lang="en-US" sz="2200" dirty="0">
              <a:latin typeface="#9Slide03 SVND Sari" panose="02000000000000000000" pitchFamily="2" charset="0"/>
            </a:endParaRPr>
          </a:p>
        </p:txBody>
      </p:sp>
      <p:cxnSp>
        <p:nvCxnSpPr>
          <p:cNvPr id="26" name="Straight Connector 25">
            <a:extLst>
              <a:ext uri="{FF2B5EF4-FFF2-40B4-BE49-F238E27FC236}">
                <a16:creationId xmlns:a16="http://schemas.microsoft.com/office/drawing/2014/main" id="{E053219F-99CE-6586-22CA-7A67B3686835}"/>
              </a:ext>
            </a:extLst>
          </p:cNvPr>
          <p:cNvCxnSpPr>
            <a:cxnSpLocks/>
          </p:cNvCxnSpPr>
          <p:nvPr/>
        </p:nvCxnSpPr>
        <p:spPr>
          <a:xfrm>
            <a:off x="3724377" y="3829865"/>
            <a:ext cx="51698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20651EE-70B4-0D37-B0A5-93D1E172FF47}"/>
              </a:ext>
            </a:extLst>
          </p:cNvPr>
          <p:cNvSpPr txBox="1"/>
          <p:nvPr/>
        </p:nvSpPr>
        <p:spPr>
          <a:xfrm>
            <a:off x="4718786" y="3418440"/>
            <a:ext cx="332142" cy="430887"/>
          </a:xfrm>
          <a:prstGeom prst="rect">
            <a:avLst/>
          </a:prstGeom>
          <a:noFill/>
        </p:spPr>
        <p:txBody>
          <a:bodyPr wrap="none" rtlCol="0">
            <a:spAutoFit/>
          </a:bodyPr>
          <a:lstStyle/>
          <a:p>
            <a:r>
              <a:rPr lang="en-US" sz="2200" dirty="0">
                <a:latin typeface="#9Slide03 SVND Sari" panose="02000000000000000000" pitchFamily="2" charset="0"/>
              </a:rPr>
              <a:t>2</a:t>
            </a:r>
          </a:p>
        </p:txBody>
      </p:sp>
      <p:sp>
        <p:nvSpPr>
          <p:cNvPr id="28" name="TextBox 27">
            <a:extLst>
              <a:ext uri="{FF2B5EF4-FFF2-40B4-BE49-F238E27FC236}">
                <a16:creationId xmlns:a16="http://schemas.microsoft.com/office/drawing/2014/main" id="{2B6D537C-B650-02D4-F8AD-D2D773063E42}"/>
              </a:ext>
            </a:extLst>
          </p:cNvPr>
          <p:cNvSpPr txBox="1"/>
          <p:nvPr/>
        </p:nvSpPr>
        <p:spPr>
          <a:xfrm>
            <a:off x="4705290" y="3842588"/>
            <a:ext cx="348172" cy="430887"/>
          </a:xfrm>
          <a:prstGeom prst="rect">
            <a:avLst/>
          </a:prstGeom>
          <a:noFill/>
        </p:spPr>
        <p:txBody>
          <a:bodyPr wrap="none" rtlCol="0">
            <a:spAutoFit/>
          </a:bodyPr>
          <a:lstStyle/>
          <a:p>
            <a:r>
              <a:rPr lang="en-US" sz="2200" dirty="0">
                <a:latin typeface="#9Slide03 SVND Sari" panose="02000000000000000000" pitchFamily="2" charset="0"/>
              </a:rPr>
              <a:t>4</a:t>
            </a:r>
          </a:p>
        </p:txBody>
      </p:sp>
      <p:cxnSp>
        <p:nvCxnSpPr>
          <p:cNvPr id="29" name="Straight Connector 28">
            <a:extLst>
              <a:ext uri="{FF2B5EF4-FFF2-40B4-BE49-F238E27FC236}">
                <a16:creationId xmlns:a16="http://schemas.microsoft.com/office/drawing/2014/main" id="{CAA5F829-CD02-3D9E-9A39-0EEF2F425633}"/>
              </a:ext>
            </a:extLst>
          </p:cNvPr>
          <p:cNvCxnSpPr>
            <a:cxnSpLocks/>
          </p:cNvCxnSpPr>
          <p:nvPr/>
        </p:nvCxnSpPr>
        <p:spPr>
          <a:xfrm>
            <a:off x="5570865" y="3829865"/>
            <a:ext cx="272009"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5CC23B1-7468-1FE0-F3BA-7B739A245A53}"/>
              </a:ext>
            </a:extLst>
          </p:cNvPr>
          <p:cNvCxnSpPr>
            <a:cxnSpLocks/>
          </p:cNvCxnSpPr>
          <p:nvPr/>
        </p:nvCxnSpPr>
        <p:spPr>
          <a:xfrm>
            <a:off x="8934937" y="3692314"/>
            <a:ext cx="81313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Isosceles Triangle 39">
            <a:extLst>
              <a:ext uri="{FF2B5EF4-FFF2-40B4-BE49-F238E27FC236}">
                <a16:creationId xmlns:a16="http://schemas.microsoft.com/office/drawing/2014/main" id="{A44E8638-B201-381A-BDE5-65EF015F0B22}"/>
              </a:ext>
            </a:extLst>
          </p:cNvPr>
          <p:cNvSpPr/>
          <p:nvPr/>
        </p:nvSpPr>
        <p:spPr>
          <a:xfrm>
            <a:off x="8414806" y="3128573"/>
            <a:ext cx="2448973" cy="1709122"/>
          </a:xfrm>
          <a:prstGeom prst="triangle">
            <a:avLst>
              <a:gd name="adj" fmla="val 32034"/>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latin typeface="#9Slide03 SVND Sari" panose="02000000000000000000" pitchFamily="2" charset="0"/>
            </a:endParaRPr>
          </a:p>
        </p:txBody>
      </p:sp>
      <p:sp>
        <p:nvSpPr>
          <p:cNvPr id="41" name="TextBox 40">
            <a:extLst>
              <a:ext uri="{FF2B5EF4-FFF2-40B4-BE49-F238E27FC236}">
                <a16:creationId xmlns:a16="http://schemas.microsoft.com/office/drawing/2014/main" id="{FF07F76D-C75C-AE19-A893-0F6A6D25B9E5}"/>
              </a:ext>
            </a:extLst>
          </p:cNvPr>
          <p:cNvSpPr txBox="1"/>
          <p:nvPr/>
        </p:nvSpPr>
        <p:spPr>
          <a:xfrm>
            <a:off x="9027363" y="2738713"/>
            <a:ext cx="369012" cy="430887"/>
          </a:xfrm>
          <a:prstGeom prst="rect">
            <a:avLst/>
          </a:prstGeom>
          <a:noFill/>
        </p:spPr>
        <p:txBody>
          <a:bodyPr wrap="none" rtlCol="0">
            <a:spAutoFit/>
          </a:bodyPr>
          <a:lstStyle/>
          <a:p>
            <a:r>
              <a:rPr lang="en-US" sz="2200" dirty="0">
                <a:latin typeface="#9Slide03 SVND Sari" panose="02000000000000000000" pitchFamily="2" charset="0"/>
              </a:rPr>
              <a:t>D</a:t>
            </a:r>
          </a:p>
        </p:txBody>
      </p:sp>
      <p:sp>
        <p:nvSpPr>
          <p:cNvPr id="42" name="TextBox 41">
            <a:extLst>
              <a:ext uri="{FF2B5EF4-FFF2-40B4-BE49-F238E27FC236}">
                <a16:creationId xmlns:a16="http://schemas.microsoft.com/office/drawing/2014/main" id="{DDD91067-CAB9-A29D-B578-61A8BC726458}"/>
              </a:ext>
            </a:extLst>
          </p:cNvPr>
          <p:cNvSpPr txBox="1"/>
          <p:nvPr/>
        </p:nvSpPr>
        <p:spPr>
          <a:xfrm>
            <a:off x="9788537" y="3475915"/>
            <a:ext cx="381836" cy="430887"/>
          </a:xfrm>
          <a:prstGeom prst="rect">
            <a:avLst/>
          </a:prstGeom>
          <a:noFill/>
        </p:spPr>
        <p:txBody>
          <a:bodyPr wrap="none" rtlCol="0">
            <a:spAutoFit/>
          </a:bodyPr>
          <a:lstStyle/>
          <a:p>
            <a:r>
              <a:rPr lang="en-US" sz="2200" dirty="0">
                <a:latin typeface="#9Slide03 SVND Sari" panose="02000000000000000000" pitchFamily="2" charset="0"/>
              </a:rPr>
              <a:t>N</a:t>
            </a:r>
          </a:p>
        </p:txBody>
      </p:sp>
      <p:sp>
        <p:nvSpPr>
          <p:cNvPr id="44" name="TextBox 43">
            <a:extLst>
              <a:ext uri="{FF2B5EF4-FFF2-40B4-BE49-F238E27FC236}">
                <a16:creationId xmlns:a16="http://schemas.microsoft.com/office/drawing/2014/main" id="{F03D98BF-3BEC-2C9B-DEAE-4958DA5016F4}"/>
              </a:ext>
            </a:extLst>
          </p:cNvPr>
          <p:cNvSpPr txBox="1"/>
          <p:nvPr/>
        </p:nvSpPr>
        <p:spPr>
          <a:xfrm>
            <a:off x="10855884" y="4757158"/>
            <a:ext cx="327334" cy="430887"/>
          </a:xfrm>
          <a:prstGeom prst="rect">
            <a:avLst/>
          </a:prstGeom>
          <a:noFill/>
        </p:spPr>
        <p:txBody>
          <a:bodyPr wrap="none" rtlCol="0">
            <a:spAutoFit/>
          </a:bodyPr>
          <a:lstStyle/>
          <a:p>
            <a:r>
              <a:rPr lang="en-US" sz="2200" dirty="0">
                <a:latin typeface="#9Slide03 SVND Sari" panose="02000000000000000000" pitchFamily="2" charset="0"/>
              </a:rPr>
              <a:t>F</a:t>
            </a:r>
          </a:p>
        </p:txBody>
      </p:sp>
      <p:sp>
        <p:nvSpPr>
          <p:cNvPr id="45" name="TextBox 44">
            <a:extLst>
              <a:ext uri="{FF2B5EF4-FFF2-40B4-BE49-F238E27FC236}">
                <a16:creationId xmlns:a16="http://schemas.microsoft.com/office/drawing/2014/main" id="{624583E8-5A3F-E9E0-B97A-7B69CC810E6F}"/>
              </a:ext>
            </a:extLst>
          </p:cNvPr>
          <p:cNvSpPr txBox="1"/>
          <p:nvPr/>
        </p:nvSpPr>
        <p:spPr>
          <a:xfrm>
            <a:off x="8095367" y="4752650"/>
            <a:ext cx="332142" cy="430887"/>
          </a:xfrm>
          <a:prstGeom prst="rect">
            <a:avLst/>
          </a:prstGeom>
          <a:noFill/>
        </p:spPr>
        <p:txBody>
          <a:bodyPr wrap="none" rtlCol="0">
            <a:spAutoFit/>
          </a:bodyPr>
          <a:lstStyle/>
          <a:p>
            <a:r>
              <a:rPr lang="en-US" sz="2200" dirty="0">
                <a:latin typeface="#9Slide03 SVND Sari" panose="02000000000000000000" pitchFamily="2" charset="0"/>
              </a:rPr>
              <a:t>E</a:t>
            </a:r>
          </a:p>
        </p:txBody>
      </p:sp>
      <p:sp>
        <p:nvSpPr>
          <p:cNvPr id="46" name="TextBox 45">
            <a:extLst>
              <a:ext uri="{FF2B5EF4-FFF2-40B4-BE49-F238E27FC236}">
                <a16:creationId xmlns:a16="http://schemas.microsoft.com/office/drawing/2014/main" id="{FAC22CDB-EE3E-8988-935B-F33C157057ED}"/>
              </a:ext>
            </a:extLst>
          </p:cNvPr>
          <p:cNvSpPr txBox="1"/>
          <p:nvPr/>
        </p:nvSpPr>
        <p:spPr>
          <a:xfrm>
            <a:off x="8511423" y="3475916"/>
            <a:ext cx="423514" cy="430887"/>
          </a:xfrm>
          <a:prstGeom prst="rect">
            <a:avLst/>
          </a:prstGeom>
          <a:noFill/>
        </p:spPr>
        <p:txBody>
          <a:bodyPr wrap="none" rtlCol="0">
            <a:spAutoFit/>
          </a:bodyPr>
          <a:lstStyle/>
          <a:p>
            <a:r>
              <a:rPr lang="en-US" sz="2200" dirty="0">
                <a:latin typeface="#9Slide03 SVND Sari" panose="02000000000000000000" pitchFamily="2" charset="0"/>
              </a:rPr>
              <a:t>M</a:t>
            </a:r>
          </a:p>
        </p:txBody>
      </p:sp>
      <p:sp>
        <p:nvSpPr>
          <p:cNvPr id="47" name="TextBox 46">
            <a:extLst>
              <a:ext uri="{FF2B5EF4-FFF2-40B4-BE49-F238E27FC236}">
                <a16:creationId xmlns:a16="http://schemas.microsoft.com/office/drawing/2014/main" id="{754E6433-2CE8-A8EF-85E4-F003CFCF421E}"/>
              </a:ext>
            </a:extLst>
          </p:cNvPr>
          <p:cNvSpPr txBox="1"/>
          <p:nvPr/>
        </p:nvSpPr>
        <p:spPr>
          <a:xfrm>
            <a:off x="8781164" y="3180196"/>
            <a:ext cx="304892"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2</a:t>
            </a:r>
          </a:p>
        </p:txBody>
      </p:sp>
      <p:sp>
        <p:nvSpPr>
          <p:cNvPr id="48" name="TextBox 47">
            <a:extLst>
              <a:ext uri="{FF2B5EF4-FFF2-40B4-BE49-F238E27FC236}">
                <a16:creationId xmlns:a16="http://schemas.microsoft.com/office/drawing/2014/main" id="{09BC0987-6399-F349-E3E6-03821887B687}"/>
              </a:ext>
            </a:extLst>
          </p:cNvPr>
          <p:cNvSpPr txBox="1"/>
          <p:nvPr/>
        </p:nvSpPr>
        <p:spPr>
          <a:xfrm>
            <a:off x="9440374" y="3161124"/>
            <a:ext cx="478016"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2,5</a:t>
            </a:r>
          </a:p>
        </p:txBody>
      </p:sp>
      <p:sp>
        <p:nvSpPr>
          <p:cNvPr id="49" name="TextBox 48">
            <a:extLst>
              <a:ext uri="{FF2B5EF4-FFF2-40B4-BE49-F238E27FC236}">
                <a16:creationId xmlns:a16="http://schemas.microsoft.com/office/drawing/2014/main" id="{68BA2371-E265-03E8-973C-D1A8BDBBCEF9}"/>
              </a:ext>
            </a:extLst>
          </p:cNvPr>
          <p:cNvSpPr txBox="1"/>
          <p:nvPr/>
        </p:nvSpPr>
        <p:spPr>
          <a:xfrm>
            <a:off x="10347310" y="4021213"/>
            <a:ext cx="308098"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5</a:t>
            </a:r>
          </a:p>
        </p:txBody>
      </p:sp>
      <p:sp>
        <p:nvSpPr>
          <p:cNvPr id="51" name="TextBox 50">
            <a:extLst>
              <a:ext uri="{FF2B5EF4-FFF2-40B4-BE49-F238E27FC236}">
                <a16:creationId xmlns:a16="http://schemas.microsoft.com/office/drawing/2014/main" id="{37D5BD42-2BB4-D2F8-A514-F478AF4B1022}"/>
              </a:ext>
            </a:extLst>
          </p:cNvPr>
          <p:cNvSpPr txBox="1"/>
          <p:nvPr/>
        </p:nvSpPr>
        <p:spPr>
          <a:xfrm>
            <a:off x="8347466" y="4037202"/>
            <a:ext cx="319318" cy="369332"/>
          </a:xfrm>
          <a:prstGeom prst="rect">
            <a:avLst/>
          </a:prstGeom>
          <a:noFill/>
        </p:spPr>
        <p:txBody>
          <a:bodyPr wrap="none" rtlCol="0">
            <a:spAutoFit/>
          </a:bodyPr>
          <a:lstStyle/>
          <a:p>
            <a:r>
              <a:rPr lang="en-US" dirty="0">
                <a:solidFill>
                  <a:srgbClr val="C00000"/>
                </a:solidFill>
                <a:latin typeface="#9Slide03 SVND Sari" panose="02000000000000000000" pitchFamily="2" charset="0"/>
              </a:rPr>
              <a:t>4</a:t>
            </a:r>
          </a:p>
        </p:txBody>
      </p:sp>
      <p:sp>
        <p:nvSpPr>
          <p:cNvPr id="52" name="TextBox 51">
            <a:extLst>
              <a:ext uri="{FF2B5EF4-FFF2-40B4-BE49-F238E27FC236}">
                <a16:creationId xmlns:a16="http://schemas.microsoft.com/office/drawing/2014/main" id="{F01A2DE9-57E0-A99A-E9A2-04E921A0ADAC}"/>
              </a:ext>
            </a:extLst>
          </p:cNvPr>
          <p:cNvSpPr txBox="1"/>
          <p:nvPr/>
        </p:nvSpPr>
        <p:spPr>
          <a:xfrm>
            <a:off x="5162405" y="3627146"/>
            <a:ext cx="338554" cy="430887"/>
          </a:xfrm>
          <a:prstGeom prst="rect">
            <a:avLst/>
          </a:prstGeom>
          <a:noFill/>
        </p:spPr>
        <p:txBody>
          <a:bodyPr wrap="none" rtlCol="0">
            <a:spAutoFit/>
          </a:bodyPr>
          <a:lstStyle/>
          <a:p>
            <a:r>
              <a:rPr lang="en-US" sz="2200" dirty="0">
                <a:latin typeface="#9Slide03 SVND Sari" panose="02000000000000000000" pitchFamily="2" charset="0"/>
              </a:rPr>
              <a:t>=</a:t>
            </a:r>
          </a:p>
        </p:txBody>
      </p:sp>
      <p:sp>
        <p:nvSpPr>
          <p:cNvPr id="53" name="TextBox 52">
            <a:extLst>
              <a:ext uri="{FF2B5EF4-FFF2-40B4-BE49-F238E27FC236}">
                <a16:creationId xmlns:a16="http://schemas.microsoft.com/office/drawing/2014/main" id="{045062B5-D59B-BBD8-9D96-607BE8D79932}"/>
              </a:ext>
            </a:extLst>
          </p:cNvPr>
          <p:cNvSpPr txBox="1"/>
          <p:nvPr/>
        </p:nvSpPr>
        <p:spPr>
          <a:xfrm>
            <a:off x="5551811" y="3411702"/>
            <a:ext cx="280846" cy="430887"/>
          </a:xfrm>
          <a:prstGeom prst="rect">
            <a:avLst/>
          </a:prstGeom>
          <a:noFill/>
        </p:spPr>
        <p:txBody>
          <a:bodyPr wrap="none" rtlCol="0">
            <a:spAutoFit/>
          </a:bodyPr>
          <a:lstStyle/>
          <a:p>
            <a:r>
              <a:rPr lang="en-US" sz="2200" dirty="0">
                <a:latin typeface="#9Slide03 SVND Sari" panose="02000000000000000000" pitchFamily="2" charset="0"/>
              </a:rPr>
              <a:t>1</a:t>
            </a:r>
          </a:p>
        </p:txBody>
      </p:sp>
      <p:sp>
        <p:nvSpPr>
          <p:cNvPr id="54" name="TextBox 53">
            <a:extLst>
              <a:ext uri="{FF2B5EF4-FFF2-40B4-BE49-F238E27FC236}">
                <a16:creationId xmlns:a16="http://schemas.microsoft.com/office/drawing/2014/main" id="{B8B92285-91A2-F8C6-A783-79C2273BCE52}"/>
              </a:ext>
            </a:extLst>
          </p:cNvPr>
          <p:cNvSpPr txBox="1"/>
          <p:nvPr/>
        </p:nvSpPr>
        <p:spPr>
          <a:xfrm>
            <a:off x="5539713" y="3852609"/>
            <a:ext cx="332142" cy="430887"/>
          </a:xfrm>
          <a:prstGeom prst="rect">
            <a:avLst/>
          </a:prstGeom>
          <a:noFill/>
        </p:spPr>
        <p:txBody>
          <a:bodyPr wrap="none" rtlCol="0">
            <a:spAutoFit/>
          </a:bodyPr>
          <a:lstStyle/>
          <a:p>
            <a:r>
              <a:rPr lang="en-US" sz="2200" dirty="0">
                <a:latin typeface="#9Slide03 SVND Sari" panose="02000000000000000000" pitchFamily="2" charset="0"/>
              </a:rPr>
              <a:t>2</a:t>
            </a:r>
          </a:p>
        </p:txBody>
      </p:sp>
      <p:sp>
        <p:nvSpPr>
          <p:cNvPr id="57" name="TextBox 56">
            <a:extLst>
              <a:ext uri="{FF2B5EF4-FFF2-40B4-BE49-F238E27FC236}">
                <a16:creationId xmlns:a16="http://schemas.microsoft.com/office/drawing/2014/main" id="{158E83A0-ADCD-C838-9372-BAD9BBDEF4E9}"/>
              </a:ext>
            </a:extLst>
          </p:cNvPr>
          <p:cNvSpPr txBox="1"/>
          <p:nvPr/>
        </p:nvSpPr>
        <p:spPr>
          <a:xfrm>
            <a:off x="3710599" y="3423715"/>
            <a:ext cx="607859" cy="430887"/>
          </a:xfrm>
          <a:prstGeom prst="rect">
            <a:avLst/>
          </a:prstGeom>
          <a:noFill/>
        </p:spPr>
        <p:txBody>
          <a:bodyPr wrap="none" rtlCol="0">
            <a:spAutoFit/>
          </a:bodyPr>
          <a:lstStyle/>
          <a:p>
            <a:r>
              <a:rPr lang="en-US" sz="2200">
                <a:latin typeface="#9Slide03 SVND Sari" panose="02000000000000000000" pitchFamily="2" charset="0"/>
              </a:rPr>
              <a:t>DM</a:t>
            </a:r>
            <a:endParaRPr lang="en-US" sz="2200" dirty="0">
              <a:latin typeface="#9Slide03 SVND Sari" panose="02000000000000000000" pitchFamily="2" charset="0"/>
            </a:endParaRPr>
          </a:p>
        </p:txBody>
      </p:sp>
      <p:sp>
        <p:nvSpPr>
          <p:cNvPr id="58" name="TextBox 57">
            <a:extLst>
              <a:ext uri="{FF2B5EF4-FFF2-40B4-BE49-F238E27FC236}">
                <a16:creationId xmlns:a16="http://schemas.microsoft.com/office/drawing/2014/main" id="{8CEEA129-C4BC-ED49-939F-F939F9C8950F}"/>
              </a:ext>
            </a:extLst>
          </p:cNvPr>
          <p:cNvSpPr txBox="1"/>
          <p:nvPr/>
        </p:nvSpPr>
        <p:spPr>
          <a:xfrm>
            <a:off x="4270410" y="3627146"/>
            <a:ext cx="338554" cy="430887"/>
          </a:xfrm>
          <a:prstGeom prst="rect">
            <a:avLst/>
          </a:prstGeom>
          <a:noFill/>
        </p:spPr>
        <p:txBody>
          <a:bodyPr wrap="none" rtlCol="0">
            <a:spAutoFit/>
          </a:bodyPr>
          <a:lstStyle/>
          <a:p>
            <a:r>
              <a:rPr lang="en-US" sz="2200" dirty="0">
                <a:latin typeface="#9Slide03 SVND Sari" panose="02000000000000000000" pitchFamily="2" charset="0"/>
              </a:rPr>
              <a:t>=</a:t>
            </a:r>
          </a:p>
        </p:txBody>
      </p:sp>
      <p:cxnSp>
        <p:nvCxnSpPr>
          <p:cNvPr id="59" name="Straight Connector 58">
            <a:extLst>
              <a:ext uri="{FF2B5EF4-FFF2-40B4-BE49-F238E27FC236}">
                <a16:creationId xmlns:a16="http://schemas.microsoft.com/office/drawing/2014/main" id="{C4AB4262-E07A-ABAE-094F-09418CA968DF}"/>
              </a:ext>
            </a:extLst>
          </p:cNvPr>
          <p:cNvCxnSpPr>
            <a:cxnSpLocks/>
          </p:cNvCxnSpPr>
          <p:nvPr/>
        </p:nvCxnSpPr>
        <p:spPr>
          <a:xfrm>
            <a:off x="4718786" y="3829865"/>
            <a:ext cx="357763"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5F9D8562-3586-4D21-05A1-3BDB0F8E7786}"/>
              </a:ext>
            </a:extLst>
          </p:cNvPr>
          <p:cNvSpPr txBox="1"/>
          <p:nvPr/>
        </p:nvSpPr>
        <p:spPr>
          <a:xfrm>
            <a:off x="4100823" y="5543041"/>
            <a:ext cx="4066178" cy="430887"/>
          </a:xfrm>
          <a:prstGeom prst="rect">
            <a:avLst/>
          </a:prstGeom>
          <a:noFill/>
        </p:spPr>
        <p:txBody>
          <a:bodyPr wrap="none" rtlCol="0">
            <a:spAutoFit/>
          </a:bodyPr>
          <a:lstStyle/>
          <a:p>
            <a:r>
              <a:rPr lang="en-US" sz="2200" dirty="0">
                <a:latin typeface="#9Slide03 SVND Sari" panose="02000000000000000000" pitchFamily="2" charset="0"/>
              </a:rPr>
              <a:t>nên MN // EF (định lí </a:t>
            </a:r>
            <a:r>
              <a:rPr lang="en-US" sz="2200" dirty="0" err="1">
                <a:latin typeface="#9Slide03 SVND Sari" panose="02000000000000000000" pitchFamily="2" charset="0"/>
              </a:rPr>
              <a:t>Thalès</a:t>
            </a:r>
            <a:r>
              <a:rPr lang="en-US" sz="2200" dirty="0">
                <a:latin typeface="#9Slide03 SVND Sari" panose="02000000000000000000" pitchFamily="2" charset="0"/>
              </a:rPr>
              <a:t> đảo)</a:t>
            </a:r>
          </a:p>
        </p:txBody>
      </p:sp>
      <p:sp>
        <p:nvSpPr>
          <p:cNvPr id="2" name="Rectangle: Rounded Corners 2">
            <a:extLst>
              <a:ext uri="{FF2B5EF4-FFF2-40B4-BE49-F238E27FC236}">
                <a16:creationId xmlns:a16="http://schemas.microsoft.com/office/drawing/2014/main" id="{161F4182-D6CC-3BAE-BFB0-9FDD21B6F0EA}"/>
              </a:ext>
            </a:extLst>
          </p:cNvPr>
          <p:cNvSpPr/>
          <p:nvPr/>
        </p:nvSpPr>
        <p:spPr>
          <a:xfrm>
            <a:off x="4385040" y="1217901"/>
            <a:ext cx="3744547" cy="45719"/>
          </a:xfrm>
          <a:prstGeom prst="roundRect">
            <a:avLst>
              <a:gd name="adj" fmla="val 5830"/>
            </a:avLst>
          </a:prstGeom>
          <a:solidFill>
            <a:srgbClr val="1A5C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 name="TextBox 3">
            <a:extLst>
              <a:ext uri="{FF2B5EF4-FFF2-40B4-BE49-F238E27FC236}">
                <a16:creationId xmlns:a16="http://schemas.microsoft.com/office/drawing/2014/main" id="{2E3AF37A-3EB4-16A7-FC47-5AA1F6B9BFF3}"/>
              </a:ext>
            </a:extLst>
          </p:cNvPr>
          <p:cNvSpPr txBox="1"/>
          <p:nvPr/>
        </p:nvSpPr>
        <p:spPr>
          <a:xfrm>
            <a:off x="3350235" y="623150"/>
            <a:ext cx="5814156" cy="523220"/>
          </a:xfrm>
          <a:prstGeom prst="rect">
            <a:avLst/>
          </a:prstGeom>
          <a:noFill/>
        </p:spPr>
        <p:txBody>
          <a:bodyPr wrap="none" rtlCol="0">
            <a:spAutoFit/>
          </a:bodyPr>
          <a:lstStyle/>
          <a:p>
            <a:r>
              <a:rPr lang="en-US" sz="2800" dirty="0">
                <a:solidFill>
                  <a:srgbClr val="1A5C4B"/>
                </a:solidFill>
                <a:latin typeface="#9Slide03 SVND Sari" panose="02000000000000000000" pitchFamily="2" charset="0"/>
              </a:rPr>
              <a:t>2. ĐỊNH LÍ </a:t>
            </a:r>
            <a:r>
              <a:rPr lang="en-US" sz="2800" dirty="0" err="1">
                <a:solidFill>
                  <a:srgbClr val="1A5C4B"/>
                </a:solidFill>
                <a:latin typeface="#9Slide03 SVND Sari" panose="02000000000000000000" pitchFamily="2" charset="0"/>
              </a:rPr>
              <a:t>THALÈS</a:t>
            </a:r>
            <a:r>
              <a:rPr lang="en-US" sz="2800" dirty="0">
                <a:solidFill>
                  <a:srgbClr val="1A5C4B"/>
                </a:solidFill>
                <a:latin typeface="#9Slide03 SVND Sari" panose="02000000000000000000" pitchFamily="2" charset="0"/>
              </a:rPr>
              <a:t> TRONG TAM GIÁC</a:t>
            </a:r>
          </a:p>
        </p:txBody>
      </p:sp>
      <p:sp>
        <p:nvSpPr>
          <p:cNvPr id="4" name="TextBox 7">
            <a:extLst>
              <a:ext uri="{FF2B5EF4-FFF2-40B4-BE49-F238E27FC236}">
                <a16:creationId xmlns:a16="http://schemas.microsoft.com/office/drawing/2014/main" id="{708ED8CA-0A6A-1552-A8A2-0EEDA213CF5C}"/>
              </a:ext>
            </a:extLst>
          </p:cNvPr>
          <p:cNvSpPr txBox="1"/>
          <p:nvPr/>
        </p:nvSpPr>
        <p:spPr>
          <a:xfrm>
            <a:off x="5975628" y="1349797"/>
            <a:ext cx="2271904" cy="369332"/>
          </a:xfrm>
          <a:prstGeom prst="rect">
            <a:avLst/>
          </a:prstGeom>
          <a:noFill/>
        </p:spPr>
        <p:txBody>
          <a:bodyPr wrap="none" rtlCol="0">
            <a:spAutoFit/>
          </a:bodyPr>
          <a:lstStyle/>
          <a:p>
            <a:r>
              <a:rPr lang="en-US" dirty="0">
                <a:solidFill>
                  <a:schemeClr val="bg2">
                    <a:lumMod val="50000"/>
                  </a:schemeClr>
                </a:solidFill>
                <a:latin typeface="#9Slide03 SVND Sari" panose="02000000000000000000" pitchFamily="2" charset="0"/>
              </a:rPr>
              <a:t>ĐỊNH LÍ </a:t>
            </a:r>
            <a:r>
              <a:rPr lang="en-US" dirty="0" err="1">
                <a:solidFill>
                  <a:schemeClr val="bg2">
                    <a:lumMod val="50000"/>
                  </a:schemeClr>
                </a:solidFill>
                <a:latin typeface="#9Slide03 SVND Sari" panose="02000000000000000000" pitchFamily="2" charset="0"/>
              </a:rPr>
              <a:t>THALÈS</a:t>
            </a:r>
            <a:r>
              <a:rPr lang="en-US" dirty="0">
                <a:solidFill>
                  <a:schemeClr val="bg2">
                    <a:lumMod val="50000"/>
                  </a:schemeClr>
                </a:solidFill>
                <a:latin typeface="#9Slide03 SVND Sari" panose="02000000000000000000" pitchFamily="2" charset="0"/>
              </a:rPr>
              <a:t> ĐẢO</a:t>
            </a:r>
          </a:p>
        </p:txBody>
      </p:sp>
      <p:sp>
        <p:nvSpPr>
          <p:cNvPr id="6" name="TextBox 5">
            <a:extLst>
              <a:ext uri="{FF2B5EF4-FFF2-40B4-BE49-F238E27FC236}">
                <a16:creationId xmlns:a16="http://schemas.microsoft.com/office/drawing/2014/main" id="{2B991EE2-40BE-253C-CE1E-3802D782A063}"/>
              </a:ext>
            </a:extLst>
          </p:cNvPr>
          <p:cNvSpPr txBox="1"/>
          <p:nvPr/>
        </p:nvSpPr>
        <p:spPr>
          <a:xfrm>
            <a:off x="1423243" y="2336742"/>
            <a:ext cx="6427399" cy="545855"/>
          </a:xfrm>
          <a:prstGeom prst="rect">
            <a:avLst/>
          </a:prstGeom>
          <a:noFill/>
        </p:spPr>
        <p:txBody>
          <a:bodyPr wrap="square" rtlCol="0">
            <a:spAutoFit/>
          </a:bodyPr>
          <a:lstStyle>
            <a:defPPr>
              <a:defRPr lang="en-US"/>
            </a:defPPr>
            <a:lvl1pPr>
              <a:defRPr sz="2200">
                <a:solidFill>
                  <a:srgbClr val="000000"/>
                </a:solidFill>
                <a:latin typeface="#9Slide03 SVND Sari" panose="02000000000000000000" pitchFamily="2" charset="0"/>
              </a:defRPr>
            </a:lvl1pPr>
          </a:lstStyle>
          <a:p>
            <a:pPr>
              <a:lnSpc>
                <a:spcPct val="150000"/>
              </a:lnSpc>
            </a:pPr>
            <a:r>
              <a:rPr lang="vi-VN"/>
              <a:t>Quan sát hình vẽ bên. Chứng minh rằng MN // EF.</a:t>
            </a:r>
            <a:endParaRPr lang="vi-VN" dirty="0"/>
          </a:p>
        </p:txBody>
      </p:sp>
      <p:sp>
        <p:nvSpPr>
          <p:cNvPr id="7" name="TextBox 30">
            <a:extLst>
              <a:ext uri="{FF2B5EF4-FFF2-40B4-BE49-F238E27FC236}">
                <a16:creationId xmlns:a16="http://schemas.microsoft.com/office/drawing/2014/main" id="{D2C06E45-4A2D-C14A-7187-267571BF2941}"/>
              </a:ext>
            </a:extLst>
          </p:cNvPr>
          <p:cNvSpPr txBox="1"/>
          <p:nvPr/>
        </p:nvSpPr>
        <p:spPr>
          <a:xfrm>
            <a:off x="918969" y="1994836"/>
            <a:ext cx="529312" cy="430887"/>
          </a:xfrm>
          <a:prstGeom prst="rect">
            <a:avLst/>
          </a:prstGeom>
          <a:noFill/>
        </p:spPr>
        <p:txBody>
          <a:bodyPr wrap="none" rtlCol="0">
            <a:spAutoFit/>
          </a:bodyPr>
          <a:lstStyle/>
          <a:p>
            <a:r>
              <a:rPr lang="en-US" sz="2200" dirty="0">
                <a:solidFill>
                  <a:schemeClr val="tx2">
                    <a:lumMod val="10000"/>
                  </a:schemeClr>
                </a:solidFill>
                <a:latin typeface="#9Slide03 SVND Sari" panose="02000000000000000000" pitchFamily="2" charset="0"/>
              </a:rPr>
              <a:t>?3.</a:t>
            </a:r>
          </a:p>
        </p:txBody>
      </p:sp>
      <p:grpSp>
        <p:nvGrpSpPr>
          <p:cNvPr id="13" name="Google Shape;1256;p39">
            <a:extLst>
              <a:ext uri="{FF2B5EF4-FFF2-40B4-BE49-F238E27FC236}">
                <a16:creationId xmlns:a16="http://schemas.microsoft.com/office/drawing/2014/main" id="{543AA390-0C14-7CC7-01FD-5BB7D125ABB5}"/>
              </a:ext>
            </a:extLst>
          </p:cNvPr>
          <p:cNvGrpSpPr/>
          <p:nvPr/>
        </p:nvGrpSpPr>
        <p:grpSpPr>
          <a:xfrm>
            <a:off x="1159399" y="2183302"/>
            <a:ext cx="478015" cy="478015"/>
            <a:chOff x="4533725" y="4085275"/>
            <a:chExt cx="270350" cy="270350"/>
          </a:xfrm>
        </p:grpSpPr>
        <p:sp>
          <p:nvSpPr>
            <p:cNvPr id="16" name="Google Shape;1257;p39">
              <a:extLst>
                <a:ext uri="{FF2B5EF4-FFF2-40B4-BE49-F238E27FC236}">
                  <a16:creationId xmlns:a16="http://schemas.microsoft.com/office/drawing/2014/main" id="{DB299860-D18B-2B5D-1DE3-6C09D39D4549}"/>
                </a:ext>
              </a:extLst>
            </p:cNvPr>
            <p:cNvSpPr/>
            <p:nvPr/>
          </p:nvSpPr>
          <p:spPr>
            <a:xfrm>
              <a:off x="4536400" y="4089175"/>
              <a:ext cx="265000" cy="262550"/>
            </a:xfrm>
            <a:custGeom>
              <a:avLst/>
              <a:gdLst/>
              <a:ahLst/>
              <a:cxnLst/>
              <a:rect l="l" t="t" r="r" b="b"/>
              <a:pathLst>
                <a:path w="10600" h="10502" extrusionOk="0">
                  <a:moveTo>
                    <a:pt x="9029" y="1147"/>
                  </a:moveTo>
                  <a:cubicBezTo>
                    <a:pt x="9261" y="1147"/>
                    <a:pt x="9440" y="1326"/>
                    <a:pt x="9440" y="1540"/>
                  </a:cubicBezTo>
                  <a:cubicBezTo>
                    <a:pt x="9440" y="1772"/>
                    <a:pt x="9261" y="1932"/>
                    <a:pt x="9029" y="1932"/>
                  </a:cubicBezTo>
                  <a:cubicBezTo>
                    <a:pt x="8815" y="1932"/>
                    <a:pt x="8637" y="1772"/>
                    <a:pt x="8637" y="1540"/>
                  </a:cubicBezTo>
                  <a:cubicBezTo>
                    <a:pt x="8637" y="1326"/>
                    <a:pt x="8815" y="1147"/>
                    <a:pt x="9029" y="1147"/>
                  </a:cubicBezTo>
                  <a:close/>
                  <a:moveTo>
                    <a:pt x="8690" y="1"/>
                  </a:moveTo>
                  <a:cubicBezTo>
                    <a:pt x="8561" y="1"/>
                    <a:pt x="8431" y="50"/>
                    <a:pt x="8333" y="148"/>
                  </a:cubicBezTo>
                  <a:lnTo>
                    <a:pt x="197" y="8267"/>
                  </a:lnTo>
                  <a:cubicBezTo>
                    <a:pt x="1" y="8463"/>
                    <a:pt x="1" y="8784"/>
                    <a:pt x="197" y="8980"/>
                  </a:cubicBezTo>
                  <a:lnTo>
                    <a:pt x="1571" y="10354"/>
                  </a:lnTo>
                  <a:cubicBezTo>
                    <a:pt x="1669" y="10452"/>
                    <a:pt x="1798" y="10501"/>
                    <a:pt x="1928" y="10501"/>
                  </a:cubicBezTo>
                  <a:cubicBezTo>
                    <a:pt x="2057" y="10501"/>
                    <a:pt x="2186" y="10452"/>
                    <a:pt x="2285" y="10354"/>
                  </a:cubicBezTo>
                  <a:lnTo>
                    <a:pt x="7941" y="4698"/>
                  </a:lnTo>
                  <a:lnTo>
                    <a:pt x="10403" y="2218"/>
                  </a:lnTo>
                  <a:cubicBezTo>
                    <a:pt x="10599" y="2022"/>
                    <a:pt x="10599" y="1700"/>
                    <a:pt x="10403" y="1504"/>
                  </a:cubicBezTo>
                  <a:lnTo>
                    <a:pt x="9047" y="148"/>
                  </a:lnTo>
                  <a:cubicBezTo>
                    <a:pt x="8949" y="50"/>
                    <a:pt x="8819" y="1"/>
                    <a:pt x="86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7" name="Google Shape;1258;p39">
              <a:extLst>
                <a:ext uri="{FF2B5EF4-FFF2-40B4-BE49-F238E27FC236}">
                  <a16:creationId xmlns:a16="http://schemas.microsoft.com/office/drawing/2014/main" id="{BF6DAFF4-14A9-15E6-D223-C4468D33CCEA}"/>
                </a:ext>
              </a:extLst>
            </p:cNvPr>
            <p:cNvSpPr/>
            <p:nvPr/>
          </p:nvSpPr>
          <p:spPr>
            <a:xfrm>
              <a:off x="4734450" y="4089175"/>
              <a:ext cx="66950" cy="117475"/>
            </a:xfrm>
            <a:custGeom>
              <a:avLst/>
              <a:gdLst/>
              <a:ahLst/>
              <a:cxnLst/>
              <a:rect l="l" t="t" r="r" b="b"/>
              <a:pathLst>
                <a:path w="2678" h="4699" extrusionOk="0">
                  <a:moveTo>
                    <a:pt x="1107" y="1147"/>
                  </a:moveTo>
                  <a:cubicBezTo>
                    <a:pt x="1339" y="1147"/>
                    <a:pt x="1518" y="1326"/>
                    <a:pt x="1518" y="1540"/>
                  </a:cubicBezTo>
                  <a:cubicBezTo>
                    <a:pt x="1518" y="1772"/>
                    <a:pt x="1339" y="1932"/>
                    <a:pt x="1107" y="1932"/>
                  </a:cubicBezTo>
                  <a:cubicBezTo>
                    <a:pt x="893" y="1932"/>
                    <a:pt x="715" y="1772"/>
                    <a:pt x="715" y="1540"/>
                  </a:cubicBezTo>
                  <a:cubicBezTo>
                    <a:pt x="715" y="1326"/>
                    <a:pt x="893" y="1147"/>
                    <a:pt x="1107" y="1147"/>
                  </a:cubicBezTo>
                  <a:close/>
                  <a:moveTo>
                    <a:pt x="750" y="1"/>
                  </a:moveTo>
                  <a:cubicBezTo>
                    <a:pt x="621" y="1"/>
                    <a:pt x="492" y="50"/>
                    <a:pt x="393" y="148"/>
                  </a:cubicBezTo>
                  <a:lnTo>
                    <a:pt x="1" y="541"/>
                  </a:lnTo>
                  <a:lnTo>
                    <a:pt x="1" y="4698"/>
                  </a:lnTo>
                  <a:lnTo>
                    <a:pt x="2481" y="2218"/>
                  </a:lnTo>
                  <a:cubicBezTo>
                    <a:pt x="2677" y="2022"/>
                    <a:pt x="2677" y="1700"/>
                    <a:pt x="2481" y="1504"/>
                  </a:cubicBezTo>
                  <a:lnTo>
                    <a:pt x="1107" y="148"/>
                  </a:lnTo>
                  <a:cubicBezTo>
                    <a:pt x="1009" y="50"/>
                    <a:pt x="880" y="1"/>
                    <a:pt x="750" y="1"/>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8" name="Google Shape;1259;p39">
              <a:extLst>
                <a:ext uri="{FF2B5EF4-FFF2-40B4-BE49-F238E27FC236}">
                  <a16:creationId xmlns:a16="http://schemas.microsoft.com/office/drawing/2014/main" id="{BF06E375-570D-F95D-CFD3-BCAF79E084C0}"/>
                </a:ext>
              </a:extLst>
            </p:cNvPr>
            <p:cNvSpPr/>
            <p:nvPr/>
          </p:nvSpPr>
          <p:spPr>
            <a:xfrm>
              <a:off x="4533725" y="4085275"/>
              <a:ext cx="270350" cy="270350"/>
            </a:xfrm>
            <a:custGeom>
              <a:avLst/>
              <a:gdLst/>
              <a:ahLst/>
              <a:cxnLst/>
              <a:rect l="l" t="t" r="r" b="b"/>
              <a:pathLst>
                <a:path w="10814" h="10814" extrusionOk="0">
                  <a:moveTo>
                    <a:pt x="8797" y="1"/>
                  </a:moveTo>
                  <a:cubicBezTo>
                    <a:pt x="8619" y="1"/>
                    <a:pt x="8458" y="54"/>
                    <a:pt x="8333" y="179"/>
                  </a:cubicBezTo>
                  <a:lnTo>
                    <a:pt x="1571" y="6942"/>
                  </a:lnTo>
                  <a:cubicBezTo>
                    <a:pt x="1535" y="6995"/>
                    <a:pt x="1499" y="7084"/>
                    <a:pt x="1571" y="7174"/>
                  </a:cubicBezTo>
                  <a:lnTo>
                    <a:pt x="1999" y="7602"/>
                  </a:lnTo>
                  <a:cubicBezTo>
                    <a:pt x="2030" y="7622"/>
                    <a:pt x="2073" y="7643"/>
                    <a:pt x="2117" y="7643"/>
                  </a:cubicBezTo>
                  <a:cubicBezTo>
                    <a:pt x="2150" y="7643"/>
                    <a:pt x="2183" y="7632"/>
                    <a:pt x="2213" y="7602"/>
                  </a:cubicBezTo>
                  <a:cubicBezTo>
                    <a:pt x="2285" y="7530"/>
                    <a:pt x="2285" y="7441"/>
                    <a:pt x="2213" y="7370"/>
                  </a:cubicBezTo>
                  <a:lnTo>
                    <a:pt x="1910" y="7049"/>
                  </a:lnTo>
                  <a:lnTo>
                    <a:pt x="2677" y="6299"/>
                  </a:lnTo>
                  <a:lnTo>
                    <a:pt x="2980" y="6603"/>
                  </a:lnTo>
                  <a:cubicBezTo>
                    <a:pt x="3009" y="6631"/>
                    <a:pt x="3048" y="6650"/>
                    <a:pt x="3092" y="6650"/>
                  </a:cubicBezTo>
                  <a:cubicBezTo>
                    <a:pt x="3129" y="6650"/>
                    <a:pt x="3171" y="6636"/>
                    <a:pt x="3212" y="6603"/>
                  </a:cubicBezTo>
                  <a:cubicBezTo>
                    <a:pt x="3266" y="6549"/>
                    <a:pt x="3266" y="6442"/>
                    <a:pt x="3212" y="6388"/>
                  </a:cubicBezTo>
                  <a:lnTo>
                    <a:pt x="2891" y="6067"/>
                  </a:lnTo>
                  <a:lnTo>
                    <a:pt x="3658" y="5300"/>
                  </a:lnTo>
                  <a:lnTo>
                    <a:pt x="3980" y="5621"/>
                  </a:lnTo>
                  <a:cubicBezTo>
                    <a:pt x="4011" y="5642"/>
                    <a:pt x="4053" y="5662"/>
                    <a:pt x="4098" y="5662"/>
                  </a:cubicBezTo>
                  <a:cubicBezTo>
                    <a:pt x="4130" y="5662"/>
                    <a:pt x="4164" y="5651"/>
                    <a:pt x="4194" y="5621"/>
                  </a:cubicBezTo>
                  <a:cubicBezTo>
                    <a:pt x="4265" y="5550"/>
                    <a:pt x="4265" y="5461"/>
                    <a:pt x="4194" y="5389"/>
                  </a:cubicBezTo>
                  <a:lnTo>
                    <a:pt x="3890" y="5068"/>
                  </a:lnTo>
                  <a:lnTo>
                    <a:pt x="4658" y="4319"/>
                  </a:lnTo>
                  <a:lnTo>
                    <a:pt x="4961" y="4622"/>
                  </a:lnTo>
                  <a:cubicBezTo>
                    <a:pt x="4990" y="4651"/>
                    <a:pt x="5028" y="4669"/>
                    <a:pt x="5072" y="4669"/>
                  </a:cubicBezTo>
                  <a:cubicBezTo>
                    <a:pt x="5110" y="4669"/>
                    <a:pt x="5151" y="4655"/>
                    <a:pt x="5193" y="4622"/>
                  </a:cubicBezTo>
                  <a:cubicBezTo>
                    <a:pt x="5246" y="4569"/>
                    <a:pt x="5246" y="4461"/>
                    <a:pt x="5193" y="4408"/>
                  </a:cubicBezTo>
                  <a:lnTo>
                    <a:pt x="4872" y="4087"/>
                  </a:lnTo>
                  <a:lnTo>
                    <a:pt x="5639" y="3320"/>
                  </a:lnTo>
                  <a:lnTo>
                    <a:pt x="5960" y="3641"/>
                  </a:lnTo>
                  <a:cubicBezTo>
                    <a:pt x="5991" y="3661"/>
                    <a:pt x="6034" y="3682"/>
                    <a:pt x="6078" y="3682"/>
                  </a:cubicBezTo>
                  <a:cubicBezTo>
                    <a:pt x="6111" y="3682"/>
                    <a:pt x="6144" y="3671"/>
                    <a:pt x="6174" y="3641"/>
                  </a:cubicBezTo>
                  <a:cubicBezTo>
                    <a:pt x="6246" y="3569"/>
                    <a:pt x="6246" y="3480"/>
                    <a:pt x="6174" y="3409"/>
                  </a:cubicBezTo>
                  <a:lnTo>
                    <a:pt x="5871" y="3088"/>
                  </a:lnTo>
                  <a:lnTo>
                    <a:pt x="6638" y="2338"/>
                  </a:lnTo>
                  <a:lnTo>
                    <a:pt x="6941" y="2642"/>
                  </a:lnTo>
                  <a:cubicBezTo>
                    <a:pt x="6970" y="2670"/>
                    <a:pt x="7009" y="2689"/>
                    <a:pt x="7053" y="2689"/>
                  </a:cubicBezTo>
                  <a:cubicBezTo>
                    <a:pt x="7091" y="2689"/>
                    <a:pt x="7132" y="2675"/>
                    <a:pt x="7173" y="2642"/>
                  </a:cubicBezTo>
                  <a:cubicBezTo>
                    <a:pt x="7227" y="2588"/>
                    <a:pt x="7227" y="2481"/>
                    <a:pt x="7173" y="2427"/>
                  </a:cubicBezTo>
                  <a:lnTo>
                    <a:pt x="6852" y="2106"/>
                  </a:lnTo>
                  <a:lnTo>
                    <a:pt x="7887" y="1071"/>
                  </a:lnTo>
                  <a:lnTo>
                    <a:pt x="7887" y="2998"/>
                  </a:lnTo>
                  <a:cubicBezTo>
                    <a:pt x="7887" y="3070"/>
                    <a:pt x="7941" y="3141"/>
                    <a:pt x="8030" y="3141"/>
                  </a:cubicBezTo>
                  <a:cubicBezTo>
                    <a:pt x="8039" y="3143"/>
                    <a:pt x="8048" y="3144"/>
                    <a:pt x="8057" y="3144"/>
                  </a:cubicBezTo>
                  <a:cubicBezTo>
                    <a:pt x="8130" y="3144"/>
                    <a:pt x="8173" y="3078"/>
                    <a:pt x="8173" y="2998"/>
                  </a:cubicBezTo>
                  <a:lnTo>
                    <a:pt x="8173" y="768"/>
                  </a:lnTo>
                  <a:lnTo>
                    <a:pt x="8547" y="411"/>
                  </a:lnTo>
                  <a:cubicBezTo>
                    <a:pt x="8565" y="393"/>
                    <a:pt x="8601" y="376"/>
                    <a:pt x="8637" y="358"/>
                  </a:cubicBezTo>
                  <a:cubicBezTo>
                    <a:pt x="8672" y="322"/>
                    <a:pt x="8744" y="304"/>
                    <a:pt x="8797" y="304"/>
                  </a:cubicBezTo>
                  <a:cubicBezTo>
                    <a:pt x="8886" y="304"/>
                    <a:pt x="8976" y="340"/>
                    <a:pt x="9047" y="411"/>
                  </a:cubicBezTo>
                  <a:lnTo>
                    <a:pt x="10403" y="1767"/>
                  </a:lnTo>
                  <a:cubicBezTo>
                    <a:pt x="10474" y="1839"/>
                    <a:pt x="10510" y="1928"/>
                    <a:pt x="10510" y="2017"/>
                  </a:cubicBezTo>
                  <a:cubicBezTo>
                    <a:pt x="10510" y="2106"/>
                    <a:pt x="10474" y="2195"/>
                    <a:pt x="10403" y="2267"/>
                  </a:cubicBezTo>
                  <a:lnTo>
                    <a:pt x="8208" y="4461"/>
                  </a:lnTo>
                  <a:lnTo>
                    <a:pt x="8208" y="3748"/>
                  </a:lnTo>
                  <a:cubicBezTo>
                    <a:pt x="8208" y="3676"/>
                    <a:pt x="8155" y="3605"/>
                    <a:pt x="8101" y="3587"/>
                  </a:cubicBezTo>
                  <a:cubicBezTo>
                    <a:pt x="8076" y="3576"/>
                    <a:pt x="8051" y="3571"/>
                    <a:pt x="8028" y="3571"/>
                  </a:cubicBezTo>
                  <a:cubicBezTo>
                    <a:pt x="7937" y="3571"/>
                    <a:pt x="7869" y="3648"/>
                    <a:pt x="7869" y="3748"/>
                  </a:cubicBezTo>
                  <a:lnTo>
                    <a:pt x="7869" y="4783"/>
                  </a:lnTo>
                  <a:lnTo>
                    <a:pt x="6763" y="5907"/>
                  </a:lnTo>
                  <a:lnTo>
                    <a:pt x="6442" y="5586"/>
                  </a:lnTo>
                  <a:cubicBezTo>
                    <a:pt x="6415" y="5559"/>
                    <a:pt x="6375" y="5545"/>
                    <a:pt x="6335" y="5545"/>
                  </a:cubicBezTo>
                  <a:cubicBezTo>
                    <a:pt x="6295" y="5545"/>
                    <a:pt x="6255" y="5559"/>
                    <a:pt x="6228" y="5586"/>
                  </a:cubicBezTo>
                  <a:cubicBezTo>
                    <a:pt x="6156" y="5657"/>
                    <a:pt x="6156" y="5746"/>
                    <a:pt x="6228" y="5818"/>
                  </a:cubicBezTo>
                  <a:lnTo>
                    <a:pt x="6531" y="6121"/>
                  </a:lnTo>
                  <a:lnTo>
                    <a:pt x="4783" y="7887"/>
                  </a:lnTo>
                  <a:lnTo>
                    <a:pt x="4461" y="7566"/>
                  </a:lnTo>
                  <a:cubicBezTo>
                    <a:pt x="4435" y="7539"/>
                    <a:pt x="4394" y="7526"/>
                    <a:pt x="4354" y="7526"/>
                  </a:cubicBezTo>
                  <a:cubicBezTo>
                    <a:pt x="4314" y="7526"/>
                    <a:pt x="4274" y="7539"/>
                    <a:pt x="4247" y="7566"/>
                  </a:cubicBezTo>
                  <a:cubicBezTo>
                    <a:pt x="4176" y="7637"/>
                    <a:pt x="4176" y="7727"/>
                    <a:pt x="4247" y="7798"/>
                  </a:cubicBezTo>
                  <a:lnTo>
                    <a:pt x="4551" y="8101"/>
                  </a:lnTo>
                  <a:lnTo>
                    <a:pt x="2802" y="9868"/>
                  </a:lnTo>
                  <a:lnTo>
                    <a:pt x="2481" y="9547"/>
                  </a:lnTo>
                  <a:cubicBezTo>
                    <a:pt x="2454" y="9520"/>
                    <a:pt x="2414" y="9506"/>
                    <a:pt x="2374" y="9506"/>
                  </a:cubicBezTo>
                  <a:cubicBezTo>
                    <a:pt x="2334" y="9506"/>
                    <a:pt x="2293" y="9520"/>
                    <a:pt x="2267" y="9547"/>
                  </a:cubicBezTo>
                  <a:cubicBezTo>
                    <a:pt x="2195" y="9618"/>
                    <a:pt x="2195" y="9707"/>
                    <a:pt x="2267" y="9779"/>
                  </a:cubicBezTo>
                  <a:lnTo>
                    <a:pt x="2570" y="10082"/>
                  </a:lnTo>
                  <a:lnTo>
                    <a:pt x="2285" y="10385"/>
                  </a:lnTo>
                  <a:cubicBezTo>
                    <a:pt x="2213" y="10457"/>
                    <a:pt x="2124" y="10492"/>
                    <a:pt x="2035" y="10492"/>
                  </a:cubicBezTo>
                  <a:cubicBezTo>
                    <a:pt x="1946" y="10492"/>
                    <a:pt x="1856" y="10457"/>
                    <a:pt x="1785" y="10385"/>
                  </a:cubicBezTo>
                  <a:lnTo>
                    <a:pt x="429" y="9029"/>
                  </a:lnTo>
                  <a:cubicBezTo>
                    <a:pt x="358" y="8958"/>
                    <a:pt x="322" y="8869"/>
                    <a:pt x="322" y="8779"/>
                  </a:cubicBezTo>
                  <a:cubicBezTo>
                    <a:pt x="322" y="8690"/>
                    <a:pt x="358" y="8601"/>
                    <a:pt x="429" y="8530"/>
                  </a:cubicBezTo>
                  <a:lnTo>
                    <a:pt x="697" y="8280"/>
                  </a:lnTo>
                  <a:lnTo>
                    <a:pt x="1000" y="8583"/>
                  </a:lnTo>
                  <a:cubicBezTo>
                    <a:pt x="1029" y="8612"/>
                    <a:pt x="1067" y="8630"/>
                    <a:pt x="1111" y="8630"/>
                  </a:cubicBezTo>
                  <a:cubicBezTo>
                    <a:pt x="1149" y="8630"/>
                    <a:pt x="1190" y="8616"/>
                    <a:pt x="1232" y="8583"/>
                  </a:cubicBezTo>
                  <a:cubicBezTo>
                    <a:pt x="1285" y="8530"/>
                    <a:pt x="1285" y="8423"/>
                    <a:pt x="1232" y="8369"/>
                  </a:cubicBezTo>
                  <a:lnTo>
                    <a:pt x="911" y="8048"/>
                  </a:lnTo>
                  <a:lnTo>
                    <a:pt x="1268" y="7691"/>
                  </a:lnTo>
                  <a:cubicBezTo>
                    <a:pt x="1339" y="7620"/>
                    <a:pt x="1339" y="7530"/>
                    <a:pt x="1268" y="7459"/>
                  </a:cubicBezTo>
                  <a:cubicBezTo>
                    <a:pt x="1241" y="7432"/>
                    <a:pt x="1201" y="7419"/>
                    <a:pt x="1160" y="7419"/>
                  </a:cubicBezTo>
                  <a:cubicBezTo>
                    <a:pt x="1120" y="7419"/>
                    <a:pt x="1080" y="7432"/>
                    <a:pt x="1053" y="7459"/>
                  </a:cubicBezTo>
                  <a:lnTo>
                    <a:pt x="197" y="8315"/>
                  </a:lnTo>
                  <a:cubicBezTo>
                    <a:pt x="72" y="8440"/>
                    <a:pt x="1" y="8601"/>
                    <a:pt x="1" y="8779"/>
                  </a:cubicBezTo>
                  <a:cubicBezTo>
                    <a:pt x="1" y="8958"/>
                    <a:pt x="72" y="9118"/>
                    <a:pt x="197" y="9243"/>
                  </a:cubicBezTo>
                  <a:lnTo>
                    <a:pt x="1571" y="10617"/>
                  </a:lnTo>
                  <a:cubicBezTo>
                    <a:pt x="1696" y="10742"/>
                    <a:pt x="1856" y="10813"/>
                    <a:pt x="2035" y="10813"/>
                  </a:cubicBezTo>
                  <a:cubicBezTo>
                    <a:pt x="2213" y="10813"/>
                    <a:pt x="2374" y="10742"/>
                    <a:pt x="2499" y="10617"/>
                  </a:cubicBezTo>
                  <a:lnTo>
                    <a:pt x="10635" y="2481"/>
                  </a:lnTo>
                  <a:cubicBezTo>
                    <a:pt x="10760" y="2356"/>
                    <a:pt x="10813" y="2195"/>
                    <a:pt x="10813" y="2017"/>
                  </a:cubicBezTo>
                  <a:cubicBezTo>
                    <a:pt x="10813" y="1839"/>
                    <a:pt x="10760" y="1678"/>
                    <a:pt x="10635" y="1553"/>
                  </a:cubicBezTo>
                  <a:lnTo>
                    <a:pt x="9261" y="179"/>
                  </a:lnTo>
                  <a:cubicBezTo>
                    <a:pt x="9136" y="54"/>
                    <a:pt x="8976" y="1"/>
                    <a:pt x="8797"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9" name="Google Shape;1260;p39">
              <a:extLst>
                <a:ext uri="{FF2B5EF4-FFF2-40B4-BE49-F238E27FC236}">
                  <a16:creationId xmlns:a16="http://schemas.microsoft.com/office/drawing/2014/main" id="{E6C38891-3459-4AFC-8709-BF144E396554}"/>
                </a:ext>
              </a:extLst>
            </p:cNvPr>
            <p:cNvSpPr/>
            <p:nvPr/>
          </p:nvSpPr>
          <p:spPr>
            <a:xfrm>
              <a:off x="4748300" y="4113825"/>
              <a:ext cx="27675" cy="27675"/>
            </a:xfrm>
            <a:custGeom>
              <a:avLst/>
              <a:gdLst/>
              <a:ahLst/>
              <a:cxnLst/>
              <a:rect l="l" t="t" r="r" b="b"/>
              <a:pathLst>
                <a:path w="1107" h="1107" extrusionOk="0">
                  <a:moveTo>
                    <a:pt x="553" y="322"/>
                  </a:moveTo>
                  <a:cubicBezTo>
                    <a:pt x="696" y="322"/>
                    <a:pt x="803" y="429"/>
                    <a:pt x="803" y="554"/>
                  </a:cubicBezTo>
                  <a:cubicBezTo>
                    <a:pt x="803" y="697"/>
                    <a:pt x="696" y="804"/>
                    <a:pt x="553" y="804"/>
                  </a:cubicBezTo>
                  <a:cubicBezTo>
                    <a:pt x="428" y="804"/>
                    <a:pt x="321" y="697"/>
                    <a:pt x="321" y="554"/>
                  </a:cubicBezTo>
                  <a:cubicBezTo>
                    <a:pt x="321" y="429"/>
                    <a:pt x="428" y="322"/>
                    <a:pt x="553" y="322"/>
                  </a:cubicBezTo>
                  <a:close/>
                  <a:moveTo>
                    <a:pt x="553" y="1"/>
                  </a:moveTo>
                  <a:cubicBezTo>
                    <a:pt x="250" y="1"/>
                    <a:pt x="0" y="251"/>
                    <a:pt x="0" y="554"/>
                  </a:cubicBezTo>
                  <a:cubicBezTo>
                    <a:pt x="0" y="857"/>
                    <a:pt x="250" y="1107"/>
                    <a:pt x="553" y="1107"/>
                  </a:cubicBezTo>
                  <a:cubicBezTo>
                    <a:pt x="856" y="1107"/>
                    <a:pt x="1106" y="857"/>
                    <a:pt x="1106" y="554"/>
                  </a:cubicBezTo>
                  <a:cubicBezTo>
                    <a:pt x="1106" y="251"/>
                    <a:pt x="856" y="1"/>
                    <a:pt x="55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grpSp>
      <p:pic>
        <p:nvPicPr>
          <p:cNvPr id="20" name="Graphic 19">
            <a:extLst>
              <a:ext uri="{FF2B5EF4-FFF2-40B4-BE49-F238E27FC236}">
                <a16:creationId xmlns:a16="http://schemas.microsoft.com/office/drawing/2014/main" id="{5A85EB9C-6A72-4EE1-AEC5-D7BE3B58E1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544" y="1849672"/>
            <a:ext cx="286696" cy="444382"/>
          </a:xfrm>
          <a:prstGeom prst="rect">
            <a:avLst/>
          </a:prstGeom>
        </p:spPr>
      </p:pic>
      <p:sp>
        <p:nvSpPr>
          <p:cNvPr id="31" name="TextBox 30">
            <a:extLst>
              <a:ext uri="{FF2B5EF4-FFF2-40B4-BE49-F238E27FC236}">
                <a16:creationId xmlns:a16="http://schemas.microsoft.com/office/drawing/2014/main" id="{591315A1-8760-64E7-F5BB-20C2BB9E93D5}"/>
              </a:ext>
            </a:extLst>
          </p:cNvPr>
          <p:cNvSpPr txBox="1"/>
          <p:nvPr/>
        </p:nvSpPr>
        <p:spPr>
          <a:xfrm>
            <a:off x="3758224" y="4772301"/>
            <a:ext cx="524503" cy="430887"/>
          </a:xfrm>
          <a:prstGeom prst="rect">
            <a:avLst/>
          </a:prstGeom>
          <a:noFill/>
        </p:spPr>
        <p:txBody>
          <a:bodyPr wrap="none" rtlCol="0">
            <a:spAutoFit/>
          </a:bodyPr>
          <a:lstStyle/>
          <a:p>
            <a:r>
              <a:rPr lang="en-US" sz="2200" dirty="0">
                <a:latin typeface="#9Slide03 SVND Sari" panose="02000000000000000000" pitchFamily="2" charset="0"/>
              </a:rPr>
              <a:t>NF</a:t>
            </a:r>
          </a:p>
        </p:txBody>
      </p:sp>
      <p:cxnSp>
        <p:nvCxnSpPr>
          <p:cNvPr id="33" name="Straight Connector 32">
            <a:extLst>
              <a:ext uri="{FF2B5EF4-FFF2-40B4-BE49-F238E27FC236}">
                <a16:creationId xmlns:a16="http://schemas.microsoft.com/office/drawing/2014/main" id="{240D40EF-501B-E5E3-4D0D-E67182044CE6}"/>
              </a:ext>
            </a:extLst>
          </p:cNvPr>
          <p:cNvCxnSpPr>
            <a:cxnSpLocks/>
          </p:cNvCxnSpPr>
          <p:nvPr/>
        </p:nvCxnSpPr>
        <p:spPr>
          <a:xfrm>
            <a:off x="3738536" y="4759577"/>
            <a:ext cx="51698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E1FE932-2107-FB22-6801-1C841D9654B4}"/>
              </a:ext>
            </a:extLst>
          </p:cNvPr>
          <p:cNvSpPr txBox="1"/>
          <p:nvPr/>
        </p:nvSpPr>
        <p:spPr>
          <a:xfrm>
            <a:off x="4666270" y="4348152"/>
            <a:ext cx="543739" cy="430887"/>
          </a:xfrm>
          <a:prstGeom prst="rect">
            <a:avLst/>
          </a:prstGeom>
          <a:noFill/>
        </p:spPr>
        <p:txBody>
          <a:bodyPr wrap="none" rtlCol="0">
            <a:spAutoFit/>
          </a:bodyPr>
          <a:lstStyle/>
          <a:p>
            <a:r>
              <a:rPr lang="en-US" sz="2200" dirty="0">
                <a:latin typeface="#9Slide03 SVND Sari" panose="02000000000000000000" pitchFamily="2" charset="0"/>
              </a:rPr>
              <a:t>2,5</a:t>
            </a:r>
          </a:p>
        </p:txBody>
      </p:sp>
      <p:sp>
        <p:nvSpPr>
          <p:cNvPr id="35" name="TextBox 34">
            <a:extLst>
              <a:ext uri="{FF2B5EF4-FFF2-40B4-BE49-F238E27FC236}">
                <a16:creationId xmlns:a16="http://schemas.microsoft.com/office/drawing/2014/main" id="{7A52CAFE-4F78-FA8E-A918-2065A803E0D0}"/>
              </a:ext>
            </a:extLst>
          </p:cNvPr>
          <p:cNvSpPr txBox="1"/>
          <p:nvPr/>
        </p:nvSpPr>
        <p:spPr>
          <a:xfrm>
            <a:off x="4770249" y="4772300"/>
            <a:ext cx="348172" cy="430887"/>
          </a:xfrm>
          <a:prstGeom prst="rect">
            <a:avLst/>
          </a:prstGeom>
          <a:noFill/>
        </p:spPr>
        <p:txBody>
          <a:bodyPr wrap="none" rtlCol="0">
            <a:spAutoFit/>
          </a:bodyPr>
          <a:lstStyle/>
          <a:p>
            <a:r>
              <a:rPr lang="en-US" sz="2200" dirty="0">
                <a:latin typeface="#9Slide03 SVND Sari" panose="02000000000000000000" pitchFamily="2" charset="0"/>
              </a:rPr>
              <a:t>5</a:t>
            </a:r>
          </a:p>
        </p:txBody>
      </p:sp>
      <p:cxnSp>
        <p:nvCxnSpPr>
          <p:cNvPr id="36" name="Straight Connector 35">
            <a:extLst>
              <a:ext uri="{FF2B5EF4-FFF2-40B4-BE49-F238E27FC236}">
                <a16:creationId xmlns:a16="http://schemas.microsoft.com/office/drawing/2014/main" id="{101788F9-922D-4848-8468-742ABB609ACE}"/>
              </a:ext>
            </a:extLst>
          </p:cNvPr>
          <p:cNvCxnSpPr>
            <a:cxnSpLocks/>
          </p:cNvCxnSpPr>
          <p:nvPr/>
        </p:nvCxnSpPr>
        <p:spPr>
          <a:xfrm>
            <a:off x="5585024" y="4759577"/>
            <a:ext cx="272009"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0068953-8705-EAB2-1FED-6D6B5E438D7F}"/>
              </a:ext>
            </a:extLst>
          </p:cNvPr>
          <p:cNvSpPr txBox="1"/>
          <p:nvPr/>
        </p:nvSpPr>
        <p:spPr>
          <a:xfrm>
            <a:off x="5173389" y="4556858"/>
            <a:ext cx="338554" cy="430887"/>
          </a:xfrm>
          <a:prstGeom prst="rect">
            <a:avLst/>
          </a:prstGeom>
          <a:noFill/>
        </p:spPr>
        <p:txBody>
          <a:bodyPr wrap="none" rtlCol="0">
            <a:spAutoFit/>
          </a:bodyPr>
          <a:lstStyle/>
          <a:p>
            <a:r>
              <a:rPr lang="en-US" sz="2200" dirty="0">
                <a:latin typeface="#9Slide03 SVND Sari" panose="02000000000000000000" pitchFamily="2" charset="0"/>
              </a:rPr>
              <a:t>=</a:t>
            </a:r>
          </a:p>
        </p:txBody>
      </p:sp>
      <p:sp>
        <p:nvSpPr>
          <p:cNvPr id="38" name="TextBox 37">
            <a:extLst>
              <a:ext uri="{FF2B5EF4-FFF2-40B4-BE49-F238E27FC236}">
                <a16:creationId xmlns:a16="http://schemas.microsoft.com/office/drawing/2014/main" id="{E1890692-BE01-42DF-F2AB-4986E9F78D4A}"/>
              </a:ext>
            </a:extLst>
          </p:cNvPr>
          <p:cNvSpPr txBox="1"/>
          <p:nvPr/>
        </p:nvSpPr>
        <p:spPr>
          <a:xfrm>
            <a:off x="5565970" y="4341414"/>
            <a:ext cx="280846" cy="430887"/>
          </a:xfrm>
          <a:prstGeom prst="rect">
            <a:avLst/>
          </a:prstGeom>
          <a:noFill/>
        </p:spPr>
        <p:txBody>
          <a:bodyPr wrap="none" rtlCol="0">
            <a:spAutoFit/>
          </a:bodyPr>
          <a:lstStyle/>
          <a:p>
            <a:r>
              <a:rPr lang="en-US" sz="2200" dirty="0">
                <a:latin typeface="#9Slide03 SVND Sari" panose="02000000000000000000" pitchFamily="2" charset="0"/>
              </a:rPr>
              <a:t>1</a:t>
            </a:r>
          </a:p>
        </p:txBody>
      </p:sp>
      <p:sp>
        <p:nvSpPr>
          <p:cNvPr id="39" name="TextBox 38">
            <a:extLst>
              <a:ext uri="{FF2B5EF4-FFF2-40B4-BE49-F238E27FC236}">
                <a16:creationId xmlns:a16="http://schemas.microsoft.com/office/drawing/2014/main" id="{040F29D3-5192-B4E5-9DA2-D5E5E3D093F5}"/>
              </a:ext>
            </a:extLst>
          </p:cNvPr>
          <p:cNvSpPr txBox="1"/>
          <p:nvPr/>
        </p:nvSpPr>
        <p:spPr>
          <a:xfrm>
            <a:off x="5553872" y="4782321"/>
            <a:ext cx="332142" cy="430887"/>
          </a:xfrm>
          <a:prstGeom prst="rect">
            <a:avLst/>
          </a:prstGeom>
          <a:noFill/>
        </p:spPr>
        <p:txBody>
          <a:bodyPr wrap="none" rtlCol="0">
            <a:spAutoFit/>
          </a:bodyPr>
          <a:lstStyle/>
          <a:p>
            <a:r>
              <a:rPr lang="en-US" sz="2200" dirty="0">
                <a:latin typeface="#9Slide03 SVND Sari" panose="02000000000000000000" pitchFamily="2" charset="0"/>
              </a:rPr>
              <a:t>2</a:t>
            </a:r>
          </a:p>
        </p:txBody>
      </p:sp>
      <p:sp>
        <p:nvSpPr>
          <p:cNvPr id="43" name="TextBox 42">
            <a:extLst>
              <a:ext uri="{FF2B5EF4-FFF2-40B4-BE49-F238E27FC236}">
                <a16:creationId xmlns:a16="http://schemas.microsoft.com/office/drawing/2014/main" id="{9F101040-5F3C-CE4E-400F-8D22FD1DC93A}"/>
              </a:ext>
            </a:extLst>
          </p:cNvPr>
          <p:cNvSpPr txBox="1"/>
          <p:nvPr/>
        </p:nvSpPr>
        <p:spPr>
          <a:xfrm>
            <a:off x="3724758" y="4353427"/>
            <a:ext cx="566181" cy="430887"/>
          </a:xfrm>
          <a:prstGeom prst="rect">
            <a:avLst/>
          </a:prstGeom>
          <a:noFill/>
        </p:spPr>
        <p:txBody>
          <a:bodyPr wrap="none" rtlCol="0">
            <a:spAutoFit/>
          </a:bodyPr>
          <a:lstStyle/>
          <a:p>
            <a:r>
              <a:rPr lang="en-US" sz="2200" dirty="0">
                <a:latin typeface="#9Slide03 SVND Sari" panose="02000000000000000000" pitchFamily="2" charset="0"/>
              </a:rPr>
              <a:t>DN</a:t>
            </a:r>
          </a:p>
        </p:txBody>
      </p:sp>
      <p:sp>
        <p:nvSpPr>
          <p:cNvPr id="50" name="TextBox 49">
            <a:extLst>
              <a:ext uri="{FF2B5EF4-FFF2-40B4-BE49-F238E27FC236}">
                <a16:creationId xmlns:a16="http://schemas.microsoft.com/office/drawing/2014/main" id="{0F5E0D07-2EE7-DB0F-6009-344E4E2E8DC0}"/>
              </a:ext>
            </a:extLst>
          </p:cNvPr>
          <p:cNvSpPr txBox="1"/>
          <p:nvPr/>
        </p:nvSpPr>
        <p:spPr>
          <a:xfrm>
            <a:off x="4284569" y="4556858"/>
            <a:ext cx="338554" cy="430887"/>
          </a:xfrm>
          <a:prstGeom prst="rect">
            <a:avLst/>
          </a:prstGeom>
          <a:noFill/>
        </p:spPr>
        <p:txBody>
          <a:bodyPr wrap="none" rtlCol="0">
            <a:spAutoFit/>
          </a:bodyPr>
          <a:lstStyle/>
          <a:p>
            <a:r>
              <a:rPr lang="en-US" sz="2200" dirty="0">
                <a:latin typeface="#9Slide03 SVND Sari" panose="02000000000000000000" pitchFamily="2" charset="0"/>
              </a:rPr>
              <a:t>=</a:t>
            </a:r>
          </a:p>
        </p:txBody>
      </p:sp>
      <p:cxnSp>
        <p:nvCxnSpPr>
          <p:cNvPr id="74" name="Straight Connector 73">
            <a:extLst>
              <a:ext uri="{FF2B5EF4-FFF2-40B4-BE49-F238E27FC236}">
                <a16:creationId xmlns:a16="http://schemas.microsoft.com/office/drawing/2014/main" id="{E4AA4019-CB2D-1C7D-974E-614F07BB5275}"/>
              </a:ext>
            </a:extLst>
          </p:cNvPr>
          <p:cNvCxnSpPr>
            <a:cxnSpLocks/>
          </p:cNvCxnSpPr>
          <p:nvPr/>
        </p:nvCxnSpPr>
        <p:spPr>
          <a:xfrm>
            <a:off x="4704370" y="4759577"/>
            <a:ext cx="429460"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59D1357-2D97-BEF2-378F-0790FFB784A9}"/>
              </a:ext>
            </a:extLst>
          </p:cNvPr>
          <p:cNvSpPr txBox="1"/>
          <p:nvPr/>
        </p:nvSpPr>
        <p:spPr>
          <a:xfrm>
            <a:off x="2503636" y="5785461"/>
            <a:ext cx="570990" cy="430887"/>
          </a:xfrm>
          <a:prstGeom prst="rect">
            <a:avLst/>
          </a:prstGeom>
          <a:noFill/>
        </p:spPr>
        <p:txBody>
          <a:bodyPr wrap="none" rtlCol="0">
            <a:spAutoFit/>
          </a:bodyPr>
          <a:lstStyle/>
          <a:p>
            <a:r>
              <a:rPr lang="en-US" sz="2200">
                <a:latin typeface="#9Slide03 SVND Sari" panose="02000000000000000000" pitchFamily="2" charset="0"/>
              </a:rPr>
              <a:t>ME</a:t>
            </a:r>
            <a:endParaRPr lang="en-US" sz="2200" dirty="0">
              <a:latin typeface="#9Slide03 SVND Sari" panose="02000000000000000000" pitchFamily="2" charset="0"/>
            </a:endParaRPr>
          </a:p>
        </p:txBody>
      </p:sp>
      <p:cxnSp>
        <p:nvCxnSpPr>
          <p:cNvPr id="77" name="Straight Connector 76">
            <a:extLst>
              <a:ext uri="{FF2B5EF4-FFF2-40B4-BE49-F238E27FC236}">
                <a16:creationId xmlns:a16="http://schemas.microsoft.com/office/drawing/2014/main" id="{768A4A50-0BD1-FD01-BC12-BF42E5D5E923}"/>
              </a:ext>
            </a:extLst>
          </p:cNvPr>
          <p:cNvCxnSpPr>
            <a:cxnSpLocks/>
          </p:cNvCxnSpPr>
          <p:nvPr/>
        </p:nvCxnSpPr>
        <p:spPr>
          <a:xfrm>
            <a:off x="2531573" y="5772737"/>
            <a:ext cx="51698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AB86791-E24F-81AD-A973-2D2ED29DF6D3}"/>
              </a:ext>
            </a:extLst>
          </p:cNvPr>
          <p:cNvSpPr txBox="1"/>
          <p:nvPr/>
        </p:nvSpPr>
        <p:spPr>
          <a:xfrm>
            <a:off x="2517795" y="5366587"/>
            <a:ext cx="607859" cy="430887"/>
          </a:xfrm>
          <a:prstGeom prst="rect">
            <a:avLst/>
          </a:prstGeom>
          <a:noFill/>
        </p:spPr>
        <p:txBody>
          <a:bodyPr wrap="none" rtlCol="0">
            <a:spAutoFit/>
          </a:bodyPr>
          <a:lstStyle/>
          <a:p>
            <a:r>
              <a:rPr lang="en-US" sz="2200">
                <a:latin typeface="#9Slide03 SVND Sari" panose="02000000000000000000" pitchFamily="2" charset="0"/>
              </a:rPr>
              <a:t>DM</a:t>
            </a:r>
            <a:endParaRPr lang="en-US" sz="2200" dirty="0">
              <a:latin typeface="#9Slide03 SVND Sari" panose="02000000000000000000" pitchFamily="2" charset="0"/>
            </a:endParaRPr>
          </a:p>
        </p:txBody>
      </p:sp>
      <p:sp>
        <p:nvSpPr>
          <p:cNvPr id="79" name="TextBox 78">
            <a:extLst>
              <a:ext uri="{FF2B5EF4-FFF2-40B4-BE49-F238E27FC236}">
                <a16:creationId xmlns:a16="http://schemas.microsoft.com/office/drawing/2014/main" id="{1FC9F605-7ACD-F5AF-7503-FF3A7765E9DF}"/>
              </a:ext>
            </a:extLst>
          </p:cNvPr>
          <p:cNvSpPr txBox="1"/>
          <p:nvPr/>
        </p:nvSpPr>
        <p:spPr>
          <a:xfrm>
            <a:off x="3509338" y="5775733"/>
            <a:ext cx="524503" cy="430887"/>
          </a:xfrm>
          <a:prstGeom prst="rect">
            <a:avLst/>
          </a:prstGeom>
          <a:noFill/>
        </p:spPr>
        <p:txBody>
          <a:bodyPr wrap="none" rtlCol="0">
            <a:spAutoFit/>
          </a:bodyPr>
          <a:lstStyle/>
          <a:p>
            <a:r>
              <a:rPr lang="en-US" sz="2200" dirty="0">
                <a:latin typeface="#9Slide03 SVND Sari" panose="02000000000000000000" pitchFamily="2" charset="0"/>
              </a:rPr>
              <a:t>NF</a:t>
            </a:r>
          </a:p>
        </p:txBody>
      </p:sp>
      <p:cxnSp>
        <p:nvCxnSpPr>
          <p:cNvPr id="80" name="Straight Connector 79">
            <a:extLst>
              <a:ext uri="{FF2B5EF4-FFF2-40B4-BE49-F238E27FC236}">
                <a16:creationId xmlns:a16="http://schemas.microsoft.com/office/drawing/2014/main" id="{07542DFF-133E-2973-E4F6-9EE980CD0FB4}"/>
              </a:ext>
            </a:extLst>
          </p:cNvPr>
          <p:cNvCxnSpPr>
            <a:cxnSpLocks/>
          </p:cNvCxnSpPr>
          <p:nvPr/>
        </p:nvCxnSpPr>
        <p:spPr>
          <a:xfrm>
            <a:off x="3489650" y="5763009"/>
            <a:ext cx="51698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BB92C67-63AB-EA6A-6EA6-E9A0F929258D}"/>
              </a:ext>
            </a:extLst>
          </p:cNvPr>
          <p:cNvSpPr txBox="1"/>
          <p:nvPr/>
        </p:nvSpPr>
        <p:spPr>
          <a:xfrm>
            <a:off x="3475872" y="5356859"/>
            <a:ext cx="566181" cy="430887"/>
          </a:xfrm>
          <a:prstGeom prst="rect">
            <a:avLst/>
          </a:prstGeom>
          <a:noFill/>
        </p:spPr>
        <p:txBody>
          <a:bodyPr wrap="none" rtlCol="0">
            <a:spAutoFit/>
          </a:bodyPr>
          <a:lstStyle/>
          <a:p>
            <a:r>
              <a:rPr lang="en-US" sz="2200" dirty="0">
                <a:latin typeface="#9Slide03 SVND Sari" panose="02000000000000000000" pitchFamily="2" charset="0"/>
              </a:rPr>
              <a:t>DN</a:t>
            </a:r>
          </a:p>
        </p:txBody>
      </p:sp>
      <p:sp>
        <p:nvSpPr>
          <p:cNvPr id="82" name="TextBox 81">
            <a:extLst>
              <a:ext uri="{FF2B5EF4-FFF2-40B4-BE49-F238E27FC236}">
                <a16:creationId xmlns:a16="http://schemas.microsoft.com/office/drawing/2014/main" id="{A92FD2E5-7134-5141-6055-4AD4A00F7AFD}"/>
              </a:ext>
            </a:extLst>
          </p:cNvPr>
          <p:cNvSpPr txBox="1"/>
          <p:nvPr/>
        </p:nvSpPr>
        <p:spPr>
          <a:xfrm>
            <a:off x="1514308" y="5552847"/>
            <a:ext cx="1024639" cy="430887"/>
          </a:xfrm>
          <a:prstGeom prst="rect">
            <a:avLst/>
          </a:prstGeom>
          <a:noFill/>
        </p:spPr>
        <p:txBody>
          <a:bodyPr wrap="none" rtlCol="0">
            <a:spAutoFit/>
          </a:bodyPr>
          <a:lstStyle/>
          <a:p>
            <a:r>
              <a:rPr lang="en-US" sz="2200" dirty="0">
                <a:latin typeface="#9Slide03 SVND Sari" panose="02000000000000000000" pitchFamily="2" charset="0"/>
              </a:rPr>
              <a:t>Do đó, </a:t>
            </a:r>
          </a:p>
        </p:txBody>
      </p:sp>
      <p:sp>
        <p:nvSpPr>
          <p:cNvPr id="83" name="TextBox 82">
            <a:extLst>
              <a:ext uri="{FF2B5EF4-FFF2-40B4-BE49-F238E27FC236}">
                <a16:creationId xmlns:a16="http://schemas.microsoft.com/office/drawing/2014/main" id="{516BAF70-9B67-B07A-82DC-EE3A3557F115}"/>
              </a:ext>
            </a:extLst>
          </p:cNvPr>
          <p:cNvSpPr txBox="1"/>
          <p:nvPr/>
        </p:nvSpPr>
        <p:spPr>
          <a:xfrm>
            <a:off x="3111495" y="5582030"/>
            <a:ext cx="338554" cy="430887"/>
          </a:xfrm>
          <a:prstGeom prst="rect">
            <a:avLst/>
          </a:prstGeom>
          <a:noFill/>
        </p:spPr>
        <p:txBody>
          <a:bodyPr wrap="none" rtlCol="0">
            <a:spAutoFit/>
          </a:bodyPr>
          <a:lstStyle/>
          <a:p>
            <a:r>
              <a:rPr lang="en-US" sz="2200" dirty="0">
                <a:latin typeface="#9Slide03 SVND Sari" panose="02000000000000000000" pitchFamily="2" charset="0"/>
              </a:rPr>
              <a:t>=</a:t>
            </a:r>
          </a:p>
        </p:txBody>
      </p:sp>
    </p:spTree>
    <p:custDataLst>
      <p:tags r:id="rId1"/>
    </p:custDataLst>
    <p:extLst>
      <p:ext uri="{BB962C8B-B14F-4D97-AF65-F5344CB8AC3E}">
        <p14:creationId xmlns:p14="http://schemas.microsoft.com/office/powerpoint/2010/main" val="31953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8" presetClass="emph" presetSubtype="0" fill="hold" nodeType="withEffect">
                                  <p:stCondLst>
                                    <p:cond delay="0"/>
                                  </p:stCondLst>
                                  <p:childTnLst>
                                    <p:animRot by="21600000">
                                      <p:cBhvr>
                                        <p:cTn id="56" dur="2000" fill="hold"/>
                                        <p:tgtEl>
                                          <p:spTgt spid="20"/>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4"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down)">
                                      <p:cBhvr>
                                        <p:cTn id="67" dur="500"/>
                                        <p:tgtEl>
                                          <p:spTgt spid="57"/>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down)">
                                      <p:cBhvr>
                                        <p:cTn id="70" dur="500"/>
                                        <p:tgtEl>
                                          <p:spTgt spid="5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par>
                                <p:cTn id="76" presetID="22" presetClass="entr" presetSubtype="8"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500"/>
                                        <p:tgtEl>
                                          <p:spTgt spid="2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wipe(left)">
                                      <p:cBhvr>
                                        <p:cTn id="81" dur="500"/>
                                        <p:tgtEl>
                                          <p:spTgt spid="5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par>
                                <p:cTn id="85" presetID="22" presetClass="entr" presetSubtype="8" fill="hold" nodeType="with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wipe(left)">
                                      <p:cBhvr>
                                        <p:cTn id="87" dur="500"/>
                                        <p:tgtEl>
                                          <p:spTgt spid="5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left)">
                                      <p:cBhvr>
                                        <p:cTn id="90" dur="500"/>
                                        <p:tgtEl>
                                          <p:spTgt spid="28"/>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left)">
                                      <p:cBhvr>
                                        <p:cTn id="93" dur="500"/>
                                        <p:tgtEl>
                                          <p:spTgt spid="5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wipe(down)">
                                      <p:cBhvr>
                                        <p:cTn id="98" dur="500"/>
                                        <p:tgtEl>
                                          <p:spTgt spid="31"/>
                                        </p:tgtEl>
                                      </p:cBhvr>
                                    </p:animEffect>
                                  </p:childTnLst>
                                </p:cTn>
                              </p:par>
                              <p:par>
                                <p:cTn id="99" presetID="22" presetClass="entr" presetSubtype="4"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wipe(down)">
                                      <p:cBhvr>
                                        <p:cTn id="101" dur="500"/>
                                        <p:tgtEl>
                                          <p:spTgt spid="33"/>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wipe(down)">
                                      <p:cBhvr>
                                        <p:cTn id="104" dur="500"/>
                                        <p:tgtEl>
                                          <p:spTgt spid="4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par>
                                <p:cTn id="113" presetID="10" presetClass="entr" presetSubtype="0" fill="hold" nodeType="with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500"/>
                                        <p:tgtEl>
                                          <p:spTgt spid="3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fade">
                                      <p:cBhvr>
                                        <p:cTn id="118" dur="500"/>
                                        <p:tgtEl>
                                          <p:spTgt spid="3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500"/>
                                        <p:tgtEl>
                                          <p:spTgt spid="3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fade">
                                      <p:cBhvr>
                                        <p:cTn id="127" dur="500"/>
                                        <p:tgtEl>
                                          <p:spTgt spid="50"/>
                                        </p:tgtEl>
                                      </p:cBhvr>
                                    </p:animEffect>
                                  </p:childTnLst>
                                </p:cTn>
                              </p:par>
                              <p:par>
                                <p:cTn id="128" presetID="10" presetClass="entr" presetSubtype="0" fill="hold" nodeType="with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fade">
                                      <p:cBhvr>
                                        <p:cTn id="130" dur="500"/>
                                        <p:tgtEl>
                                          <p:spTgt spid="74"/>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76"/>
                                        </p:tgtEl>
                                        <p:attrNameLst>
                                          <p:attrName>style.visibility</p:attrName>
                                        </p:attrNameLst>
                                      </p:cBhvr>
                                      <p:to>
                                        <p:strVal val="visible"/>
                                      </p:to>
                                    </p:set>
                                    <p:animEffect transition="in" filter="wipe(left)">
                                      <p:cBhvr>
                                        <p:cTn id="135" dur="500"/>
                                        <p:tgtEl>
                                          <p:spTgt spid="76"/>
                                        </p:tgtEl>
                                      </p:cBhvr>
                                    </p:animEffect>
                                  </p:childTnLst>
                                </p:cTn>
                              </p:par>
                              <p:par>
                                <p:cTn id="136" presetID="22" presetClass="entr" presetSubtype="8" fill="hold" nodeType="withEffect">
                                  <p:stCondLst>
                                    <p:cond delay="0"/>
                                  </p:stCondLst>
                                  <p:childTnLst>
                                    <p:set>
                                      <p:cBhvr>
                                        <p:cTn id="137" dur="1" fill="hold">
                                          <p:stCondLst>
                                            <p:cond delay="0"/>
                                          </p:stCondLst>
                                        </p:cTn>
                                        <p:tgtEl>
                                          <p:spTgt spid="77"/>
                                        </p:tgtEl>
                                        <p:attrNameLst>
                                          <p:attrName>style.visibility</p:attrName>
                                        </p:attrNameLst>
                                      </p:cBhvr>
                                      <p:to>
                                        <p:strVal val="visible"/>
                                      </p:to>
                                    </p:set>
                                    <p:animEffect transition="in" filter="wipe(left)">
                                      <p:cBhvr>
                                        <p:cTn id="138" dur="500"/>
                                        <p:tgtEl>
                                          <p:spTgt spid="77"/>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wipe(left)">
                                      <p:cBhvr>
                                        <p:cTn id="141" dur="500"/>
                                        <p:tgtEl>
                                          <p:spTgt spid="78"/>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79"/>
                                        </p:tgtEl>
                                        <p:attrNameLst>
                                          <p:attrName>style.visibility</p:attrName>
                                        </p:attrNameLst>
                                      </p:cBhvr>
                                      <p:to>
                                        <p:strVal val="visible"/>
                                      </p:to>
                                    </p:set>
                                    <p:animEffect transition="in" filter="wipe(left)">
                                      <p:cBhvr>
                                        <p:cTn id="144" dur="500"/>
                                        <p:tgtEl>
                                          <p:spTgt spid="79"/>
                                        </p:tgtEl>
                                      </p:cBhvr>
                                    </p:animEffect>
                                  </p:childTnLst>
                                </p:cTn>
                              </p:par>
                              <p:par>
                                <p:cTn id="145" presetID="22" presetClass="entr" presetSubtype="8" fill="hold" nodeType="with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wipe(left)">
                                      <p:cBhvr>
                                        <p:cTn id="147" dur="500"/>
                                        <p:tgtEl>
                                          <p:spTgt spid="80"/>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81"/>
                                        </p:tgtEl>
                                        <p:attrNameLst>
                                          <p:attrName>style.visibility</p:attrName>
                                        </p:attrNameLst>
                                      </p:cBhvr>
                                      <p:to>
                                        <p:strVal val="visible"/>
                                      </p:to>
                                    </p:set>
                                    <p:animEffect transition="in" filter="wipe(left)">
                                      <p:cBhvr>
                                        <p:cTn id="150" dur="500"/>
                                        <p:tgtEl>
                                          <p:spTgt spid="81"/>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left)">
                                      <p:cBhvr>
                                        <p:cTn id="153" dur="500"/>
                                        <p:tgtEl>
                                          <p:spTgt spid="82"/>
                                        </p:tgtEl>
                                      </p:cBhvr>
                                    </p:animEffect>
                                  </p:childTnLst>
                                </p:cTn>
                              </p:par>
                              <p:par>
                                <p:cTn id="154" presetID="22" presetClass="entr" presetSubtype="8" fill="hold" grpId="0" nodeType="with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wipe(left)">
                                      <p:cBhvr>
                                        <p:cTn id="156" dur="500"/>
                                        <p:tgtEl>
                                          <p:spTgt spid="83"/>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73"/>
                                        </p:tgtEl>
                                        <p:attrNameLst>
                                          <p:attrName>style.visibility</p:attrName>
                                        </p:attrNameLst>
                                      </p:cBhvr>
                                      <p:to>
                                        <p:strVal val="visible"/>
                                      </p:to>
                                    </p:set>
                                    <p:animEffect transition="in" filter="wipe(left)">
                                      <p:cBhvr>
                                        <p:cTn id="16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7" grpId="0"/>
      <p:bldP spid="28" grpId="0"/>
      <p:bldP spid="40" grpId="0" animBg="1"/>
      <p:bldP spid="41" grpId="0"/>
      <p:bldP spid="42" grpId="0"/>
      <p:bldP spid="44" grpId="0"/>
      <p:bldP spid="45" grpId="0"/>
      <p:bldP spid="46" grpId="0"/>
      <p:bldP spid="47" grpId="0"/>
      <p:bldP spid="48" grpId="0"/>
      <p:bldP spid="49" grpId="0"/>
      <p:bldP spid="51" grpId="0"/>
      <p:bldP spid="52" grpId="0"/>
      <p:bldP spid="53" grpId="0"/>
      <p:bldP spid="54" grpId="0"/>
      <p:bldP spid="57" grpId="0"/>
      <p:bldP spid="58" grpId="0"/>
      <p:bldP spid="73" grpId="0"/>
      <p:bldP spid="6" grpId="0"/>
      <p:bldP spid="7" grpId="0"/>
      <p:bldP spid="31" grpId="0"/>
      <p:bldP spid="34" grpId="0"/>
      <p:bldP spid="35" grpId="0"/>
      <p:bldP spid="37" grpId="0"/>
      <p:bldP spid="38" grpId="0"/>
      <p:bldP spid="39" grpId="0"/>
      <p:bldP spid="43" grpId="0"/>
      <p:bldP spid="50" grpId="0"/>
      <p:bldP spid="76" grpId="0"/>
      <p:bldP spid="78" grpId="0"/>
      <p:bldP spid="79" grpId="0"/>
      <p:bldP spid="81" grpId="0"/>
      <p:bldP spid="82" grpId="0"/>
      <p:bldP spid="8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ài 15. Định lí Thales trong tam giác (tiết 3)"/>
  <p:tag name="ISPRING_PLAYERS_CUSTOMIZATION_2" val="UEsDBBQAAgAIAOULIVE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pfvxWpmRal5QGAACRFwAAHQAAAHVuaXZlcnNhbC9jb21tb25fbWVzc2FnZXMubG5nrVjPj9tEFL4j8T+MIq0EEhSKBKrQNtXEmd1Y69ipPel2QciatSeb0dqe4B/ZLiduHIErEhIVFFEEEgdOWQGHIP6P8JfwZuykSUtle7uHSptx3/fevPm+997M/r1HcYTmPM2ETO52bt96t4N4EshQJGd3O2N68PadDspyloQskgm/20lkB93rvv7afsSSs4Kdcfj79dcQ2o95lsHPrKt+PfuNRHi3M+r52DCI55k9i/h43Dcd38aui6np2L6Fe8TqdHERCokSlqYsh2D236kQ6gFHFj4hru8ZBEAVtEN9bzwaOS4l/U6XTjnKRFxEGheJDCUyR1kxm8k05yESCcrhv7AgAA/iVEQiv0SxDHmLELwj0/bBvd5ftWxaJj3xh06fQAxFmiBwfmNObMcdYmsHfTK5AfiRSzxiU0jnaOBQp9MdpTzjSc5TNJvKXLbBs8w+BOo7B77hjG3a6XqRCDnauz8mnj55ezzsEXcPQkd71KGwn/Unb6+Fowfg538I9QCcXY9QxxgSMMTuUZkTwyWw0PePTTrodI2UM0WbC5FPkfBmKUgF8TmLipJflZjq3PWwceRTx8ejkd8bU/os7h4LzuusDWc4wvaJbzmHjt8zDyEsGc9YcokseSbfeO+DO49uv//Bm61gPCCUtQuENNL77zYAsqnrWD6gEcu3yUM4bWquFn+OEF1d/WC0s3fG1DJtIPbfX/3z2+rqW0jwqVj+nLRDASo/6HTvj/EJslaL78xa67HrAvUr3pqeriMqQxbRdeREFmjK5hzlEs0Fv9BVA6QhUqgvmtnwIZCwkBS1uus7QwzUArVR1zQUbUEeMk0v3yqLUZFPZQruMhSKjJ1GQDjlU3FNfZ+VqiwZJ1UBg7IWypiJ5Fa962PbcnBfU28InMeHqoZsNgVIO/Ca6HMlprfAxUUSSRaiScoB0PEQm80iEVSltVLDKGKXtVG4+Ni0D0ECjuVBVeuvVzpdkoSonzK12ZYoLvaIC3tZLZ5eXsPU1wLQ1ihfLZ7kKFgtvm8HNDAPBxb8oyqQ3nKRo2T5NEf1lXMXZkTsbfNkurr6sg6hqtvY844dt6/yqMo2QzOWZRcyDXeIu33EdcCmbTigDYNugauuugEGygiYGtKUB3k9GESJNeUrqcG2gZM+1VVDqSwuMkg91KGI51xHK9RWWKBZdsonEiQXcTYv5QDetf5qmW/hsW0M/B7d1FqLFUkwbWgHev1fyWwLpMj4jgxqY6rQ/J7zEApOp2s7bSyco07XOWpjcUI8SDLx6mxs/MA8LPsplMJ1nVrXwYCpshNdVhOHYtNcyCKDFZUSqFb6RLJb7dx4BAYAm5rYekm5LVHXI9uZmHOIIw15WusIuoFB+kpg98fmR/4BNi3d0p+nHrvU4yEL5ywJOJAtYOpML+FbKEL9TdFe+/+0EJ8hllfVf69qHHafPNxrG89Or3mJIlie83iW17lWCavCv04USuIvDaHJ1q/nfzO938jJbM37r3w+O/eKNmdUG8QrZqr5ad10JNUVgcAMA0olMHZEza0Gym3PhFo3EPUXlGd2pn2wcx8xk4lsbm07FYAt0XUxvAHkWEfuwfQTQxdqbqsvKdvh6+tJc/tj0vNMCl3nmJ9mIq/1rPXcuL9qOV+/sW6NsTvNhprUgpBtADzb3L4jEUP8YQPM8ZCsM1C2iJ2dHMsiCrX8I3Gu2wTktoj5iwPyJJWxXo1YtqZ/2abuvUoU5ebc0umoxTy1UXDj89kS8PVPySPYhTHGwLahZh9DqT1qaATyUamwqLcenUBHMcuDKbTjiSySsCFQeTfrkwMMYNWe6fKXGJ2L1eKvuCHKc7GUq6ha/bAViBrroJKSDdjHtsx59klrELWXDUb51JHzR3k90LinqeT5zsEBjHOTSZ0Fxb3dkA8HJjIGy2+aGFaX67XpUF3P4YLc4JJOTVDCjdxYWdkgYxnD0q16v1S98mniYEqxMRiCFj11U7v6Yob+/nr5azJF58uf4jZIawoaztiFq1+lZkMWKQwVVOQRR+QRUxpsg6pejaBa60scoC1/h+0Hq6snaL5a/NEGSJ8vnOxUoGC6XLQx3Tyf9BnkJVs+DqZlhWgD8nzfpVO9lxxG7+RMv8oIlMnV4nFttVO5oObIx/2+fmiCtEQiOC9HjhDup0H14hTJM9kUzBhgG5rMc3g8FHlbQJeQzcORehbRTxCWZOoJ/N/Pf6yzLx8fqxIOVbL8/axGzl9s85tfmX48339n6y39P1BLAwQUAAIACAApfvxW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Cl+/FYNPB/kAgUAABcZAAAnAAAAdW5pdmVyc2FsL2ZsYXNoX3B1Ymxpc2hpbmdfc2V0dGluZ3MueG1s5VlPbxpHFL/zKUZb5RiwE7txLMByYKlRMDjsuo1VVdawO7BTZme2O7MQcuqtx6rfoFWbqpHaW09YbQ/0i9BP0rcMxmBje3DiyK0PGPbNe7/35v2bN+v8zquQoR6JJRW8YK1n1yxEuCd8yjsF69CtPNyykFSY+5gJTgoWFxbaKWbyUdJiVAYOUQpYJQIYLrcjVbACpaLtXK7f72epjOJ0VbBEAb7MeiLMRTGRhCsS5yKGB/ClBhGR1hTBAAA+oeBTsWImg1BeI+0LP2EEUR8s5zTdFGYVhmVg5TRbC3vdTiwS7pcEEzGKO62C9VHJLq+XH5/yaKgyDQlPfSKLQEzJahv7Pk2twMyhrwkKCO0EYO762oaF+tRXQcF6tJHCAHvuIswEXO8dpzAlAU7gaoofEoV9rLB+1Apj0iYxRIPIoooTAqALtDlORV6pGUGT/AHHIfVcWEGpqwpW2T1u2hW7addL9vFhs6ZNNZZwq27NNpJxatWyfVxvuLZzvOfu11YWcu2X7gpCq1pmDL93dGA3a9X682O30ai51YMzqUkw5tyezy1GMA+RFkk8HycVJGGLY8qgaM4FSxIFZcdw3CGuqFDIqjZmkljoy4h0XiSYUTVIMw2qs0tItCsj4qlmmkYFK00N6wxOA4JhkFuzHN18OkvRJ1sLW89p7WfbWmplHiuFvQCSWZ3m4jzllIumZY09RXtQKOTcHtsJY04SRSJWZ+k8T5yZcAlMvi34guPSZ9QSzJ+5i4Qt4tdxSOY6gNOlvAKc6xZqQ4gZOLIREY4czKHrUAXO9WYAMmlJRdWk21Sm3LsxxQwBHrRFgvadC872AhzLhZjO4pqWulf8vC4UkV9oZ2vSpawOo6AlzSwjfpv7qBzjPnRJE/Zno6FCfPQW/gTjk29XE1HChN8dD98OjBmRGg/fKOSNhz+ayHwmEuajgUgQo11wk0BQZ0kIvwKC5rsrascinFDhAFBITrzao6RP/B0TRUegIkxAEk6biBGlNXyV0NeoRdoiBlyCe+B1oFOp8bMrAUdYyjNQfGrjA92jqvWy/fJBukHs9zD0+9XAoTpJGKlbwccDxIU6lQN3eDiRZBIUn/qTNZO9ZW8ehlmDgDi/p2gs4EsaJgy/T/iZQ+agbzHkt6NllcBfa4Gx2gD3JoWeFu8EGkqcQkg0Jix40Nwpnx4oBoAe5khwNkDYg+NZpm2jR0UigaIbhIaWN7dQy0OaTp46cBCBxtgnsRHk2vqjxxubHz/Zerqdzf3z9c8PrxSaDi4HDKfq9ORSunJuM5Y8NyNeI3fJLGYmdW4iu0boirnsgmxFxGFaGv4FpctnTQPxat21m7slt/pp1T1aAjCJ18WhIJ9LB5bl88tkiLur44tj7zZLe6hpO4c119k2yeG6gHahvACqoJ3et0xkXhzuHqHaePh91Wh6qI6Hfx4gd3zyU8moUG3HyPCGCVfjuQlXU48mB3NjiZEJcNR0dOuEw4bRkEL6fbDG8S5lbFRRN+oA/40qfudbiG4Dt1PF7ujXEHXpePhXeGvJdD+a7W1G6X/s9rt9R79nF2k4N7+J0N/fjX7jAeqOfjHqCaXR73AH8sYnb1BvPPzDRKSMAV+OfvACPRWbyHwSUOQFo+EHbVOLCe/Y+9VnjVr5HpwLd9SD+mn2dnXhdWo+t/RFeroSUk5DcGuaa7O378XNjbV8bvlSJgNoi//MKGb+BVBLAwQUAAIACAApfvxWtFD3CpMDAAC0DAAAIQAAAHVuaXZlcnNhbC9mbGFzaF9za2luX3NldHRpbmdzLnhtbJVXS27bMBDd9xSCuy3ixHWRFFAM+FegaNoGTeA9LY1tIhQpkJRTn6Bn6BG67q5d9iS5SYcfSZQtxU6EAOHMe+R8HodIrB4oj7YgFRX8ujfojV5FUZwUUgLX95DljGiIOMnguregT39/6Gjz7zd5Ez39+cWj5OnvTx2JglEOvb6jCibkHWhN+VoZS2mLaHrdWxZaC36WCK5x/zMuZEZYb/T6g/2J+xZ5jCUw3FM5K5JAfcy7wdVkdhLFnzGcXM6m77sIichywnc3Yi3OliR5WEtR8PRoaJtdDhJL9oDI8/eX0/llF5JRpT9qyBoxza/Mdxoll6AUuJCGk+HgKIuRJbDypHP7cyInPOq57PdoW6qotrTxhfm6aDlZQ7PI0/nsYva2G89x9wZhPJnPPlw8T9DwXZu+Xw6vhuNOKCM7kC9peS7yIt8jDMzXSZBibQr6okNKDhMkxeuHhNm5+Y4STELmoKNdUIym2AYhUyfFc/N1gX0tD1Tk/wyHRGzuthTs1jRhb3oYhSwZjLQsIO6XK+dTG/H4tdBm/oxWhCkEhKYadIsZ3pJClds0bTXuGzxSngYgb6gRC8GKDKYu3gDYtNf46XRi50oYX2ULApSw9cYgwtpYI79gWQ+QgbFG3plufeVsdwDf9zhOqYcJ8c18vvroBU5wWdarXJVec9KNueUqONobSkwmUhhZWd3TDEzX4r61uZD6BzHFnGzpmmh8rz4b3HJnk1Fxf8/hldauq1hTzaBNbokopMJg0L3w2frOtXgcxT0caqxvYKV9qk1b3RPzWIRSsOvjQvfbVWVz60jjU3LdI1qTZJPh26h6kefh9cNt3KN8yDDDGuEgP/KVCDg2sC5SRuQDyHsh2KnHcKHhVKxwd7YDXRXUtbW9e7Hfo62tvMiWIOeoBgqlHJs2h9vQ9Ybhr15QeIS0SehwOqbe4Hac0ErtgcH3H4hMNuVdcAvnyQqmKYMtsFIbgcVm3JVarFD8bQkbcXn1BXJ7iR79BKqF0pxMgb0Fv8CwGhvveZqS97im5jVZKptZY6AcG/fllDTSC0HO4MXU2Br9bTXEdjUKSgot7jSR5Q2v1z59soUxp5mdQOjQlWzaPI7DhMh9YayzDPjAXodgXq1qsyrDFk8XxczZ0aCNYj37Q/Yeb+doJQHCAWuNr4In4BPsloLI9EsFabwJLW7Hxhzx1bTzGid9luu4H5hcc6o24N/438roP1BLAwQUAAIACAApfvxWkshP9f4EAAChGAAAJgAAAHVuaXZlcnNhbC9odG1sX3B1Ymxpc2hpbmdfc2V0dGluZ3MueG1s5VlPbxpHFL/7U4y2yjFgJ07jWIDlwFKjYCDsuo1VVdawO7BTz85sd2Yh5NRbj1W/Qas2VSO1t56w2h7oF6GfpG8ZjMHG9uAaR24OGPbt+/3mzfs3b9e5ndchQ10SSyp43trIrFuIcE/4lHfy1oFbfrhlIakw9zETnOQtLiy0U1jLRUmLURk4RClQlQhouNyOVN4KlIq2s9ler5ehMorTu4IlCvhlxhNhNoqJJFyROBsx3Icv1Y+ItCYMBgTwCQWfwAprawjlNNO+8BNGEPXBck7TTWG2p0JmZbVWC3vHnVgk3C8KJmIUd1p566OiXdooPT7V0UwlGhKeukQWQJiK1Tb2fZoagZlD3xAUENoJwNqN9U0L9aivgrz1aDOlAfXsRZoxud46TmmKAnzA1YQ/JAr7WGF9qReMSZvEEAwiCypOCJDOyWY0FXmtpgIt8vsch9Rz4Q5KPZW3Su5R0y7bTbtWtI8OmlVtqjHCrbhV2wjjVCsl+6hWd23naM/dry4Ncu1X7hKgZS0zpt87bNjNaqX24sit16tupXGGGgdjxu257HwEcxBpkcSzcVJBErY4pgxq5lywJFFQdQzHHeKKMoWsamMmiYW+jEjnZYIZVf0006A4jwmJdmVEPNVM0yhvpalhndFpQjAMcmuao0+eTVP06dbc1rN69bNtLbQyh5XCXgDJrE5zcVZyqkXTqsaeol0oFHJuj+2EMSeJIhGrs3SeFU5NuIQm1xZ8znHpNWoJ5k/dRcIW8Ws4hPA1ytxCbYgpA8/VI8KRgzl0GarAm94UIZOWVFSNu0t5or0bU8wQdBBogwTtOxe86wU4lnNBnAYyrW2v8HlNKCK/0N7VoktVHUZhlTSVjPRt7qNSjHvQFU3Unw8HCvHhO/gTjE6+XQ6ihIm+Oxq86xsrIjUavFXIGw1+NMF8JhLmo75IEKPH4CaBoLCSEH4FBM22U9SORTiWMiwVkmOvdinpEX/HZKFDWCJMAAmnS8SI0it8ldA3qEXaIgZegrvgdZBTqfkzSxFHWMozUnxq4wPdlCq1kv3qQbpB7HcxNPjlyKEcSRiplfDjPuJCneLAHR5OJBkHxaf++J7J3jI3D8O0I0Ccbykac/yShgnDt0k/dcgM9QpDvppVlgn8tRYYLxvg7rjQ0+IdU0OJUwiJ5oQbHvR9yicniAGhhzkSnPUR9uA8lmnb6FKRSJDoBqGp5c0t1HhI0/FVB0ZPWDH2SWxEub7x6PHmk4+fbj3bzmT/+frnh1eCJpNKg+F0OT2qFK8c1IyR54bCa3CXDF9mqHMj2DWgKwaxC9iyiMO0NPwLiy4eLg3glZprN3eLbuXTinu4gGAcr4tDQS6bTiiLB5bx1HZuXmm9v4HFsXebxT3UtJ2Dqutsm2RtTUCDUF4Aed9OH6lMMC8Pdg9RdTT4vmI0L1RGgz8byB2d/FQ0Kk3bMTK8bqJVf2Gi1dTDSGNmEDEyAQ6Xjm6WcLwwGlJIuDtrFf+lcI1q6EY1fz/qduGDBr2ycHWpr6Zu3eGvITqmo8Ff4crS5x431PcXmP+xpxeWgFx0eCGHhDQF3dEp9oE9G8PB+E2E/v5u+BsP0PHwF6MWUBz+Do813ujkLeqOBn+YQEoY+OXwBy/Qg64J5pOAIi8YDu60K80nu2PvV57Xq6WVZj01S/t70Wpu1336avp6dO59aC678E34Gsjn/61QWPsXUEsDBBQAAgAIACl+/FY3SezgvAEAAH8GAAAfAAAAdW5pdmVyc2FsL2h0bWxfc2tpbl9zZXR0aW5ncy5qc42UTW/CMAyG7/sVVXedELBOsN2AgjSJw6TtNu2QFlMq0rhK0m5s4r+vCV9JSLfGl+bl6evaIf65CZoVpmHwFPzoZ71/sfdaA6VJXsGdrdMWvVB6KGi+gre8AJozCB2kPr16lvcXwmccMm2a7F6VrTD8QlS/rAkVJl56LLhHEx6t9mifHu3Ll/jbquxY1aEio81JJSWyXopMApM9hrwgmglvF3qZBTow1sD/QdckBcv0YTiexq3kxTGajuLZo8mlWJSE7ZaYYS8h6TbjWLFVW/7NrgTeHPj2APQfR7P5yARoLuSzhMJNPB+raCdLDkLAOW80jYZemJIEqOHb1+sP1DF2C3LoOhe5PNGTgQqTLkkGV12azeNBfG9jrPFyucl0Hi8G15yEL3k8nVE0jiYWQckOeIeDKbGsymtuqMLiOGaqI10sTyhFsspZduDivgovpz5W2bZ1T0+MXoJ8df5X9FWYzKUZx5O1rhk612zjubWF79ayjqNBem+3cNIufSloa15X7DzQ6jNofY50h43avwchkZKkm6KZIc38bBpB+Bb4GyLVW4YS9ANWUo/s4MMcF76ZnHau0573+5v9L1BLAwQUAAIACAApfvxWASLxaX0AAAB9AAAAHAAAAHVuaXZlcnNhbC9sb2NhbF9zZXR0aW5ncy54bWyzsa/IzVEoSy0qzszPs1Uy1DNQUkjNS85PycxLt1UKDXHTtVBSKC5JzEtJzMnPS7VVystXUrC347LJyU9OzAlOLSkBKixWKMhJrEwtCknNBTJKUv0Sc4EqwzIf7m4vUcg4vDlRR+HhrpV5CskPd88sUcgvzcnMS1XSt+MCAFBLAwQUAAIACAAqfvxWwTFqPx4ZAAChLgAAFwAAAHVuaXZlcnNhbC91bml2ZXJzYWwucG5n7Xp7VFJp2zflZDNm0zQ6lWVaaamZmpp5QsiZGuuxUcvxlAdqxCwTTBlF5FQ5NWXmsUQ8gM805ZQHRk0MU8wxRQVhOijZVmg8QImASoKIwIc9z7zr+9613vW8/35ryVqw197cv/u+rmv/ruv63XvtGyFBAetNtpqAQKD1x44ePgkCfWIPAhklf2psuEI2Jn9qOKxCnQz4GlTPtXxvOPkk0f87fxCoIX/d0pk1hvPPLh6NQoFAn3ctf1exUn6Dg0DOB48d9v8+M046yruZ/P6M1dsl9MG4/kzSp/Ir0tiCmW9Xde/4NJJydbMNdqf5kbhzZuc3flp0pW3Lr6ePb9rU1Hjg2O3D/l+eObqrO/7r6z5taFG5ZuB5RPrDoAgVViIQXybV1yvuBlWiWluZLQ9r9J1GBisOka+sNhx+Cw0x/ILSTZb9qQryX2U4vHIwOAS61PrNmm4aYd7RISHBgxpDqRsEp5ykhyt6azaDQI/REV+Z19h1v7gxnqp5Xe0SDxtJAYHexjnYyw7ksaTxVGYuPrVjFegSNj3VvyFr175du2hxhgFWDvaHD8c1gUBP/ebsrNBbWePKhmBYD/Ox0HCp/WTIyHnLfIAFwVtoxggGK1X/8E+tvtGhBaydq/sa/ts6Z0AY4P+6NLguR47Xa1wayzJsiQpP6MIzlX7uAnF25iVV98GMjyh+j1XkJvOhdi3zd63bWyoyJM9C1+9AWSMxx2W7g5uDibM3YSPTbY/PxuqntgnBWCaFHSq9eZcxCeFkMbVS+b7qgT4cY3TwUWDa+/F+J3m0IXyqqWPrcng45QaSRXY22EEfQNWNbsZwzD6Yrnb7IpAw7kmUjPtHmWRDdWPUpTdLAJwJ90CU1xLT8UWaeTVP/zztTZ1ZwNoCB2s6Cz6tNy2Z08q1OuuRH//88KrPlYe5PV6pQb+frVCU4svioXJew3ZyCYKdDiR8y60MBabrLtiynFkz70Cad8yFFyTddLdyUnx6KWZ0DNz6gQArsiwPpDu0eFoF5sEJMWSXFBRbU7Ic56wSdEhF1mpKRGaoM/z3AjbwnrRHYm10yVTZc+jti3TKNnByk2cpp+qDt7EyFQ7yNrmenKgEMvZT5ajjbsL4vD5UoqltkxxFzDPl5Mte3jZzCOiBbLcQ+ztTt13KQ3TYYiVb++iWTnZFdzW7gBKE5b0zyu8IZ50xdp2MmKwOVVF82nudlSrBQ1rEyXdk6KuVnXUywJA4IzVJ/q7GrL7MiCNFEWcUHkYTx9n80Oy6fZ60eOcvRIAlrSwPI+5U4UYf4x7CS/lUYBtQxmHzjMqliESGVBUvCDQLMC7AJGhe4QNFWm+5al/xeYUre7IhRpZSz8YPEILDVRf2UdU9TDZO0caow3TkwQGxYocRczbvTgyU7ujttgPSGhw8yi9M1VHfoBUYHzvVmYpQBjWKJ2htFIrGn4y2kESumh8gqmJLSWpFUXKwiE0/qxFLmqanxBflBF4fgd3aAx6v6PNp3D5MOV7OK3Ql3s/XNre3T7waDxmqfD+sbBiIJ8dwfVhZxWrIHkadqxM7XyKmdgYuM/5heMjEsUzBFYqdlExhq8vOk9FWBZNplFoe2w4zpnsg1FVuzr7OIaVPalzxzmZp3pItEo6jIP5pgUShLT3ItGZzLSSWki3ZP5vaihDcjNzzUXteovB0D2FiwQEeVnrJJ890RxM1gm8XH91D52rwx7dpfGBiKZe5hZ1ADuss0Baqe3zCjRi2L+niwKJ00cEeFQOMtAPK2FEH+bQSITt0+qUt8CNSOCB+XzFdrAb36YDoCBm6nsp3lQOBqB9hySnQvgyeypVlB1TChbfiy6TgeVSpnDcqL6wIVeCiWAvenPTx2T3iQLchPytiEQbG1UBJxanRNlG8UhcJTzqxiBHySO5CHDYqo4I2PHR8G0A+H8/4Oz65dh/GNerPcKJK6u3EpwX+rAWCrYEBl85YfYpwyb/8DzdhHBO59lW18S0GJLvKtKIH5DuMFIJDAIFSqcEYKML/fEcE60yQ8am7j46JtJSEFqNZKd6Sn9hRi7RjXYDU2ygajgYhEod8U75xFrcmizN0oSx5DLI5WIF34z64oBytGPTuaKlXpzUuk6GXeZTeAk2bgnABEq2a8LlKpjrKvbrPXY+rK5psxDmL22AI1P38xp1kErmYVSXNsAM0B51TiFzRPJL4bdCoiLGckw+/MldDjPJw2y2C36Awvqcj118U2WltFLhqZztFI1YyHAelY7FaHKzoxOlkfrMWokDK5XFjQ2u6k3x76BSfa/G6GCva4tnf6aPUviQorR7aUjmssviJm3BExDsNYXOGnZ+Q7mp+9L3ITbc4l4eIHKXiqBIUBgvJra0XRvNx3t7NPFUaHGYLAMEnN+U27mY5GX3gkH59tw1oeTMUyOvwdvgqbRvqRilii/z7oyLqX6EGmzreXLOVcL2pQPnNHLWOQ+LVeSrgfmoCPIxQse7f+dzhw6g8CL1MXeuFmoMTNBN4q1eVrRUco2vqud6ki171PJC3UQWGHEOcCgOkrXRhily++4aNUe80K1mfdMr4osKVrNI8iPei+8JYEDJsO6X4fE3nUIaehrxgK7GiReYDFi3tlao34LPUvMszvTjrcFWiAC3mNku9m//rJr1jvhYQ3DpeOmiSIFCRNBohee2JVWHvzKLKgMAzrvSdZD6JVsP6RboYAfz+neyCybUYSLqQ3uJJ81TERB9N/pt6/l0LEKM21y3sNsUjzCV3O6MC1y1H03wVp+WvJidevT0D99UrF10zrY1Kk2F0FMezPpgueUOganx5xGNjvSC3bKrpG7rRFLxtDmySi+mg5f3VNkp2kXBV1TllqW30NceQiRCB9yYA2Gqh8SOn2EkqYU6w0Y52g3NnsUHrfVTK0QcoJ82P2DhZnaMmFbLBHfEkLzDtRxgHKJqgN6X0uPI+NOC9g7yR8Zq59Cd18cLpUbm3Qn1H6zrkS41ngIc8rW7SxZMZ2hrEUdFkmuAWgiLn4TCa1yQJK6upfro4FSnWSDOkBqUiG2wyN8e8YGaF7Te6A3a1tsjuj+G+TY6hshWnfwwyvhrPBD+nptjx65ztLGxtAbYNoI7g56/COydqRAiKGKi/oMHT1W9WpVtaHNrDoCkyuEAxwoI/oMGnm7IyEimuvVth7vaxo9XqzN0MZBykDwwAZcWYYnXryFCbnudE3Js/XA1oPFK6GHgSm4ymHGz0q04bUQ55yH+uKB+ulzLwx/JkN5PZrwW2QOP2pzzAUz89QApwE0bKRrQUdyEBaaNxJbc4JXS1MdVL2/gp/GW+AuCS7wwUYVZwgEY/YYv4RdvI7mWlMr9vTTcDPlPU2YWLpdymxVncId24m/0+OpFQ3X3UOAb48oxLQJwTMyHuHv5N3r/VTZiLPZ22b49JjvZZzfchE6W30nbCFIm2fKuuQcZMBeaO8ryvsltrUIaysPaqyATNUJJ6/lnNgUsVwkYKOnRkfBY7qDzv/u8hg45RIb2EP0Bz9P+oiVLBSGvNh4Tpm5r1hixzXNNd2TP7GD/9ktTgIvMEgS7SzM3/d+Lq/52opsYkJ9JvZ4l4INkjtp6X7KH9rn8oyQozv6x1ZFMfFePbIXPzZf1Y+T/rx9iwkKUFFnTTxn99hgea652XJSWIe+J/VJs+a5a1cUh11fKAqf+4xApoBbQCWgGtgFZAK6AV0ApoBbQCWgGtgFZAK6AV0ApoBbQC+v8QJIsyMfn3c8NCFEavVUGTvnRGh32casb8Pz96jA1ZknfoiRtgep0+c6Eapn/fBdUp9IszD6C6YBqusXJYkIymW4NA7xZqrHWjXVC9iCdPAu+sdu855X3fm55f2PCG1KHR3ZzfXQMUR7iPl04u+J3l4MP8ZxV6NdFa9xdVJ540Hg1s1DIMszxVLL4kKoQk3vPJ+WN5sxv1s2K9WMYqmzuTZokC5z9+WJUZaxWSp/vTYBwL/rQxC+lMg+WZBik+zx1snYAUj2Oeha3plrw4N0kwjODZEZHtH4ek1dKaT+WPoPMMM0SOvms3BoEyISY5nnYmJsfyQkJAPNmQNR37IfsiYi0ITF2KO6UVFPFdvIf4p+oCZL4B9vaXEudfWdPL02Fz/o/pRiAK6crYwI0rXxfZmJs/bcrK2wC0T/wL7LKmu9xszVVbAwb5LhGqGe4S64et/dpUAuLCuzI8bGmM2haJVGrl+iebJerpRP3MEebsrRTCgavRms4NhJlZJpevjsSJffXK8fiZe1CN4meYbo5k/Z36V5QitjWvbhBTmNChbO5YyMQrMIWYJk5piaa50ROGtAHIUsLeYDXycuFIjxWwCsQL9J8VTaQ72s/FTI3q51TcvxxRP10Z+9btT027UJ/9czBxER38+ectJ+Fwcp0pOPQk/PfSdG1Pim4o7N5aEnu2n8klcAm8t35uBdYst2OYhq2PqOXyF+nJlT4ujclDrkMkTNq2QmkQplCCIqY9cRSL2K2NulpPBfjOIG88FM5LIlf3UgbdgjeCzrk/xqLS5GuO6I6cNbkxQV26qVfO0PRafdYsLZQ6fvUe32E5YLbZ7V6qqfnwuAfMidGN/Npi9mRpwiGI5lWKnsuS7yrNH4jZCt8BNZ4Ri3w9pRWh4iMllTcfcooxTe3DsigZ38suNHliabjcBeYeLCu/MpYxjBpwy1ejvgCdCw1p82aIr+y6ehgCX6IRFtAu//is+9ms5T+rHjdc6P/JdYugOIIhvuzQ0rD1ev54i08exi5wIjL3h/ERnPh+JWqq7bWzb0oikyvSlHxpM9klwHVNtUaf0oKRxUM+HeYvTllvvy2PclKYD6Peu+Vra01A556k+xeKP/vGmSYqDJIxqnoVf7oQVdr8Dt5kjCdP4TPhTSDk/bbJPJoU9OQIpT8ppLUooplFNasojuhroc2httVcXgC/FVqxwhgXkcxAvqsvOs7Syf5aoDg6Fh1YQ2UVHhg6/yAxgMqZjnJqIoUCaUg81jlKtCn4HahKWrLmiPGtb+KkkLmU1iY/i9KBKES8QEA9D2xeN9eWsM8TRs3l7TuqmxuFEX44pftqoZSOT4CoHPk8ownveMaIMmmxlwEEcxEapyJtZt1gVt5Zy6ZQC1YaDqoUt8HoUXW+Lr9NMvdUcztHhtooiEYmBz0BDkx1Q0L7VCQmYAP46n0XQ8Uj8WkGxvWEZ7+4o66br564I5deKgKi1j8Tr9IrvSAB/qmytszRdTngUq7+c3dSxIYXmBnOoxiibFWmgT2hFh0TwU7oqUU4bzd7gsQSmBW2gw5FG4fUCE/w93SYJQbEjQqYO9zYjzCCWcvTT7QOW6+pF215oWeBTkkm1924+hglxbTa+Mk3SKwHHi5X8pb9waf/7U9Pg2WPrkLFHhK0KnCI+ZEfU2BwvCLLxY9HZ2VmTC0N74H6NrEgwhHRp2u6b9UZ34se7zLj9Tm+V3MuB+o++Sn+5CfJwsq0vsQQDncA/d7nWrti7F1iiCmJy99rL1qrkRopKg4MNrXt/T1r/2hTpf77ucAzSJL4/LhmNv2On7ikD78tSPviyQHQnxkylcaDzL4KdokcQDkrLrm64CbQ+CJ219LqvmYjFhwMs2AjYZWUtaRxFbY/J7J9/Ay8F0G7nz89qmMgOo6I8LgHBqf28NazUreLA5WSx0jTtz/HkOSK9C2KvNz0fHzZ/C30ftOaeBKwVbKFJ238brx1FqwsU+yTWLrpIyPyFBnqdg6vrmVyJH65SPQ4O9j3PJ27fSII7mejeHob6LuEnwZMX7F8TdNi+6+c+OKWnrDR4cu03LHl/KibrtxMhmzeO255IwbaX5AsXPLeNDwUs1ks2rZ1TfdS4OKIy+TEbWn2LAUjQHCHuZ7E2ATeg4Qes7sY4QSp53nRatCb+u1edUXppgFszewfXQ9Hthj1mm5ipfNNLYsxM14CaSH6OEdhq3hinwbdBWTIBuU7W9rLKDFpmmq6Npyc//JeuIRxJGh7B3yLRlGkbTwlnGqLSpgmDeL4FYnjSivN6vCiSRbvcK3y5fOPOW+6X9X/k+n3rEupu7MnENz1Md7OrJ3ZyulxXOVaicUSTUmspwpvXExienkiLsjbrt9eF4+/a3sjGT0EvT8gPs20vveMob5Wi45T1dURrAJQ5TCK2ArekvINO/u81eGIjl5VspiK4pYyF1v7DTVQUXPwGCVmgrnnbkLHQdCfyteXeeCQm66/te1R+IQTtzZuNY1zv3i8x9f121VucZ1C3edC5iEzrOacF1rowtCGAoSaCULMhWZK9MSr2cBrDVCxtkgdIBKfrZm/Nd6yt10EJ2cm+7uaXB2RgeXPOS0b44nggx/bVrpMnKrz5YT1ZOsvyhDnsOHs3Ar3+zRmfWNiM2cv5mTqo4qjoCqE70zrwfiq7VijzlDy2h9q/F8n7c9E+LvSUaZJLCqyliLORZ84bFyJpV3bIDYuII3oHiA6wnoOLZ2sQZeO7A1YlzMcY587n1COwuCsgc1kuoUmIU7YG8nbLR7+vTU4wD1ufy6K10Dr22hi8jaqUoMZwRYMfJAKF+tEgcraEgvvxOMwvIETSeRAlMypCgAdAuLXho5XrirsXPLoWBsg6hRsuU0pg9Q/OfvWS485YnJ5n3vc6aj1f4jRJ2IaidcG6XYkgS4JSCGPyDzCjZTRk/8VJraN4ubheHxTRX7N6qTyBli4SlWmSI4crbbpw7gL7mwEePu8yz62cR+VIrPPCFukvjb4Ybl5FaJ6Pgzywwz2MWwxjYUwWwAdVpFFWgN6NPrD/vnXERhWot+zJOy3n7ltENEsvLi7+/unVB8K5hHVCPeKMtULAGYoN8Ufyw2y8O6a7gxBYQMTvJm91HePauSqZMevy5l1Jt+V2745W+uCbOZOGKrMVcJcMRWM00pgxEyNtAVaGEM6/zQhHJo/vkr9okV1a+1zVPDxf0XMV7hkqCI1CUo3/S9lgTm4ARWgNgOdi17/BW3ACfJnym3LKN6Sc26tL+/IrmxeqjZz7R9KDCuzE07QuZXwUOXJQC/4t0p+oalay6ykD1xMEgSmED3etSeklRtkj3iThcoPeFR5MFeL6SN4tzDbc7VF6cnVsSjKLcz4q5uhpLOQcDX58aNkxrLWyfgVd3Tj7FB0it/SPEw/34WVt6tutCm4vhtgC39sjuPc/e0S3tCzLggEXsQQEaOFKjU0rf6lqu2KR7PahY8pQoILEtUJRXKWGX1wyVAS4Yda+pXfNNG2V936Gjrnkd0NN5W1ZD9SS+UW4Dz1z7MMoyj576P3XZ0kZFrwtQsmOXXJPI8WWtXC/q6HVa+3siuihXE9hD4f+ktnQ0FXiCSlaA6UpooRofaEW1tqSg1lwGs8ewMk8wTk15+87BS3ftlFuvzSEOq+zJNfVFvNKKq8oVuoFzJVtSXed5Yat7Y8KSMstyIDR91J5k2DbR9tRO9VOPZacGI1D1OMM6OQjnzEWtWx+ugBqB4zlXnPl2chSgjoQd2Q7rhoSNDUAamjPYQzs9fcvM+QGb0PUJmE6m7GROLZOMK8jMJa7jMWMHV/RNzSZ6x7biklq4KiteA9mENWHV42G0oxX1iT9aIDyq0Cw23n7t4wVk0gG7w0xI4PX/qlvE5kdIm+xD2lzfMpWoqjwEYi1791Pmb8a589eC4GHhZiyxhwJRatGkuCYJpNcrDsZvGwh4JrcTV8ItHB4Jzc1fuXUyEHmuyIzEL04RhHNjzqNGJe4ZX28DPK5I1vrC5FsHnDTadEDsuV495wiU9XUpxB5ST4p0rgFw9SssGDp6WM4he7XerB3Y7j2BMhYGe1u8jyyQSF123IL7uJ0S/UnBt1Maq6FLzkSNB3HaLYzTP3o7Rgbl/2Ravb4ogju4TV79sfWQj+XmS3d1jQsyQC6Bz2zroc247oplt9dfpNHYWzspd35c6Y4+bm+eyFlH0OA+Ev5bsNJAxaGBFDVDM6DXXJ0w+6+Dzfirk4SCPsYiBLEhr3/U5fxOBypj+KtOUVVoMQtCz/2dbdLlMxc/Uvq69fGUvtW5fB1/X11JQuG4wTuVPV714EAmk/wC8075v5pziz/BQyPl8KuiS+V5WJ+qWqYDllPzMxydyq6Dia9bBiUb7J/W/hfdh/p6Ha5ZiFE8cKeaTXJWYA758zdlYXBaHEme+H2rVLOV/996Fz8q8jrK+o2+V4+XjaLlJLYy7Rw0Q8aUSkjKXsauK261e7NW0HzeDMzVOCzM2Llgn81yhaiM+U1LVAFmVpUXvYhp2ci4O9oMLe3tZ77OGVMQfhtaWKPu3jw/3X0AKM+K5cmSCwuWfY/rTJlsWfM7WcLSFZSi6Maoi1BcF7WIrrNSY54oX9LeLee9ZbPCHBY4BQpwzg1+JnOte6iKLwSMO+c+YvsXMdZRlpQyXOt+Z6THZZaguUBmS1bhnZbL2F9MdOqkOhYdeDtY7VvFgILTgeEWTY3p2H6WQatvjd3KIta+E6/0ytg7Xojatq+uGVXZSprhGKTb766WPcwiSQ0qEdg13n9qXXbHj5CQhEiIVQnx76MB+Y976QRykdVUSGQjjx0F+1/+uXaP7Tttkem7mg/+t5evlQU63z8r/HjgQdrv/69JX/A1BLAwQUAAIACAAqfvxWkXUJiEwAAABrAAAAGwAAAHVuaXZlcnNhbC91bml2ZXJzYWwucG5nLnhtbLOxr8jNUShLLSrOzM+zVTLUM1Cyt+PlsikoSi3LTC1XqACKAQUhQEmh0lbJxAjBLc9MKckAqjAwMUAIZqRmpmeU2CqZWyAE9YFmAgBQSwECAAAUAAIACADlCyFRNmFYAkcDAADhCQAAFAAAAAAAAAABAAAAAAAAAAAAdW5pdmVyc2FsL3BsYXllci54bWxQSwECAAAUAAIACAApfvxWpmRal5QGAACRFwAAHQAAAAAAAAABAAAAAAB5AwAAdW5pdmVyc2FsL2NvbW1vbl9tZXNzYWdlcy5sbmdQSwECAAAUAAIACAApfvxWFR5gG6MAAAB/AQAALgAAAAAAAAABAAAAAABICgAAdW5pdmVyc2FsL3BsYXliYWNrX2FuZF9uYXZpZ2F0aW9uX3NldHRpbmdzLnhtbFBLAQIAABQAAgAIACl+/FYNPB/kAgUAABcZAAAnAAAAAAAAAAEAAAAAADcLAAB1bml2ZXJzYWwvZmxhc2hfcHVibGlzaGluZ19zZXR0aW5ncy54bWxQSwECAAAUAAIACAApfvxWtFD3CpMDAAC0DAAAIQAAAAAAAAABAAAAAAB+EAAAdW5pdmVyc2FsL2ZsYXNoX3NraW5fc2V0dGluZ3MueG1sUEsBAgAAFAACAAgAKX78VpLIT/X+BAAAoRgAACYAAAAAAAAAAQAAAAAAUBQAAHVuaXZlcnNhbC9odG1sX3B1Ymxpc2hpbmdfc2V0dGluZ3MueG1sUEsBAgAAFAACAAgAKX78VjdJ7OC8AQAAfwYAAB8AAAAAAAAAAQAAAAAAkhkAAHVuaXZlcnNhbC9odG1sX3NraW5fc2V0dGluZ3MuanNQSwECAAAUAAIACAApfvxWASLxaX0AAAB9AAAAHAAAAAAAAAABAAAAAACLGwAAdW5pdmVyc2FsL2xvY2FsX3NldHRpbmdzLnhtbFBLAQIAABQAAgAIACp+/FbBMWo/HhkAAKEuAAAXAAAAAAAAAAAAAAAAAEIcAAB1bml2ZXJzYWwvdW5pdmVyc2FsLnBuZ1BLAQIAABQAAgAIACp+/FaRdQmITAAAAGsAAAAbAAAAAAAAAAEAAAAAAJU1AAB1bml2ZXJzYWwvdW5pdmVyc2FsLnBuZy54bWxQSwUGAAAAAAoACgAGAwAAGjYAAAAA"/>
  <p:tag name="ISPRING_LMS_API_VERSION" val="SCORM 2004 (4th edition)"/>
  <p:tag name="ISPRING_ULTRA_SCORM_COURSE_ID" val="C6AC823F-6B69-4850-8AD8-4CCE7A77998D"/>
  <p:tag name="ISPRING_CMI5_LAUNCH_METHOD" val="any window"/>
  <p:tag name="ISPRINGCLOUDFOLDERID" val="1"/>
  <p:tag name="ISPRINGONLINEFOLDERID" val="1"/>
  <p:tag name="ISPRING_SCORM_RATE_SLIDES" val="0"/>
  <p:tag name="ISPRING_SCORM_PASSING_SCORE" val="0.000000"/>
  <p:tag name="ISPRING_CURRENT_PLAYER_ID" val="universal"/>
  <p:tag name="ISPRING_PRESENTATION_TITLE" val="Bài 15. Định lí Thales trong tam giác (tiết 3)"/>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n\uFFFD\uFFFDF{532D8254-983C-4E3B-B0A4-AAF7FD1CF8B9}&quot;,&quot;D:\\\u273F\u273F PPT cho giáo viên OLM\u273F\u273F\\Bài 15. Định lí Thalès trong tam giác (HOÀN THÀNH)&quot;],[&quot;`\u0018\uFFFD{F3558BC5-3075-45E6-A7D9-7BB9C018EF27}&quot;,&quot;E:\\SOẠN NỘI DUNG OLM\\PPT cho giáo viên OLM&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35465065-7FBA-46B5-B2E7-9C1902B8DDB1}:270"/>
</p:tagLst>
</file>

<file path=ppt/tags/tag11.xml><?xml version="1.0" encoding="utf-8"?>
<p:tagLst xmlns:a="http://schemas.openxmlformats.org/drawingml/2006/main" xmlns:r="http://schemas.openxmlformats.org/officeDocument/2006/relationships" xmlns:p="http://schemas.openxmlformats.org/presentationml/2006/main">
  <p:tag name="GENSWF_SLIDE_UID" val="{05D72AF7-E4D9-41C2-B24A-81B016A60401}:285"/>
</p:tagLst>
</file>

<file path=ppt/tags/tag12.xml><?xml version="1.0" encoding="utf-8"?>
<p:tagLst xmlns:a="http://schemas.openxmlformats.org/drawingml/2006/main" xmlns:r="http://schemas.openxmlformats.org/officeDocument/2006/relationships" xmlns:p="http://schemas.openxmlformats.org/presentationml/2006/main">
  <p:tag name="GENSWF_SLIDE_UID" val="{7715E2EE-850F-4C7D-A224-737AB1332E2E}:279"/>
</p:tagLst>
</file>

<file path=ppt/tags/tag13.xml><?xml version="1.0" encoding="utf-8"?>
<p:tagLst xmlns:a="http://schemas.openxmlformats.org/drawingml/2006/main" xmlns:r="http://schemas.openxmlformats.org/officeDocument/2006/relationships" xmlns:p="http://schemas.openxmlformats.org/presentationml/2006/main">
  <p:tag name="GENSWF_SLIDE_UID" val="{365B71BE-E3E8-4686-BC15-03B15E64116F}:257"/>
</p:tagLst>
</file>

<file path=ppt/tags/tag14.xml><?xml version="1.0" encoding="utf-8"?>
<p:tagLst xmlns:a="http://schemas.openxmlformats.org/drawingml/2006/main" xmlns:r="http://schemas.openxmlformats.org/officeDocument/2006/relationships" xmlns:p="http://schemas.openxmlformats.org/presentationml/2006/main">
  <p:tag name="GENSWF_SLIDE_UID" val="{B06A7DF6-4E31-4864-9EF0-FE9349B75D25}:336"/>
</p:tagLst>
</file>

<file path=ppt/tags/tag15.xml><?xml version="1.0" encoding="utf-8"?>
<p:tagLst xmlns:a="http://schemas.openxmlformats.org/drawingml/2006/main" xmlns:r="http://schemas.openxmlformats.org/officeDocument/2006/relationships" xmlns:p="http://schemas.openxmlformats.org/presentationml/2006/main">
  <p:tag name="GENSWF_SLIDE_UID" val="{91982249-73A9-4DB5-8E68-D3F732FB676D}:337"/>
</p:tagLst>
</file>

<file path=ppt/tags/tag2.xml><?xml version="1.0" encoding="utf-8"?>
<p:tagLst xmlns:a="http://schemas.openxmlformats.org/drawingml/2006/main" xmlns:r="http://schemas.openxmlformats.org/officeDocument/2006/relationships" xmlns:p="http://schemas.openxmlformats.org/presentationml/2006/main">
  <p:tag name="GENSWF_SLIDE_UID" val="{727FA043-EE1A-4C3C-9588-0792DC77134E}:278"/>
</p:tagLst>
</file>

<file path=ppt/tags/tag3.xml><?xml version="1.0" encoding="utf-8"?>
<p:tagLst xmlns:a="http://schemas.openxmlformats.org/drawingml/2006/main" xmlns:r="http://schemas.openxmlformats.org/officeDocument/2006/relationships" xmlns:p="http://schemas.openxmlformats.org/presentationml/2006/main">
  <p:tag name="GENSWF_SLIDE_UID" val="{48658994-F676-4480-A54E-C613A6FBF75E}:282"/>
</p:tagLst>
</file>

<file path=ppt/tags/tag4.xml><?xml version="1.0" encoding="utf-8"?>
<p:tagLst xmlns:a="http://schemas.openxmlformats.org/drawingml/2006/main" xmlns:r="http://schemas.openxmlformats.org/officeDocument/2006/relationships" xmlns:p="http://schemas.openxmlformats.org/presentationml/2006/main">
  <p:tag name="GENSWF_SLIDE_UID" val="{547CF892-6420-4415-B205-A4FB6CED4EB1}:276"/>
</p:tagLst>
</file>

<file path=ppt/tags/tag5.xml><?xml version="1.0" encoding="utf-8"?>
<p:tagLst xmlns:a="http://schemas.openxmlformats.org/drawingml/2006/main" xmlns:r="http://schemas.openxmlformats.org/officeDocument/2006/relationships" xmlns:p="http://schemas.openxmlformats.org/presentationml/2006/main">
  <p:tag name="GENSWF_SLIDE_UID" val="{0D0E7552-DF43-4D3C-B0BA-E9E6B97D9491}:283"/>
</p:tagLst>
</file>

<file path=ppt/tags/tag6.xml><?xml version="1.0" encoding="utf-8"?>
<p:tagLst xmlns:a="http://schemas.openxmlformats.org/drawingml/2006/main" xmlns:r="http://schemas.openxmlformats.org/officeDocument/2006/relationships" xmlns:p="http://schemas.openxmlformats.org/presentationml/2006/main">
  <p:tag name="GENSWF_SLIDE_UID" val="{E8C75803-2C9F-4A62-9F60-79DEB6FB5BC6}:260"/>
</p:tagLst>
</file>

<file path=ppt/tags/tag7.xml><?xml version="1.0" encoding="utf-8"?>
<p:tagLst xmlns:a="http://schemas.openxmlformats.org/drawingml/2006/main" xmlns:r="http://schemas.openxmlformats.org/officeDocument/2006/relationships" xmlns:p="http://schemas.openxmlformats.org/presentationml/2006/main">
  <p:tag name="GENSWF_SLIDE_UID" val="{EF553F42-8B08-43A7-854B-EF647E7DF096}:277"/>
</p:tagLst>
</file>

<file path=ppt/tags/tag8.xml><?xml version="1.0" encoding="utf-8"?>
<p:tagLst xmlns:a="http://schemas.openxmlformats.org/drawingml/2006/main" xmlns:r="http://schemas.openxmlformats.org/officeDocument/2006/relationships" xmlns:p="http://schemas.openxmlformats.org/presentationml/2006/main">
  <p:tag name="GENSWF_SLIDE_UID" val="{B866A210-364D-41A5-BC49-34518D7CE4EC}:284"/>
</p:tagLst>
</file>

<file path=ppt/tags/tag9.xml><?xml version="1.0" encoding="utf-8"?>
<p:tagLst xmlns:a="http://schemas.openxmlformats.org/drawingml/2006/main" xmlns:r="http://schemas.openxmlformats.org/officeDocument/2006/relationships" xmlns:p="http://schemas.openxmlformats.org/presentationml/2006/main">
  <p:tag name="GENSWF_SLIDE_UID" val="{2ACA5F73-5988-445B-AF50-789D0601B1D5}:28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acteristics of Linear Functions by Slidesgo">
  <a:themeElements>
    <a:clrScheme name="Simple Light">
      <a:dk1>
        <a:srgbClr val="241E58"/>
      </a:dk1>
      <a:lt1>
        <a:srgbClr val="FFFFFF"/>
      </a:lt1>
      <a:dk2>
        <a:srgbClr val="F1F1F1"/>
      </a:dk2>
      <a:lt2>
        <a:srgbClr val="DADADA"/>
      </a:lt2>
      <a:accent1>
        <a:srgbClr val="FF767A"/>
      </a:accent1>
      <a:accent2>
        <a:srgbClr val="FFCA63"/>
      </a:accent2>
      <a:accent3>
        <a:srgbClr val="C6EAFF"/>
      </a:accent3>
      <a:accent4>
        <a:srgbClr val="FFFFFF"/>
      </a:accent4>
      <a:accent5>
        <a:srgbClr val="FFFFFF"/>
      </a:accent5>
      <a:accent6>
        <a:srgbClr val="FFFFFF"/>
      </a:accent6>
      <a:hlink>
        <a:srgbClr val="241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haracteristics of Linear Functions by Slidesgo">
  <a:themeElements>
    <a:clrScheme name="Simple Light">
      <a:dk1>
        <a:srgbClr val="241E58"/>
      </a:dk1>
      <a:lt1>
        <a:srgbClr val="FFFFFF"/>
      </a:lt1>
      <a:dk2>
        <a:srgbClr val="F1F1F1"/>
      </a:dk2>
      <a:lt2>
        <a:srgbClr val="DADADA"/>
      </a:lt2>
      <a:accent1>
        <a:srgbClr val="FF767A"/>
      </a:accent1>
      <a:accent2>
        <a:srgbClr val="FFCA63"/>
      </a:accent2>
      <a:accent3>
        <a:srgbClr val="C6EAFF"/>
      </a:accent3>
      <a:accent4>
        <a:srgbClr val="FFFFFF"/>
      </a:accent4>
      <a:accent5>
        <a:srgbClr val="FFFFFF"/>
      </a:accent5>
      <a:accent6>
        <a:srgbClr val="FFFFFF"/>
      </a:accent6>
      <a:hlink>
        <a:srgbClr val="241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1159</Words>
  <Application>Microsoft Office PowerPoint</Application>
  <PresentationFormat>Widescreen</PresentationFormat>
  <Paragraphs>360</Paragraphs>
  <Slides>15</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Calibri</vt:lpstr>
      <vt:lpstr>Arial</vt:lpstr>
      <vt:lpstr>Paytone One</vt:lpstr>
      <vt:lpstr>Cambria Math</vt:lpstr>
      <vt:lpstr>Anaheim</vt:lpstr>
      <vt:lpstr>Montserrat Medium</vt:lpstr>
      <vt:lpstr>Calibri Light</vt:lpstr>
      <vt:lpstr>#9Slide03 SVND Sari</vt:lpstr>
      <vt:lpstr>Montserrat</vt:lpstr>
      <vt:lpstr>Nunito Light</vt:lpstr>
      <vt:lpstr>Office Theme</vt:lpstr>
      <vt:lpstr>Characteristics of Linear Functions by Slidesgo</vt:lpstr>
      <vt:lpstr>1_Characteristics of Linear Functions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15. Định lí Thales trong tam giác (tiết 3)</dc:title>
  <dc:creator>Cao Đô</dc:creator>
  <cp:lastModifiedBy>Thảo Nguyễn Thu</cp:lastModifiedBy>
  <cp:revision>56</cp:revision>
  <dcterms:created xsi:type="dcterms:W3CDTF">2023-07-21T08:49:23Z</dcterms:created>
  <dcterms:modified xsi:type="dcterms:W3CDTF">2025-11-10T14:47:59Z</dcterms:modified>
</cp:coreProperties>
</file>