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9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5" r:id="rId18"/>
    <p:sldId id="286" r:id="rId19"/>
    <p:sldId id="288" r:id="rId20"/>
    <p:sldId id="287" r:id="rId21"/>
    <p:sldId id="289" r:id="rId22"/>
    <p:sldId id="290" r:id="rId23"/>
    <p:sldId id="291" r:id="rId24"/>
    <p:sldId id="292" r:id="rId25"/>
    <p:sldId id="293" r:id="rId26"/>
    <p:sldId id="294" r:id="rId27"/>
    <p:sldId id="295" r:id="rId28"/>
  </p:sldIdLst>
  <p:sldSz cx="12192000" cy="6858000"/>
  <p:notesSz cx="6858000" cy="9144000"/>
  <p:embeddedFontLst>
    <p:embeddedFont>
      <p:font typeface="#9Slide03 SVNAvo" panose="02040603050506020204" charset="0"/>
      <p:regular r:id="rId30"/>
    </p:embeddedFont>
    <p:embeddedFont>
      <p:font typeface="#9Slide03 SVNJustice League" panose="02000500000000000000" charset="0"/>
      <p:regular r:id="rId31"/>
    </p:embeddedFont>
    <p:embeddedFont>
      <p:font typeface="#9Slide05 Lobster" panose="020B0604020202020204" charset="0"/>
      <p:regular r:id="rId32"/>
    </p:embeddedFont>
    <p:embeddedFont>
      <p:font typeface="Arial Rounded MT Bold" panose="020F0704030504030204" pitchFamily="34" charset="0"/>
      <p:regular r:id="rId33"/>
    </p:embeddedFont>
    <p:embeddedFont>
      <p:font typeface="Cambria Math" panose="02040503050406030204" pitchFamily="18" charset="0"/>
      <p:regular r:id="rId34"/>
    </p:embeddedFont>
    <p:embeddedFont>
      <p:font typeface="DM Sans" pitchFamily="2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626"/>
    <a:srgbClr val="FFFFFF"/>
    <a:srgbClr val="C84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52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14D04-E400-477C-9A8E-5DCAED76806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9AAC0-8652-4958-8646-467480D5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7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TIÊU ĐỀ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ĐỊNH NGHĨA HÌNH THANG CÂN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0964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HỌC SINH GHI CHÉP BÀI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6388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VÍ DỤ HÌNH THANG CÂN VÀ ?1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078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HỌC SINH SUY NGHĨ, GIÁO VIÊN ĐƯA RA GỢI Ý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9257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HỌC SINH THỰC HIỆN ?1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2765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HỌC SINH THỰC HIỆN ?2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500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HỌC SINH THỰC HIỆN ?2</a:t>
            </a:r>
          </a:p>
        </p:txBody>
      </p:sp>
    </p:spTree>
    <p:extLst>
      <p:ext uri="{BB962C8B-B14F-4D97-AF65-F5344CB8AC3E}">
        <p14:creationId xmlns:p14="http://schemas.microsoft.com/office/powerpoint/2010/main" val="3929172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719fef0afa_0_2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719fef0afa_0_2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HỌC SINH THỰC HIỆN ?3 THEO NHÓM VÀ TRÌNH BÀY TRÊN BẢNG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719fef0afa_0_2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719fef0afa_0_2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840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719fef0afa_0_2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719fef0afa_0_2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4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MỤC LỤC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719fef0afa_0_2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719fef0afa_0_2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254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719fef0afa_0_2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719fef0afa_0_2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HỌC SINH GHI ĐỊNH LÍ 1 VÀ VÍ DỤ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GIÁO VIÊN CÙNG CẢ LỚP SUY LUẬN HƯỚNG GIẢI ?4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225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719fef0afa_0_2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719fef0afa_0_2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HỌC SINH TRÌNH BÀY ?4 TRÊN BẢNG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713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719fef0afa_0_2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719fef0afa_0_2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HỌC SINH THỰC HIỆN ?5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1867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719fef0afa_0_2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719fef0afa_0_2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TỔNG KẾT 2 TÍNH CHẤT CỦA HÌNH THANG CÂN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061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719fef0afa_0_2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719fef0afa_0_2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LUYỆN TẬP ?6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895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719fef0afa_0_2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719fef0afa_0_2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CÁC NHÓM ĐƯA RA LỜI GIẢI ?6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7263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719fef0afa_0_2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719fef0afa_0_2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90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MỞ ĐẦU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246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MỞ ĐẦU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697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MỞ ĐẦU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37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MỞ ĐẦU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87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MỞ ĐẦU – ĐẶT VẤN ĐỀ</a:t>
            </a:r>
          </a:p>
        </p:txBody>
      </p:sp>
    </p:spTree>
    <p:extLst>
      <p:ext uri="{BB962C8B-B14F-4D97-AF65-F5344CB8AC3E}">
        <p14:creationId xmlns:p14="http://schemas.microsoft.com/office/powerpoint/2010/main" val="2044526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ĐỊNH NGHĨA HÌNH THANG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2005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HỌC SINH GHI ĐỊNH NGHĨA VÀ ĐIỀN VÍ DỤ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447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473" y="4869227"/>
            <a:ext cx="12187851" cy="1988735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474" y="2193156"/>
            <a:ext cx="12188415" cy="2384659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473" y="1"/>
            <a:ext cx="12187851" cy="1774849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/>
        </p:nvGrpSpPr>
        <p:grpSpPr>
          <a:xfrm>
            <a:off x="-110116" y="-244399"/>
            <a:ext cx="12412227" cy="5129940"/>
            <a:chOff x="-82587" y="-183300"/>
            <a:chExt cx="9309170" cy="3847455"/>
          </a:xfrm>
        </p:grpSpPr>
        <p:sp>
          <p:nvSpPr>
            <p:cNvPr id="14" name="Google Shape;14;p2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023084" y="1468300"/>
            <a:ext cx="8149200" cy="12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904000" y="4960167"/>
            <a:ext cx="2384000" cy="4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ndrina Solid"/>
              <a:buNone/>
              <a:defRPr sz="3733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32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3473" y="4869227"/>
            <a:ext cx="12187851" cy="1988735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11"/>
          <p:cNvSpPr/>
          <p:nvPr/>
        </p:nvSpPr>
        <p:spPr>
          <a:xfrm>
            <a:off x="3474" y="2193156"/>
            <a:ext cx="12188415" cy="2384659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11"/>
          <p:cNvSpPr/>
          <p:nvPr/>
        </p:nvSpPr>
        <p:spPr>
          <a:xfrm>
            <a:off x="3473" y="1"/>
            <a:ext cx="12187851" cy="1774849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11"/>
          <p:cNvSpPr/>
          <p:nvPr/>
        </p:nvSpPr>
        <p:spPr>
          <a:xfrm rot="-9900002">
            <a:off x="2169178" y="179783"/>
            <a:ext cx="8248228" cy="6498419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907000" y="1801100"/>
            <a:ext cx="6378000" cy="23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206397" y="4054333"/>
            <a:ext cx="577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08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00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">
  <p:cSld name="Desig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-110116" y="-244399"/>
            <a:ext cx="12412227" cy="5129940"/>
            <a:chOff x="-82587" y="-183300"/>
            <a:chExt cx="9309170" cy="3847455"/>
          </a:xfrm>
        </p:grpSpPr>
        <p:sp>
          <p:nvSpPr>
            <p:cNvPr id="64" name="Google Shape;64;p13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1672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-110116" y="-244399"/>
            <a:ext cx="12412227" cy="5129940"/>
          </a:xfrm>
          <a:custGeom>
            <a:avLst/>
            <a:gdLst/>
            <a:ahLst/>
            <a:cxnLst/>
            <a:rect l="l" t="t" r="r" b="b"/>
            <a:pathLst>
              <a:path w="91041" h="34988" extrusionOk="0">
                <a:moveTo>
                  <a:pt x="3749" y="1"/>
                </a:moveTo>
                <a:cubicBezTo>
                  <a:pt x="950" y="3293"/>
                  <a:pt x="0" y="7970"/>
                  <a:pt x="1196" y="12204"/>
                </a:cubicBezTo>
                <a:cubicBezTo>
                  <a:pt x="2958" y="18449"/>
                  <a:pt x="8626" y="22563"/>
                  <a:pt x="14685" y="24088"/>
                </a:cubicBezTo>
                <a:cubicBezTo>
                  <a:pt x="18326" y="25005"/>
                  <a:pt x="21842" y="25676"/>
                  <a:pt x="25203" y="27421"/>
                </a:cubicBezTo>
                <a:cubicBezTo>
                  <a:pt x="28708" y="29238"/>
                  <a:pt x="31955" y="31535"/>
                  <a:pt x="35576" y="33132"/>
                </a:cubicBezTo>
                <a:cubicBezTo>
                  <a:pt x="38351" y="34357"/>
                  <a:pt x="41323" y="34988"/>
                  <a:pt x="44289" y="34988"/>
                </a:cubicBezTo>
                <a:cubicBezTo>
                  <a:pt x="47525" y="34988"/>
                  <a:pt x="50753" y="34237"/>
                  <a:pt x="53709" y="32686"/>
                </a:cubicBezTo>
                <a:cubicBezTo>
                  <a:pt x="57838" y="30520"/>
                  <a:pt x="61160" y="27392"/>
                  <a:pt x="65751" y="26132"/>
                </a:cubicBezTo>
                <a:cubicBezTo>
                  <a:pt x="70582" y="24805"/>
                  <a:pt x="75725" y="24630"/>
                  <a:pt x="80262" y="22328"/>
                </a:cubicBezTo>
                <a:cubicBezTo>
                  <a:pt x="84265" y="20298"/>
                  <a:pt x="87732" y="16964"/>
                  <a:pt x="89395" y="12743"/>
                </a:cubicBezTo>
                <a:cubicBezTo>
                  <a:pt x="91040" y="8567"/>
                  <a:pt x="90720" y="3737"/>
                  <a:pt x="88355" y="16"/>
                </a:cubicBezTo>
                <a:lnTo>
                  <a:pt x="37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14"/>
          <p:cNvSpPr/>
          <p:nvPr/>
        </p:nvSpPr>
        <p:spPr>
          <a:xfrm>
            <a:off x="-14600" y="-20900"/>
            <a:ext cx="12206400" cy="92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600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3471" y="3318266"/>
            <a:ext cx="12382775" cy="3353373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5"/>
          <p:cNvSpPr/>
          <p:nvPr/>
        </p:nvSpPr>
        <p:spPr>
          <a:xfrm>
            <a:off x="3473" y="4869227"/>
            <a:ext cx="12187851" cy="1988735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399200" y="265200"/>
            <a:ext cx="5393600" cy="11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idx="2"/>
          </p:nvPr>
        </p:nvSpPr>
        <p:spPr>
          <a:xfrm>
            <a:off x="1055200" y="2125927"/>
            <a:ext cx="24432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3"/>
          </p:nvPr>
        </p:nvSpPr>
        <p:spPr>
          <a:xfrm>
            <a:off x="4874400" y="2125927"/>
            <a:ext cx="24432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 idx="4"/>
          </p:nvPr>
        </p:nvSpPr>
        <p:spPr>
          <a:xfrm>
            <a:off x="8693600" y="2125927"/>
            <a:ext cx="24432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5"/>
          </p:nvPr>
        </p:nvSpPr>
        <p:spPr>
          <a:xfrm>
            <a:off x="1055200" y="4066461"/>
            <a:ext cx="24432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6"/>
          </p:nvPr>
        </p:nvSpPr>
        <p:spPr>
          <a:xfrm>
            <a:off x="4874400" y="4066461"/>
            <a:ext cx="24432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 idx="7"/>
          </p:nvPr>
        </p:nvSpPr>
        <p:spPr>
          <a:xfrm>
            <a:off x="8693600" y="4066461"/>
            <a:ext cx="24432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79" name="Google Shape;79;p15"/>
          <p:cNvGrpSpPr/>
          <p:nvPr/>
        </p:nvGrpSpPr>
        <p:grpSpPr>
          <a:xfrm>
            <a:off x="0" y="5965533"/>
            <a:ext cx="12192000" cy="203200"/>
            <a:chOff x="0" y="4474150"/>
            <a:chExt cx="9144000" cy="152400"/>
          </a:xfrm>
        </p:grpSpPr>
        <p:sp>
          <p:nvSpPr>
            <p:cNvPr id="80" name="Google Shape;80;p15"/>
            <p:cNvSpPr/>
            <p:nvPr/>
          </p:nvSpPr>
          <p:spPr>
            <a:xfrm>
              <a:off x="30735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25612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20490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5367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0245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5122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89916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84793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79671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4548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9426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4303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59181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2147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rgbClr val="799C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3575800" y="1395600"/>
            <a:ext cx="50404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10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-110116" y="-244399"/>
            <a:ext cx="12412227" cy="5129940"/>
          </a:xfrm>
          <a:custGeom>
            <a:avLst/>
            <a:gdLst/>
            <a:ahLst/>
            <a:cxnLst/>
            <a:rect l="l" t="t" r="r" b="b"/>
            <a:pathLst>
              <a:path w="91041" h="34988" extrusionOk="0">
                <a:moveTo>
                  <a:pt x="3749" y="1"/>
                </a:moveTo>
                <a:cubicBezTo>
                  <a:pt x="950" y="3293"/>
                  <a:pt x="0" y="7970"/>
                  <a:pt x="1196" y="12204"/>
                </a:cubicBezTo>
                <a:cubicBezTo>
                  <a:pt x="2958" y="18449"/>
                  <a:pt x="8626" y="22563"/>
                  <a:pt x="14685" y="24088"/>
                </a:cubicBezTo>
                <a:cubicBezTo>
                  <a:pt x="18326" y="25005"/>
                  <a:pt x="21842" y="25676"/>
                  <a:pt x="25203" y="27421"/>
                </a:cubicBezTo>
                <a:cubicBezTo>
                  <a:pt x="28708" y="29238"/>
                  <a:pt x="31955" y="31535"/>
                  <a:pt x="35576" y="33132"/>
                </a:cubicBezTo>
                <a:cubicBezTo>
                  <a:pt x="38351" y="34357"/>
                  <a:pt x="41323" y="34988"/>
                  <a:pt x="44289" y="34988"/>
                </a:cubicBezTo>
                <a:cubicBezTo>
                  <a:pt x="47525" y="34988"/>
                  <a:pt x="50753" y="34237"/>
                  <a:pt x="53709" y="32686"/>
                </a:cubicBezTo>
                <a:cubicBezTo>
                  <a:pt x="57838" y="30520"/>
                  <a:pt x="61160" y="27392"/>
                  <a:pt x="65751" y="26132"/>
                </a:cubicBezTo>
                <a:cubicBezTo>
                  <a:pt x="70582" y="24805"/>
                  <a:pt x="75725" y="24630"/>
                  <a:pt x="80262" y="22328"/>
                </a:cubicBezTo>
                <a:cubicBezTo>
                  <a:pt x="84265" y="20298"/>
                  <a:pt x="87732" y="16964"/>
                  <a:pt x="89395" y="12743"/>
                </a:cubicBezTo>
                <a:cubicBezTo>
                  <a:pt x="91040" y="8567"/>
                  <a:pt x="90720" y="3737"/>
                  <a:pt x="88355" y="16"/>
                </a:cubicBezTo>
                <a:lnTo>
                  <a:pt x="374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17"/>
          <p:cNvSpPr/>
          <p:nvPr/>
        </p:nvSpPr>
        <p:spPr>
          <a:xfrm>
            <a:off x="-14600" y="-20900"/>
            <a:ext cx="12206400" cy="92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33485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575800" y="1395600"/>
            <a:ext cx="50404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597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-110116" y="-244399"/>
            <a:ext cx="12412227" cy="5129940"/>
          </a:xfrm>
          <a:custGeom>
            <a:avLst/>
            <a:gdLst/>
            <a:ahLst/>
            <a:cxnLst/>
            <a:rect l="l" t="t" r="r" b="b"/>
            <a:pathLst>
              <a:path w="91041" h="34988" extrusionOk="0">
                <a:moveTo>
                  <a:pt x="3749" y="1"/>
                </a:moveTo>
                <a:cubicBezTo>
                  <a:pt x="950" y="3293"/>
                  <a:pt x="0" y="7970"/>
                  <a:pt x="1196" y="12204"/>
                </a:cubicBezTo>
                <a:cubicBezTo>
                  <a:pt x="2958" y="18449"/>
                  <a:pt x="8626" y="22563"/>
                  <a:pt x="14685" y="24088"/>
                </a:cubicBezTo>
                <a:cubicBezTo>
                  <a:pt x="18326" y="25005"/>
                  <a:pt x="21842" y="25676"/>
                  <a:pt x="25203" y="27421"/>
                </a:cubicBezTo>
                <a:cubicBezTo>
                  <a:pt x="28708" y="29238"/>
                  <a:pt x="31955" y="31535"/>
                  <a:pt x="35576" y="33132"/>
                </a:cubicBezTo>
                <a:cubicBezTo>
                  <a:pt x="38351" y="34357"/>
                  <a:pt x="41323" y="34988"/>
                  <a:pt x="44289" y="34988"/>
                </a:cubicBezTo>
                <a:cubicBezTo>
                  <a:pt x="47525" y="34988"/>
                  <a:pt x="50753" y="34237"/>
                  <a:pt x="53709" y="32686"/>
                </a:cubicBezTo>
                <a:cubicBezTo>
                  <a:pt x="57838" y="30520"/>
                  <a:pt x="61160" y="27392"/>
                  <a:pt x="65751" y="26132"/>
                </a:cubicBezTo>
                <a:cubicBezTo>
                  <a:pt x="70582" y="24805"/>
                  <a:pt x="75725" y="24630"/>
                  <a:pt x="80262" y="22328"/>
                </a:cubicBezTo>
                <a:cubicBezTo>
                  <a:pt x="84265" y="20298"/>
                  <a:pt x="87732" y="16964"/>
                  <a:pt x="89395" y="12743"/>
                </a:cubicBezTo>
                <a:cubicBezTo>
                  <a:pt x="91040" y="8567"/>
                  <a:pt x="90720" y="3737"/>
                  <a:pt x="88355" y="16"/>
                </a:cubicBezTo>
                <a:lnTo>
                  <a:pt x="374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9"/>
          <p:cNvSpPr/>
          <p:nvPr/>
        </p:nvSpPr>
        <p:spPr>
          <a:xfrm>
            <a:off x="-14600" y="-20900"/>
            <a:ext cx="12206400" cy="92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2608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/>
          <p:nvPr/>
        </p:nvSpPr>
        <p:spPr>
          <a:xfrm>
            <a:off x="-110116" y="-244399"/>
            <a:ext cx="12412227" cy="5129940"/>
          </a:xfrm>
          <a:custGeom>
            <a:avLst/>
            <a:gdLst/>
            <a:ahLst/>
            <a:cxnLst/>
            <a:rect l="l" t="t" r="r" b="b"/>
            <a:pathLst>
              <a:path w="91041" h="34988" extrusionOk="0">
                <a:moveTo>
                  <a:pt x="3749" y="1"/>
                </a:moveTo>
                <a:cubicBezTo>
                  <a:pt x="950" y="3293"/>
                  <a:pt x="0" y="7970"/>
                  <a:pt x="1196" y="12204"/>
                </a:cubicBezTo>
                <a:cubicBezTo>
                  <a:pt x="2958" y="18449"/>
                  <a:pt x="8626" y="22563"/>
                  <a:pt x="14685" y="24088"/>
                </a:cubicBezTo>
                <a:cubicBezTo>
                  <a:pt x="18326" y="25005"/>
                  <a:pt x="21842" y="25676"/>
                  <a:pt x="25203" y="27421"/>
                </a:cubicBezTo>
                <a:cubicBezTo>
                  <a:pt x="28708" y="29238"/>
                  <a:pt x="31955" y="31535"/>
                  <a:pt x="35576" y="33132"/>
                </a:cubicBezTo>
                <a:cubicBezTo>
                  <a:pt x="38351" y="34357"/>
                  <a:pt x="41323" y="34988"/>
                  <a:pt x="44289" y="34988"/>
                </a:cubicBezTo>
                <a:cubicBezTo>
                  <a:pt x="47525" y="34988"/>
                  <a:pt x="50753" y="34237"/>
                  <a:pt x="53709" y="32686"/>
                </a:cubicBezTo>
                <a:cubicBezTo>
                  <a:pt x="57838" y="30520"/>
                  <a:pt x="61160" y="27392"/>
                  <a:pt x="65751" y="26132"/>
                </a:cubicBezTo>
                <a:cubicBezTo>
                  <a:pt x="70582" y="24805"/>
                  <a:pt x="75725" y="24630"/>
                  <a:pt x="80262" y="22328"/>
                </a:cubicBezTo>
                <a:cubicBezTo>
                  <a:pt x="84265" y="20298"/>
                  <a:pt x="87732" y="16964"/>
                  <a:pt x="89395" y="12743"/>
                </a:cubicBezTo>
                <a:cubicBezTo>
                  <a:pt x="91040" y="8567"/>
                  <a:pt x="90720" y="3737"/>
                  <a:pt x="88355" y="16"/>
                </a:cubicBezTo>
                <a:lnTo>
                  <a:pt x="374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1"/>
          <p:cNvSpPr/>
          <p:nvPr/>
        </p:nvSpPr>
        <p:spPr>
          <a:xfrm>
            <a:off x="-14600" y="-20900"/>
            <a:ext cx="12206400" cy="9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626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335333" y="2597633"/>
            <a:ext cx="436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335333" y="4077067"/>
            <a:ext cx="410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335317" y="1312588"/>
            <a:ext cx="3193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 rot="8385005" flipH="1">
            <a:off x="4964655" y="-184109"/>
            <a:ext cx="10344365" cy="8098113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9150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rgbClr val="A7E8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575800" y="1395600"/>
            <a:ext cx="50404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808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/>
          <p:nvPr/>
        </p:nvSpPr>
        <p:spPr>
          <a:xfrm>
            <a:off x="-110116" y="-244399"/>
            <a:ext cx="12412227" cy="5129940"/>
          </a:xfrm>
          <a:custGeom>
            <a:avLst/>
            <a:gdLst/>
            <a:ahLst/>
            <a:cxnLst/>
            <a:rect l="l" t="t" r="r" b="b"/>
            <a:pathLst>
              <a:path w="91041" h="34988" extrusionOk="0">
                <a:moveTo>
                  <a:pt x="3749" y="1"/>
                </a:moveTo>
                <a:cubicBezTo>
                  <a:pt x="950" y="3293"/>
                  <a:pt x="0" y="7970"/>
                  <a:pt x="1196" y="12204"/>
                </a:cubicBezTo>
                <a:cubicBezTo>
                  <a:pt x="2958" y="18449"/>
                  <a:pt x="8626" y="22563"/>
                  <a:pt x="14685" y="24088"/>
                </a:cubicBezTo>
                <a:cubicBezTo>
                  <a:pt x="18326" y="25005"/>
                  <a:pt x="21842" y="25676"/>
                  <a:pt x="25203" y="27421"/>
                </a:cubicBezTo>
                <a:cubicBezTo>
                  <a:pt x="28708" y="29238"/>
                  <a:pt x="31955" y="31535"/>
                  <a:pt x="35576" y="33132"/>
                </a:cubicBezTo>
                <a:cubicBezTo>
                  <a:pt x="38351" y="34357"/>
                  <a:pt x="41323" y="34988"/>
                  <a:pt x="44289" y="34988"/>
                </a:cubicBezTo>
                <a:cubicBezTo>
                  <a:pt x="47525" y="34988"/>
                  <a:pt x="50753" y="34237"/>
                  <a:pt x="53709" y="32686"/>
                </a:cubicBezTo>
                <a:cubicBezTo>
                  <a:pt x="57838" y="30520"/>
                  <a:pt x="61160" y="27392"/>
                  <a:pt x="65751" y="26132"/>
                </a:cubicBezTo>
                <a:cubicBezTo>
                  <a:pt x="70582" y="24805"/>
                  <a:pt x="75725" y="24630"/>
                  <a:pt x="80262" y="22328"/>
                </a:cubicBezTo>
                <a:cubicBezTo>
                  <a:pt x="84265" y="20298"/>
                  <a:pt x="87732" y="16964"/>
                  <a:pt x="89395" y="12743"/>
                </a:cubicBezTo>
                <a:cubicBezTo>
                  <a:pt x="91040" y="8567"/>
                  <a:pt x="90720" y="3737"/>
                  <a:pt x="88355" y="16"/>
                </a:cubicBezTo>
                <a:lnTo>
                  <a:pt x="374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3"/>
          <p:cNvSpPr/>
          <p:nvPr/>
        </p:nvSpPr>
        <p:spPr>
          <a:xfrm>
            <a:off x="-14600" y="-20900"/>
            <a:ext cx="12206400" cy="92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6284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/>
          <p:nvPr/>
        </p:nvSpPr>
        <p:spPr>
          <a:xfrm>
            <a:off x="3473" y="4869227"/>
            <a:ext cx="12187851" cy="1988735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4"/>
          <p:cNvSpPr/>
          <p:nvPr/>
        </p:nvSpPr>
        <p:spPr>
          <a:xfrm>
            <a:off x="3474" y="2193156"/>
            <a:ext cx="12188415" cy="2384659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4"/>
          <p:cNvSpPr/>
          <p:nvPr/>
        </p:nvSpPr>
        <p:spPr>
          <a:xfrm>
            <a:off x="3473" y="1"/>
            <a:ext cx="12187851" cy="1774849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24"/>
          <p:cNvGrpSpPr/>
          <p:nvPr/>
        </p:nvGrpSpPr>
        <p:grpSpPr>
          <a:xfrm rot="10800000">
            <a:off x="-108434" y="1973501"/>
            <a:ext cx="12412227" cy="5129940"/>
            <a:chOff x="-82587" y="-183300"/>
            <a:chExt cx="9309170" cy="3847455"/>
          </a:xfrm>
        </p:grpSpPr>
        <p:sp>
          <p:nvSpPr>
            <p:cNvPr id="127" name="Google Shape;127;p24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" name="Google Shape;129;p24"/>
          <p:cNvSpPr txBox="1">
            <a:spLocks noGrp="1"/>
          </p:cNvSpPr>
          <p:nvPr>
            <p:ph type="ctrTitle"/>
          </p:nvPr>
        </p:nvSpPr>
        <p:spPr>
          <a:xfrm rot="-506">
            <a:off x="2022979" y="1726769"/>
            <a:ext cx="8149200" cy="12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3128684" y="3228867"/>
            <a:ext cx="5938000" cy="2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1" name="Google Shape;131;p24"/>
          <p:cNvSpPr/>
          <p:nvPr/>
        </p:nvSpPr>
        <p:spPr>
          <a:xfrm>
            <a:off x="40980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4"/>
          <p:cNvSpPr/>
          <p:nvPr/>
        </p:nvSpPr>
        <p:spPr>
          <a:xfrm>
            <a:off x="34150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4"/>
          <p:cNvSpPr/>
          <p:nvPr/>
        </p:nvSpPr>
        <p:spPr>
          <a:xfrm>
            <a:off x="27320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4"/>
          <p:cNvSpPr/>
          <p:nvPr/>
        </p:nvSpPr>
        <p:spPr>
          <a:xfrm>
            <a:off x="20490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4"/>
          <p:cNvSpPr/>
          <p:nvPr/>
        </p:nvSpPr>
        <p:spPr>
          <a:xfrm>
            <a:off x="13660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4"/>
          <p:cNvSpPr/>
          <p:nvPr/>
        </p:nvSpPr>
        <p:spPr>
          <a:xfrm>
            <a:off x="6830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4"/>
          <p:cNvSpPr/>
          <p:nvPr/>
        </p:nvSpPr>
        <p:spPr>
          <a:xfrm>
            <a:off x="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4"/>
          <p:cNvSpPr/>
          <p:nvPr/>
        </p:nvSpPr>
        <p:spPr>
          <a:xfrm>
            <a:off x="119888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4"/>
          <p:cNvSpPr/>
          <p:nvPr/>
        </p:nvSpPr>
        <p:spPr>
          <a:xfrm>
            <a:off x="113058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4"/>
          <p:cNvSpPr/>
          <p:nvPr/>
        </p:nvSpPr>
        <p:spPr>
          <a:xfrm>
            <a:off x="106228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4"/>
          <p:cNvSpPr/>
          <p:nvPr/>
        </p:nvSpPr>
        <p:spPr>
          <a:xfrm>
            <a:off x="99398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4"/>
          <p:cNvSpPr/>
          <p:nvPr/>
        </p:nvSpPr>
        <p:spPr>
          <a:xfrm>
            <a:off x="92568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4"/>
          <p:cNvSpPr/>
          <p:nvPr/>
        </p:nvSpPr>
        <p:spPr>
          <a:xfrm>
            <a:off x="85738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78908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5562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bg>
      <p:bgPr>
        <a:solidFill>
          <a:schemeClr val="accent5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5"/>
          <p:cNvGrpSpPr/>
          <p:nvPr/>
        </p:nvGrpSpPr>
        <p:grpSpPr>
          <a:xfrm>
            <a:off x="0" y="3191108"/>
            <a:ext cx="12255792" cy="3666905"/>
            <a:chOff x="238125" y="3030018"/>
            <a:chExt cx="7142625" cy="2137057"/>
          </a:xfrm>
        </p:grpSpPr>
        <p:sp>
          <p:nvSpPr>
            <p:cNvPr id="147" name="Google Shape;147;p25"/>
            <p:cNvSpPr/>
            <p:nvPr/>
          </p:nvSpPr>
          <p:spPr>
            <a:xfrm>
              <a:off x="238125" y="3722625"/>
              <a:ext cx="7142625" cy="1444450"/>
            </a:xfrm>
            <a:custGeom>
              <a:avLst/>
              <a:gdLst/>
              <a:ahLst/>
              <a:cxnLst/>
              <a:rect l="l" t="t" r="r" b="b"/>
              <a:pathLst>
                <a:path w="285705" h="57778" extrusionOk="0">
                  <a:moveTo>
                    <a:pt x="285704" y="57778"/>
                  </a:moveTo>
                  <a:lnTo>
                    <a:pt x="0" y="57778"/>
                  </a:lnTo>
                  <a:lnTo>
                    <a:pt x="0" y="2623"/>
                  </a:lnTo>
                  <a:cubicBezTo>
                    <a:pt x="26217" y="1"/>
                    <a:pt x="54247" y="1"/>
                    <a:pt x="71641" y="8320"/>
                  </a:cubicBezTo>
                  <a:cubicBezTo>
                    <a:pt x="111973" y="27629"/>
                    <a:pt x="165362" y="23949"/>
                    <a:pt x="218552" y="18504"/>
                  </a:cubicBezTo>
                  <a:cubicBezTo>
                    <a:pt x="237255" y="16588"/>
                    <a:pt x="261808" y="14824"/>
                    <a:pt x="285704" y="133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238125" y="3030018"/>
              <a:ext cx="7142625" cy="1470925"/>
            </a:xfrm>
            <a:custGeom>
              <a:avLst/>
              <a:gdLst/>
              <a:ahLst/>
              <a:cxnLst/>
              <a:rect l="l" t="t" r="r" b="b"/>
              <a:pathLst>
                <a:path w="285705" h="58837" extrusionOk="0">
                  <a:moveTo>
                    <a:pt x="0" y="58836"/>
                  </a:moveTo>
                  <a:lnTo>
                    <a:pt x="0" y="1"/>
                  </a:lnTo>
                  <a:cubicBezTo>
                    <a:pt x="5042" y="505"/>
                    <a:pt x="10386" y="1513"/>
                    <a:pt x="15981" y="3077"/>
                  </a:cubicBezTo>
                  <a:cubicBezTo>
                    <a:pt x="57675" y="14924"/>
                    <a:pt x="54549" y="23496"/>
                    <a:pt x="101235" y="25260"/>
                  </a:cubicBezTo>
                  <a:cubicBezTo>
                    <a:pt x="147919" y="27025"/>
                    <a:pt x="193141" y="9580"/>
                    <a:pt x="231507" y="8824"/>
                  </a:cubicBezTo>
                  <a:cubicBezTo>
                    <a:pt x="249506" y="8471"/>
                    <a:pt x="269521" y="11294"/>
                    <a:pt x="285704" y="14370"/>
                  </a:cubicBezTo>
                  <a:lnTo>
                    <a:pt x="285704" y="57978"/>
                  </a:lnTo>
                  <a:lnTo>
                    <a:pt x="195310" y="51979"/>
                  </a:lnTo>
                  <a:cubicBezTo>
                    <a:pt x="195310" y="51979"/>
                    <a:pt x="61255" y="56618"/>
                    <a:pt x="0" y="58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238125" y="4863275"/>
              <a:ext cx="7142625" cy="303800"/>
            </a:xfrm>
            <a:custGeom>
              <a:avLst/>
              <a:gdLst/>
              <a:ahLst/>
              <a:cxnLst/>
              <a:rect l="l" t="t" r="r" b="b"/>
              <a:pathLst>
                <a:path w="285705" h="12152" extrusionOk="0">
                  <a:moveTo>
                    <a:pt x="285704" y="12152"/>
                  </a:moveTo>
                  <a:lnTo>
                    <a:pt x="0" y="12152"/>
                  </a:lnTo>
                  <a:lnTo>
                    <a:pt x="0" y="4942"/>
                  </a:lnTo>
                  <a:lnTo>
                    <a:pt x="4488" y="3530"/>
                  </a:lnTo>
                  <a:lnTo>
                    <a:pt x="10940" y="9328"/>
                  </a:lnTo>
                  <a:lnTo>
                    <a:pt x="26267" y="2874"/>
                  </a:lnTo>
                  <a:cubicBezTo>
                    <a:pt x="26267" y="2874"/>
                    <a:pt x="40938" y="7866"/>
                    <a:pt x="40938" y="9984"/>
                  </a:cubicBezTo>
                  <a:cubicBezTo>
                    <a:pt x="40938" y="12152"/>
                    <a:pt x="52029" y="4438"/>
                    <a:pt x="52029" y="4438"/>
                  </a:cubicBezTo>
                  <a:lnTo>
                    <a:pt x="62163" y="8672"/>
                  </a:lnTo>
                  <a:lnTo>
                    <a:pt x="70834" y="3782"/>
                  </a:lnTo>
                  <a:lnTo>
                    <a:pt x="76278" y="9328"/>
                  </a:lnTo>
                  <a:lnTo>
                    <a:pt x="83640" y="5546"/>
                  </a:lnTo>
                  <a:lnTo>
                    <a:pt x="87824" y="8976"/>
                  </a:lnTo>
                  <a:lnTo>
                    <a:pt x="96747" y="4538"/>
                  </a:lnTo>
                  <a:lnTo>
                    <a:pt x="102293" y="9228"/>
                  </a:lnTo>
                  <a:lnTo>
                    <a:pt x="109856" y="3682"/>
                  </a:lnTo>
                  <a:lnTo>
                    <a:pt x="114847" y="8420"/>
                  </a:lnTo>
                  <a:lnTo>
                    <a:pt x="121098" y="3430"/>
                  </a:lnTo>
                  <a:lnTo>
                    <a:pt x="126190" y="7664"/>
                  </a:lnTo>
                  <a:lnTo>
                    <a:pt x="131988" y="4338"/>
                  </a:lnTo>
                  <a:lnTo>
                    <a:pt x="137433" y="8674"/>
                  </a:lnTo>
                  <a:lnTo>
                    <a:pt x="144743" y="4338"/>
                  </a:lnTo>
                  <a:lnTo>
                    <a:pt x="150187" y="8674"/>
                  </a:lnTo>
                  <a:lnTo>
                    <a:pt x="158305" y="4086"/>
                  </a:lnTo>
                  <a:lnTo>
                    <a:pt x="164002" y="9126"/>
                  </a:lnTo>
                  <a:lnTo>
                    <a:pt x="171312" y="3530"/>
                  </a:lnTo>
                  <a:lnTo>
                    <a:pt x="177008" y="8874"/>
                  </a:lnTo>
                  <a:lnTo>
                    <a:pt x="184975" y="2976"/>
                  </a:lnTo>
                  <a:lnTo>
                    <a:pt x="188453" y="7766"/>
                  </a:lnTo>
                  <a:lnTo>
                    <a:pt x="194201" y="3228"/>
                  </a:lnTo>
                  <a:lnTo>
                    <a:pt x="197579" y="7210"/>
                  </a:lnTo>
                  <a:lnTo>
                    <a:pt x="203326" y="2674"/>
                  </a:lnTo>
                  <a:lnTo>
                    <a:pt x="209326" y="7766"/>
                  </a:lnTo>
                  <a:lnTo>
                    <a:pt x="217996" y="2422"/>
                  </a:lnTo>
                  <a:lnTo>
                    <a:pt x="228685" y="8018"/>
                  </a:lnTo>
                  <a:lnTo>
                    <a:pt x="238011" y="1110"/>
                  </a:lnTo>
                  <a:lnTo>
                    <a:pt x="247136" y="6000"/>
                  </a:lnTo>
                  <a:lnTo>
                    <a:pt x="261808" y="1"/>
                  </a:lnTo>
                  <a:lnTo>
                    <a:pt x="267605" y="6000"/>
                  </a:lnTo>
                  <a:lnTo>
                    <a:pt x="275269" y="454"/>
                  </a:lnTo>
                  <a:cubicBezTo>
                    <a:pt x="275269" y="454"/>
                    <a:pt x="281773" y="4336"/>
                    <a:pt x="285704" y="62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0" name="Google Shape;150;p25"/>
          <p:cNvSpPr/>
          <p:nvPr/>
        </p:nvSpPr>
        <p:spPr>
          <a:xfrm>
            <a:off x="2424918" y="287200"/>
            <a:ext cx="7342167" cy="6021333"/>
          </a:xfrm>
          <a:custGeom>
            <a:avLst/>
            <a:gdLst/>
            <a:ahLst/>
            <a:cxnLst/>
            <a:rect l="l" t="t" r="r" b="b"/>
            <a:pathLst>
              <a:path w="220265" h="180640" extrusionOk="0">
                <a:moveTo>
                  <a:pt x="156793" y="9075"/>
                </a:moveTo>
                <a:cubicBezTo>
                  <a:pt x="132795" y="11344"/>
                  <a:pt x="102242" y="16689"/>
                  <a:pt x="87774" y="16689"/>
                </a:cubicBezTo>
                <a:cubicBezTo>
                  <a:pt x="54752" y="16689"/>
                  <a:pt x="18300" y="0"/>
                  <a:pt x="11242" y="37006"/>
                </a:cubicBezTo>
                <a:cubicBezTo>
                  <a:pt x="9782" y="44720"/>
                  <a:pt x="15024" y="67305"/>
                  <a:pt x="15074" y="90900"/>
                </a:cubicBezTo>
                <a:cubicBezTo>
                  <a:pt x="15176" y="113687"/>
                  <a:pt x="1" y="166018"/>
                  <a:pt x="31509" y="172875"/>
                </a:cubicBezTo>
                <a:cubicBezTo>
                  <a:pt x="51474" y="177210"/>
                  <a:pt x="79707" y="172422"/>
                  <a:pt x="107083" y="171110"/>
                </a:cubicBezTo>
                <a:cubicBezTo>
                  <a:pt x="130577" y="170000"/>
                  <a:pt x="215829" y="180639"/>
                  <a:pt x="218753" y="144641"/>
                </a:cubicBezTo>
                <a:cubicBezTo>
                  <a:pt x="219710" y="133096"/>
                  <a:pt x="215980" y="109351"/>
                  <a:pt x="215980" y="83186"/>
                </a:cubicBezTo>
                <a:cubicBezTo>
                  <a:pt x="215980" y="70329"/>
                  <a:pt x="220265" y="49962"/>
                  <a:pt x="219862" y="43710"/>
                </a:cubicBezTo>
                <a:cubicBezTo>
                  <a:pt x="217997" y="13965"/>
                  <a:pt x="180740" y="6856"/>
                  <a:pt x="156793" y="90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79449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l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6"/>
          <p:cNvGrpSpPr/>
          <p:nvPr/>
        </p:nvGrpSpPr>
        <p:grpSpPr>
          <a:xfrm>
            <a:off x="3474" y="1"/>
            <a:ext cx="12188415" cy="6857961"/>
            <a:chOff x="2605" y="0"/>
            <a:chExt cx="9141311" cy="5143471"/>
          </a:xfrm>
        </p:grpSpPr>
        <p:sp>
          <p:nvSpPr>
            <p:cNvPr id="153" name="Google Shape;153;p26"/>
            <p:cNvSpPr/>
            <p:nvPr/>
          </p:nvSpPr>
          <p:spPr>
            <a:xfrm>
              <a:off x="2605" y="3651920"/>
              <a:ext cx="9140888" cy="1491551"/>
            </a:xfrm>
            <a:custGeom>
              <a:avLst/>
              <a:gdLst/>
              <a:ahLst/>
              <a:cxnLst/>
              <a:rect l="l" t="t" r="r" b="b"/>
              <a:pathLst>
                <a:path w="129856" h="25105" extrusionOk="0">
                  <a:moveTo>
                    <a:pt x="174" y="1"/>
                  </a:moveTo>
                  <a:lnTo>
                    <a:pt x="1" y="25104"/>
                  </a:lnTo>
                  <a:lnTo>
                    <a:pt x="129856" y="25104"/>
                  </a:lnTo>
                  <a:lnTo>
                    <a:pt x="129856" y="3649"/>
                  </a:lnTo>
                  <a:cubicBezTo>
                    <a:pt x="112618" y="10125"/>
                    <a:pt x="94207" y="12447"/>
                    <a:pt x="76653" y="12447"/>
                  </a:cubicBezTo>
                  <a:cubicBezTo>
                    <a:pt x="43596" y="12447"/>
                    <a:pt x="13581" y="4215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2605" y="0"/>
              <a:ext cx="9140888" cy="1331137"/>
            </a:xfrm>
            <a:custGeom>
              <a:avLst/>
              <a:gdLst/>
              <a:ahLst/>
              <a:cxnLst/>
              <a:rect l="l" t="t" r="r" b="b"/>
              <a:pathLst>
                <a:path w="129856" h="22405" extrusionOk="0">
                  <a:moveTo>
                    <a:pt x="1" y="0"/>
                  </a:moveTo>
                  <a:lnTo>
                    <a:pt x="1" y="8728"/>
                  </a:lnTo>
                  <a:cubicBezTo>
                    <a:pt x="7460" y="13310"/>
                    <a:pt x="25482" y="22404"/>
                    <a:pt x="55880" y="22404"/>
                  </a:cubicBezTo>
                  <a:cubicBezTo>
                    <a:pt x="59198" y="22404"/>
                    <a:pt x="62662" y="22296"/>
                    <a:pt x="66277" y="22062"/>
                  </a:cubicBezTo>
                  <a:cubicBezTo>
                    <a:pt x="104263" y="19597"/>
                    <a:pt x="123321" y="10900"/>
                    <a:pt x="129856" y="7241"/>
                  </a:cubicBezTo>
                  <a:lnTo>
                    <a:pt x="129856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2605" y="1644867"/>
              <a:ext cx="9141311" cy="1788494"/>
            </a:xfrm>
            <a:custGeom>
              <a:avLst/>
              <a:gdLst/>
              <a:ahLst/>
              <a:cxnLst/>
              <a:rect l="l" t="t" r="r" b="b"/>
              <a:pathLst>
                <a:path w="129862" h="30103" extrusionOk="0">
                  <a:moveTo>
                    <a:pt x="129862" y="0"/>
                  </a:moveTo>
                  <a:lnTo>
                    <a:pt x="129857" y="2"/>
                  </a:lnTo>
                  <a:cubicBezTo>
                    <a:pt x="119952" y="447"/>
                    <a:pt x="111155" y="5362"/>
                    <a:pt x="101671" y="8633"/>
                  </a:cubicBezTo>
                  <a:cubicBezTo>
                    <a:pt x="94674" y="11046"/>
                    <a:pt x="87398" y="12578"/>
                    <a:pt x="80103" y="13847"/>
                  </a:cubicBezTo>
                  <a:cubicBezTo>
                    <a:pt x="73530" y="14992"/>
                    <a:pt x="66893" y="15931"/>
                    <a:pt x="60222" y="15931"/>
                  </a:cubicBezTo>
                  <a:cubicBezTo>
                    <a:pt x="60122" y="15931"/>
                    <a:pt x="60023" y="15931"/>
                    <a:pt x="59923" y="15931"/>
                  </a:cubicBezTo>
                  <a:cubicBezTo>
                    <a:pt x="53208" y="15900"/>
                    <a:pt x="46540" y="14905"/>
                    <a:pt x="39912" y="13834"/>
                  </a:cubicBezTo>
                  <a:cubicBezTo>
                    <a:pt x="26293" y="11638"/>
                    <a:pt x="12401" y="8981"/>
                    <a:pt x="174" y="2808"/>
                  </a:cubicBezTo>
                  <a:lnTo>
                    <a:pt x="1" y="14808"/>
                  </a:lnTo>
                  <a:cubicBezTo>
                    <a:pt x="11891" y="19268"/>
                    <a:pt x="44189" y="30103"/>
                    <a:pt x="73969" y="30103"/>
                  </a:cubicBezTo>
                  <a:cubicBezTo>
                    <a:pt x="74579" y="30103"/>
                    <a:pt x="75188" y="30098"/>
                    <a:pt x="75796" y="30089"/>
                  </a:cubicBezTo>
                  <a:cubicBezTo>
                    <a:pt x="103056" y="29672"/>
                    <a:pt x="121410" y="21708"/>
                    <a:pt x="129856" y="17112"/>
                  </a:cubicBezTo>
                  <a:lnTo>
                    <a:pt x="129856" y="15419"/>
                  </a:lnTo>
                  <a:lnTo>
                    <a:pt x="129857" y="13581"/>
                  </a:lnTo>
                  <a:lnTo>
                    <a:pt x="1298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" name="Google Shape;156;p26"/>
          <p:cNvSpPr/>
          <p:nvPr/>
        </p:nvSpPr>
        <p:spPr>
          <a:xfrm rot="-9900002">
            <a:off x="2166617" y="-733605"/>
            <a:ext cx="8248228" cy="8344135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6"/>
          <p:cNvSpPr txBox="1">
            <a:spLocks noGrp="1"/>
          </p:cNvSpPr>
          <p:nvPr>
            <p:ph type="ctrTitle"/>
          </p:nvPr>
        </p:nvSpPr>
        <p:spPr>
          <a:xfrm rot="-506">
            <a:off x="2021412" y="917836"/>
            <a:ext cx="8149200" cy="12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1"/>
          </p:nvPr>
        </p:nvSpPr>
        <p:spPr>
          <a:xfrm>
            <a:off x="3127000" y="2473867"/>
            <a:ext cx="5938000" cy="12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3678400" y="5010133"/>
            <a:ext cx="48352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sz="16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810401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Title + Two Columns 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1954139" y="4103433"/>
            <a:ext cx="3313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1954139" y="4995827"/>
            <a:ext cx="3313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 idx="2"/>
          </p:nvPr>
        </p:nvSpPr>
        <p:spPr>
          <a:xfrm>
            <a:off x="6924261" y="4103433"/>
            <a:ext cx="3313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3"/>
          </p:nvPr>
        </p:nvSpPr>
        <p:spPr>
          <a:xfrm>
            <a:off x="6924261" y="4995827"/>
            <a:ext cx="3313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rgbClr val="A7E8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 idx="4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536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 + Six Columns 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1292500" y="4608533"/>
            <a:ext cx="28368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subTitle" idx="1"/>
          </p:nvPr>
        </p:nvSpPr>
        <p:spPr>
          <a:xfrm>
            <a:off x="1292484" y="5112527"/>
            <a:ext cx="28368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title" idx="2"/>
          </p:nvPr>
        </p:nvSpPr>
        <p:spPr>
          <a:xfrm>
            <a:off x="4677617" y="4608533"/>
            <a:ext cx="28368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subTitle" idx="3"/>
          </p:nvPr>
        </p:nvSpPr>
        <p:spPr>
          <a:xfrm>
            <a:off x="4677600" y="5112527"/>
            <a:ext cx="28368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title" idx="4"/>
          </p:nvPr>
        </p:nvSpPr>
        <p:spPr>
          <a:xfrm>
            <a:off x="8062733" y="4608533"/>
            <a:ext cx="28368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5"/>
          </p:nvPr>
        </p:nvSpPr>
        <p:spPr>
          <a:xfrm>
            <a:off x="8062717" y="5112527"/>
            <a:ext cx="28368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title" idx="6"/>
          </p:nvPr>
        </p:nvSpPr>
        <p:spPr>
          <a:xfrm>
            <a:off x="1292484" y="2389167"/>
            <a:ext cx="28368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subTitle" idx="7"/>
          </p:nvPr>
        </p:nvSpPr>
        <p:spPr>
          <a:xfrm>
            <a:off x="1292467" y="2893160"/>
            <a:ext cx="28368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title" idx="8"/>
          </p:nvPr>
        </p:nvSpPr>
        <p:spPr>
          <a:xfrm>
            <a:off x="4677600" y="2389167"/>
            <a:ext cx="28368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9"/>
          </p:nvPr>
        </p:nvSpPr>
        <p:spPr>
          <a:xfrm>
            <a:off x="4677584" y="2893160"/>
            <a:ext cx="28368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title" idx="13"/>
          </p:nvPr>
        </p:nvSpPr>
        <p:spPr>
          <a:xfrm>
            <a:off x="8062717" y="2389167"/>
            <a:ext cx="28368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14"/>
          </p:nvPr>
        </p:nvSpPr>
        <p:spPr>
          <a:xfrm>
            <a:off x="8062701" y="2893160"/>
            <a:ext cx="28368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rgbClr val="F2A6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 idx="15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42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Title + Four Columns 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2232033" y="4569900"/>
            <a:ext cx="3384400" cy="5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/>
          </p:nvPr>
        </p:nvSpPr>
        <p:spPr>
          <a:xfrm>
            <a:off x="2232033" y="5090897"/>
            <a:ext cx="33844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title" idx="2"/>
          </p:nvPr>
        </p:nvSpPr>
        <p:spPr>
          <a:xfrm>
            <a:off x="6575563" y="4569900"/>
            <a:ext cx="3384400" cy="5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subTitle" idx="3"/>
          </p:nvPr>
        </p:nvSpPr>
        <p:spPr>
          <a:xfrm>
            <a:off x="6575559" y="5090897"/>
            <a:ext cx="33844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4"/>
          </p:nvPr>
        </p:nvSpPr>
        <p:spPr>
          <a:xfrm>
            <a:off x="2232033" y="2150200"/>
            <a:ext cx="3384400" cy="5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5"/>
          </p:nvPr>
        </p:nvSpPr>
        <p:spPr>
          <a:xfrm>
            <a:off x="2232033" y="2671197"/>
            <a:ext cx="33844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 idx="6"/>
          </p:nvPr>
        </p:nvSpPr>
        <p:spPr>
          <a:xfrm>
            <a:off x="6575563" y="2150200"/>
            <a:ext cx="3384400" cy="5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7"/>
          </p:nvPr>
        </p:nvSpPr>
        <p:spPr>
          <a:xfrm>
            <a:off x="6575559" y="2671197"/>
            <a:ext cx="33844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rgbClr val="799C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 idx="8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/>
          <p:nvPr/>
        </p:nvSpPr>
        <p:spPr>
          <a:xfrm rot="-4217942">
            <a:off x="8697594" y="3639241"/>
            <a:ext cx="6243169" cy="3385513"/>
          </a:xfrm>
          <a:custGeom>
            <a:avLst/>
            <a:gdLst/>
            <a:ahLst/>
            <a:cxnLst/>
            <a:rect l="l" t="t" r="r" b="b"/>
            <a:pathLst>
              <a:path w="77386" h="35418" extrusionOk="0">
                <a:moveTo>
                  <a:pt x="9118" y="0"/>
                </a:moveTo>
                <a:cubicBezTo>
                  <a:pt x="8417" y="0"/>
                  <a:pt x="7719" y="80"/>
                  <a:pt x="7048" y="276"/>
                </a:cubicBezTo>
                <a:cubicBezTo>
                  <a:pt x="1" y="2341"/>
                  <a:pt x="3792" y="9901"/>
                  <a:pt x="6076" y="14064"/>
                </a:cubicBezTo>
                <a:cubicBezTo>
                  <a:pt x="7987" y="17527"/>
                  <a:pt x="10795" y="20412"/>
                  <a:pt x="13778" y="23012"/>
                </a:cubicBezTo>
                <a:cubicBezTo>
                  <a:pt x="17547" y="26290"/>
                  <a:pt x="21677" y="29174"/>
                  <a:pt x="26200" y="31261"/>
                </a:cubicBezTo>
                <a:cubicBezTo>
                  <a:pt x="32498" y="34160"/>
                  <a:pt x="39402" y="35417"/>
                  <a:pt x="46355" y="35417"/>
                </a:cubicBezTo>
                <a:cubicBezTo>
                  <a:pt x="50981" y="35417"/>
                  <a:pt x="55629" y="34861"/>
                  <a:pt x="60134" y="33861"/>
                </a:cubicBezTo>
                <a:cubicBezTo>
                  <a:pt x="65980" y="32561"/>
                  <a:pt x="72251" y="30059"/>
                  <a:pt x="74829" y="24651"/>
                </a:cubicBezTo>
                <a:cubicBezTo>
                  <a:pt x="77386" y="19297"/>
                  <a:pt x="74906" y="12119"/>
                  <a:pt x="69585" y="9486"/>
                </a:cubicBezTo>
                <a:cubicBezTo>
                  <a:pt x="67586" y="8492"/>
                  <a:pt x="65335" y="8099"/>
                  <a:pt x="63095" y="8055"/>
                </a:cubicBezTo>
                <a:cubicBezTo>
                  <a:pt x="62924" y="8051"/>
                  <a:pt x="62754" y="8050"/>
                  <a:pt x="62583" y="8050"/>
                </a:cubicBezTo>
                <a:cubicBezTo>
                  <a:pt x="57191" y="8050"/>
                  <a:pt x="51934" y="9844"/>
                  <a:pt x="46554" y="10459"/>
                </a:cubicBezTo>
                <a:cubicBezTo>
                  <a:pt x="45177" y="10614"/>
                  <a:pt x="43797" y="10691"/>
                  <a:pt x="42420" y="10691"/>
                </a:cubicBezTo>
                <a:cubicBezTo>
                  <a:pt x="37196" y="10691"/>
                  <a:pt x="32015" y="9583"/>
                  <a:pt x="27216" y="7421"/>
                </a:cubicBezTo>
                <a:cubicBezTo>
                  <a:pt x="21906" y="5018"/>
                  <a:pt x="17077" y="1325"/>
                  <a:pt x="11352" y="232"/>
                </a:cubicBezTo>
                <a:cubicBezTo>
                  <a:pt x="10620" y="92"/>
                  <a:pt x="9866" y="0"/>
                  <a:pt x="9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87651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chemeClr val="lt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30"/>
          <p:cNvGrpSpPr/>
          <p:nvPr/>
        </p:nvGrpSpPr>
        <p:grpSpPr>
          <a:xfrm rot="10800000">
            <a:off x="-527413" y="1205453"/>
            <a:ext cx="13201644" cy="6114376"/>
            <a:chOff x="-82587" y="-183300"/>
            <a:chExt cx="9309170" cy="3847455"/>
          </a:xfrm>
        </p:grpSpPr>
        <p:sp>
          <p:nvSpPr>
            <p:cNvPr id="196" name="Google Shape;196;p30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1229967" y="3798645"/>
            <a:ext cx="2873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1"/>
          </p:nvPr>
        </p:nvSpPr>
        <p:spPr>
          <a:xfrm>
            <a:off x="1229967" y="4691033"/>
            <a:ext cx="2873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2"/>
          </p:nvPr>
        </p:nvSpPr>
        <p:spPr>
          <a:xfrm>
            <a:off x="4659200" y="3798645"/>
            <a:ext cx="2873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3"/>
          </p:nvPr>
        </p:nvSpPr>
        <p:spPr>
          <a:xfrm>
            <a:off x="4659200" y="4691033"/>
            <a:ext cx="2873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4"/>
          </p:nvPr>
        </p:nvSpPr>
        <p:spPr>
          <a:xfrm>
            <a:off x="8088433" y="3798645"/>
            <a:ext cx="2873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5"/>
          </p:nvPr>
        </p:nvSpPr>
        <p:spPr>
          <a:xfrm>
            <a:off x="8088433" y="4691033"/>
            <a:ext cx="2873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4" name="Google Shape;204;p30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0"/>
          <p:cNvSpPr txBox="1">
            <a:spLocks noGrp="1"/>
          </p:cNvSpPr>
          <p:nvPr>
            <p:ph type="title" idx="6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938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1223633" y="1801500"/>
            <a:ext cx="5253200" cy="4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9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575800" y="1395600"/>
            <a:ext cx="50404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66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rot="-2212271" flipH="1">
            <a:off x="6941781" y="2488065"/>
            <a:ext cx="9156208" cy="4264952"/>
          </a:xfrm>
          <a:custGeom>
            <a:avLst/>
            <a:gdLst/>
            <a:ahLst/>
            <a:cxnLst/>
            <a:rect l="l" t="t" r="r" b="b"/>
            <a:pathLst>
              <a:path w="77386" h="35418" extrusionOk="0">
                <a:moveTo>
                  <a:pt x="9118" y="0"/>
                </a:moveTo>
                <a:cubicBezTo>
                  <a:pt x="8417" y="0"/>
                  <a:pt x="7719" y="80"/>
                  <a:pt x="7048" y="276"/>
                </a:cubicBezTo>
                <a:cubicBezTo>
                  <a:pt x="1" y="2341"/>
                  <a:pt x="3792" y="9901"/>
                  <a:pt x="6076" y="14064"/>
                </a:cubicBezTo>
                <a:cubicBezTo>
                  <a:pt x="7987" y="17527"/>
                  <a:pt x="10795" y="20412"/>
                  <a:pt x="13778" y="23012"/>
                </a:cubicBezTo>
                <a:cubicBezTo>
                  <a:pt x="17547" y="26290"/>
                  <a:pt x="21677" y="29174"/>
                  <a:pt x="26200" y="31261"/>
                </a:cubicBezTo>
                <a:cubicBezTo>
                  <a:pt x="32498" y="34160"/>
                  <a:pt x="39402" y="35417"/>
                  <a:pt x="46355" y="35417"/>
                </a:cubicBezTo>
                <a:cubicBezTo>
                  <a:pt x="50981" y="35417"/>
                  <a:pt x="55629" y="34861"/>
                  <a:pt x="60134" y="33861"/>
                </a:cubicBezTo>
                <a:cubicBezTo>
                  <a:pt x="65980" y="32561"/>
                  <a:pt x="72251" y="30059"/>
                  <a:pt x="74829" y="24651"/>
                </a:cubicBezTo>
                <a:cubicBezTo>
                  <a:pt x="77386" y="19297"/>
                  <a:pt x="74906" y="12119"/>
                  <a:pt x="69585" y="9486"/>
                </a:cubicBezTo>
                <a:cubicBezTo>
                  <a:pt x="67586" y="8492"/>
                  <a:pt x="65335" y="8099"/>
                  <a:pt x="63095" y="8055"/>
                </a:cubicBezTo>
                <a:cubicBezTo>
                  <a:pt x="62924" y="8051"/>
                  <a:pt x="62754" y="8050"/>
                  <a:pt x="62583" y="8050"/>
                </a:cubicBezTo>
                <a:cubicBezTo>
                  <a:pt x="57191" y="8050"/>
                  <a:pt x="51934" y="9844"/>
                  <a:pt x="46554" y="10459"/>
                </a:cubicBezTo>
                <a:cubicBezTo>
                  <a:pt x="45177" y="10614"/>
                  <a:pt x="43797" y="10691"/>
                  <a:pt x="42420" y="10691"/>
                </a:cubicBezTo>
                <a:cubicBezTo>
                  <a:pt x="37196" y="10691"/>
                  <a:pt x="32015" y="9583"/>
                  <a:pt x="27216" y="7421"/>
                </a:cubicBezTo>
                <a:cubicBezTo>
                  <a:pt x="21906" y="5018"/>
                  <a:pt x="17077" y="1325"/>
                  <a:pt x="11352" y="232"/>
                </a:cubicBezTo>
                <a:cubicBezTo>
                  <a:pt x="10620" y="92"/>
                  <a:pt x="9866" y="0"/>
                  <a:pt x="9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027485" y="1759828"/>
            <a:ext cx="4758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405715" y="1759828"/>
            <a:ext cx="4758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92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60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575800" y="1395600"/>
            <a:ext cx="50404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79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8"/>
          <p:cNvGrpSpPr/>
          <p:nvPr/>
        </p:nvGrpSpPr>
        <p:grpSpPr>
          <a:xfrm rot="-9712166">
            <a:off x="5262434" y="-966337"/>
            <a:ext cx="9708751" cy="9030641"/>
            <a:chOff x="-1000319" y="-363278"/>
            <a:chExt cx="7281179" cy="6419995"/>
          </a:xfrm>
        </p:grpSpPr>
        <p:sp>
          <p:nvSpPr>
            <p:cNvPr id="42" name="Google Shape;42;p8"/>
            <p:cNvSpPr/>
            <p:nvPr/>
          </p:nvSpPr>
          <p:spPr>
            <a:xfrm rot="2124644">
              <a:off x="-729977" y="1304226"/>
              <a:ext cx="6740494" cy="3084987"/>
            </a:xfrm>
            <a:custGeom>
              <a:avLst/>
              <a:gdLst/>
              <a:ahLst/>
              <a:cxnLst/>
              <a:rect l="l" t="t" r="r" b="b"/>
              <a:pathLst>
                <a:path w="77386" h="35418" extrusionOk="0">
                  <a:moveTo>
                    <a:pt x="9118" y="0"/>
                  </a:moveTo>
                  <a:cubicBezTo>
                    <a:pt x="8417" y="0"/>
                    <a:pt x="7719" y="80"/>
                    <a:pt x="7048" y="276"/>
                  </a:cubicBezTo>
                  <a:cubicBezTo>
                    <a:pt x="1" y="2341"/>
                    <a:pt x="3792" y="9901"/>
                    <a:pt x="6076" y="14064"/>
                  </a:cubicBezTo>
                  <a:cubicBezTo>
                    <a:pt x="7987" y="17527"/>
                    <a:pt x="10795" y="20412"/>
                    <a:pt x="13778" y="23012"/>
                  </a:cubicBezTo>
                  <a:cubicBezTo>
                    <a:pt x="17547" y="26290"/>
                    <a:pt x="21677" y="29174"/>
                    <a:pt x="26200" y="31261"/>
                  </a:cubicBezTo>
                  <a:cubicBezTo>
                    <a:pt x="32498" y="34160"/>
                    <a:pt x="39402" y="35417"/>
                    <a:pt x="46355" y="35417"/>
                  </a:cubicBezTo>
                  <a:cubicBezTo>
                    <a:pt x="50981" y="35417"/>
                    <a:pt x="55629" y="34861"/>
                    <a:pt x="60134" y="33861"/>
                  </a:cubicBezTo>
                  <a:cubicBezTo>
                    <a:pt x="65980" y="32561"/>
                    <a:pt x="72251" y="30059"/>
                    <a:pt x="74829" y="24651"/>
                  </a:cubicBezTo>
                  <a:cubicBezTo>
                    <a:pt x="77386" y="19297"/>
                    <a:pt x="74906" y="12119"/>
                    <a:pt x="69585" y="9486"/>
                  </a:cubicBezTo>
                  <a:cubicBezTo>
                    <a:pt x="67586" y="8492"/>
                    <a:pt x="65335" y="8099"/>
                    <a:pt x="63095" y="8055"/>
                  </a:cubicBezTo>
                  <a:cubicBezTo>
                    <a:pt x="62924" y="8051"/>
                    <a:pt x="62754" y="8050"/>
                    <a:pt x="62583" y="8050"/>
                  </a:cubicBezTo>
                  <a:cubicBezTo>
                    <a:pt x="57191" y="8050"/>
                    <a:pt x="51934" y="9844"/>
                    <a:pt x="46554" y="10459"/>
                  </a:cubicBezTo>
                  <a:cubicBezTo>
                    <a:pt x="45177" y="10614"/>
                    <a:pt x="43797" y="10691"/>
                    <a:pt x="42420" y="10691"/>
                  </a:cubicBezTo>
                  <a:cubicBezTo>
                    <a:pt x="37196" y="10691"/>
                    <a:pt x="32015" y="9583"/>
                    <a:pt x="27216" y="7421"/>
                  </a:cubicBezTo>
                  <a:cubicBezTo>
                    <a:pt x="21906" y="5018"/>
                    <a:pt x="17077" y="1325"/>
                    <a:pt x="11352" y="232"/>
                  </a:cubicBezTo>
                  <a:cubicBezTo>
                    <a:pt x="10620" y="92"/>
                    <a:pt x="9866" y="0"/>
                    <a:pt x="9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-27647" y="-61351"/>
              <a:ext cx="4023550" cy="5810474"/>
            </a:xfrm>
            <a:custGeom>
              <a:avLst/>
              <a:gdLst/>
              <a:ahLst/>
              <a:cxnLst/>
              <a:rect l="l" t="t" r="r" b="b"/>
              <a:pathLst>
                <a:path w="160942" h="213483" extrusionOk="0">
                  <a:moveTo>
                    <a:pt x="0" y="1106"/>
                  </a:moveTo>
                  <a:lnTo>
                    <a:pt x="0" y="213483"/>
                  </a:lnTo>
                  <a:lnTo>
                    <a:pt x="160942" y="213483"/>
                  </a:lnTo>
                  <a:lnTo>
                    <a:pt x="160389" y="193572"/>
                  </a:lnTo>
                  <a:lnTo>
                    <a:pt x="409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7757733" y="701800"/>
            <a:ext cx="3206000" cy="5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6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rot="9921259" flipH="1">
            <a:off x="7318757" y="1318666"/>
            <a:ext cx="8315121" cy="6344287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535767" y="1833600"/>
            <a:ext cx="64240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1535767" y="2854800"/>
            <a:ext cx="5116000" cy="3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72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44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87751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gif"/><Relationship Id="rId9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5.xml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6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7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8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Đường nối Thẳng 17">
            <a:extLst>
              <a:ext uri="{FF2B5EF4-FFF2-40B4-BE49-F238E27FC236}">
                <a16:creationId xmlns:a16="http://schemas.microsoft.com/office/drawing/2014/main" id="{CF3D0281-5636-A2FC-E0FB-A7720B787095}"/>
              </a:ext>
            </a:extLst>
          </p:cNvPr>
          <p:cNvCxnSpPr>
            <a:cxnSpLocks/>
          </p:cNvCxnSpPr>
          <p:nvPr/>
        </p:nvCxnSpPr>
        <p:spPr>
          <a:xfrm>
            <a:off x="9312863" y="392464"/>
            <a:ext cx="2113946" cy="132020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7">
            <a:extLst>
              <a:ext uri="{FF2B5EF4-FFF2-40B4-BE49-F238E27FC236}">
                <a16:creationId xmlns:a16="http://schemas.microsoft.com/office/drawing/2014/main" id="{8DF684B0-4B72-B4FA-C91D-0EE5571ACDA9}"/>
              </a:ext>
            </a:extLst>
          </p:cNvPr>
          <p:cNvCxnSpPr>
            <a:cxnSpLocks/>
          </p:cNvCxnSpPr>
          <p:nvPr/>
        </p:nvCxnSpPr>
        <p:spPr>
          <a:xfrm flipH="1">
            <a:off x="8488791" y="400084"/>
            <a:ext cx="2129505" cy="131258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oogle Shape;222;p34"/>
          <p:cNvGrpSpPr/>
          <p:nvPr/>
        </p:nvGrpSpPr>
        <p:grpSpPr>
          <a:xfrm>
            <a:off x="-341435" y="307165"/>
            <a:ext cx="2974718" cy="2411147"/>
            <a:chOff x="-118550" y="100667"/>
            <a:chExt cx="3272383" cy="2652418"/>
          </a:xfrm>
        </p:grpSpPr>
        <p:sp>
          <p:nvSpPr>
            <p:cNvPr id="223" name="Google Shape;223;p34"/>
            <p:cNvSpPr/>
            <p:nvPr/>
          </p:nvSpPr>
          <p:spPr>
            <a:xfrm>
              <a:off x="-118550" y="776250"/>
              <a:ext cx="2024198" cy="1976836"/>
            </a:xfrm>
            <a:custGeom>
              <a:avLst/>
              <a:gdLst/>
              <a:ahLst/>
              <a:cxnLst/>
              <a:rect l="l" t="t" r="r" b="b"/>
              <a:pathLst>
                <a:path w="75319" h="76208" extrusionOk="0">
                  <a:moveTo>
                    <a:pt x="66654" y="0"/>
                  </a:moveTo>
                  <a:lnTo>
                    <a:pt x="0" y="11109"/>
                  </a:lnTo>
                  <a:lnTo>
                    <a:pt x="2221" y="76208"/>
                  </a:lnTo>
                  <a:lnTo>
                    <a:pt x="75319" y="11109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4" name="Google Shape;224;p34"/>
            <p:cNvGrpSpPr/>
            <p:nvPr/>
          </p:nvGrpSpPr>
          <p:grpSpPr>
            <a:xfrm>
              <a:off x="1157615" y="100667"/>
              <a:ext cx="1996218" cy="1466487"/>
              <a:chOff x="3675275" y="1724425"/>
              <a:chExt cx="736150" cy="540800"/>
            </a:xfrm>
          </p:grpSpPr>
          <p:sp>
            <p:nvSpPr>
              <p:cNvPr id="225" name="Google Shape;225;p34"/>
              <p:cNvSpPr/>
              <p:nvPr/>
            </p:nvSpPr>
            <p:spPr>
              <a:xfrm>
                <a:off x="3870125" y="2099125"/>
                <a:ext cx="233250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9330" h="6644" extrusionOk="0">
                    <a:moveTo>
                      <a:pt x="9329" y="0"/>
                    </a:moveTo>
                    <a:lnTo>
                      <a:pt x="5899" y="1201"/>
                    </a:lnTo>
                    <a:cubicBezTo>
                      <a:pt x="5899" y="4918"/>
                      <a:pt x="182" y="5433"/>
                      <a:pt x="61" y="6062"/>
                    </a:cubicBezTo>
                    <a:cubicBezTo>
                      <a:pt x="0" y="6382"/>
                      <a:pt x="758" y="6643"/>
                      <a:pt x="1902" y="6643"/>
                    </a:cubicBezTo>
                    <a:cubicBezTo>
                      <a:pt x="3005" y="6643"/>
                      <a:pt x="4467" y="6400"/>
                      <a:pt x="5899" y="5734"/>
                    </a:cubicBezTo>
                    <a:cubicBezTo>
                      <a:pt x="8816" y="4378"/>
                      <a:pt x="9329" y="0"/>
                      <a:pt x="9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4"/>
              <p:cNvSpPr/>
              <p:nvPr/>
            </p:nvSpPr>
            <p:spPr>
              <a:xfrm>
                <a:off x="3675275" y="1818400"/>
                <a:ext cx="281550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4476" extrusionOk="0">
                    <a:moveTo>
                      <a:pt x="6498" y="1"/>
                    </a:moveTo>
                    <a:cubicBezTo>
                      <a:pt x="5898" y="1"/>
                      <a:pt x="5291" y="100"/>
                      <a:pt x="4708" y="346"/>
                    </a:cubicBezTo>
                    <a:cubicBezTo>
                      <a:pt x="1745" y="1598"/>
                      <a:pt x="1" y="4121"/>
                      <a:pt x="549" y="4456"/>
                    </a:cubicBezTo>
                    <a:cubicBezTo>
                      <a:pt x="572" y="4469"/>
                      <a:pt x="601" y="4476"/>
                      <a:pt x="636" y="4476"/>
                    </a:cubicBezTo>
                    <a:cubicBezTo>
                      <a:pt x="1238" y="4476"/>
                      <a:pt x="3598" y="2549"/>
                      <a:pt x="5855" y="2549"/>
                    </a:cubicBezTo>
                    <a:cubicBezTo>
                      <a:pt x="6631" y="2549"/>
                      <a:pt x="7394" y="2777"/>
                      <a:pt x="8069" y="3388"/>
                    </a:cubicBezTo>
                    <a:lnTo>
                      <a:pt x="11262" y="1650"/>
                    </a:lnTo>
                    <a:cubicBezTo>
                      <a:pt x="11262" y="1650"/>
                      <a:pt x="8945" y="1"/>
                      <a:pt x="6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4"/>
              <p:cNvSpPr/>
              <p:nvPr/>
            </p:nvSpPr>
            <p:spPr>
              <a:xfrm>
                <a:off x="3832700" y="1724425"/>
                <a:ext cx="578725" cy="434375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17375" extrusionOk="0">
                    <a:moveTo>
                      <a:pt x="17097" y="1"/>
                    </a:moveTo>
                    <a:cubicBezTo>
                      <a:pt x="15720" y="1"/>
                      <a:pt x="14220" y="83"/>
                      <a:pt x="12726" y="312"/>
                    </a:cubicBezTo>
                    <a:cubicBezTo>
                      <a:pt x="10912" y="590"/>
                      <a:pt x="9110" y="1089"/>
                      <a:pt x="7543" y="1919"/>
                    </a:cubicBezTo>
                    <a:cubicBezTo>
                      <a:pt x="4569" y="3498"/>
                      <a:pt x="2693" y="5385"/>
                      <a:pt x="1558" y="6894"/>
                    </a:cubicBezTo>
                    <a:cubicBezTo>
                      <a:pt x="384" y="8452"/>
                      <a:pt x="0" y="9608"/>
                      <a:pt x="0" y="9608"/>
                    </a:cubicBezTo>
                    <a:lnTo>
                      <a:pt x="3884" y="17374"/>
                    </a:lnTo>
                    <a:cubicBezTo>
                      <a:pt x="3884" y="17374"/>
                      <a:pt x="5094" y="17206"/>
                      <a:pt x="6860" y="16810"/>
                    </a:cubicBezTo>
                    <a:cubicBezTo>
                      <a:pt x="9341" y="16248"/>
                      <a:pt x="12916" y="15234"/>
                      <a:pt x="15755" y="13600"/>
                    </a:cubicBezTo>
                    <a:cubicBezTo>
                      <a:pt x="17162" y="12788"/>
                      <a:pt x="18311" y="11702"/>
                      <a:pt x="19243" y="10501"/>
                    </a:cubicBezTo>
                    <a:cubicBezTo>
                      <a:pt x="22557" y="6232"/>
                      <a:pt x="23149" y="497"/>
                      <a:pt x="23149" y="497"/>
                    </a:cubicBezTo>
                    <a:cubicBezTo>
                      <a:pt x="23149" y="497"/>
                      <a:pt x="20494" y="1"/>
                      <a:pt x="17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4"/>
              <p:cNvSpPr/>
              <p:nvPr/>
            </p:nvSpPr>
            <p:spPr>
              <a:xfrm>
                <a:off x="4019625" y="1833975"/>
                <a:ext cx="20487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7468" extrusionOk="0">
                    <a:moveTo>
                      <a:pt x="4098" y="0"/>
                    </a:moveTo>
                    <a:cubicBezTo>
                      <a:pt x="3142" y="0"/>
                      <a:pt x="2187" y="365"/>
                      <a:pt x="1457" y="1094"/>
                    </a:cubicBezTo>
                    <a:cubicBezTo>
                      <a:pt x="0" y="2552"/>
                      <a:pt x="0" y="4916"/>
                      <a:pt x="1457" y="6373"/>
                    </a:cubicBezTo>
                    <a:cubicBezTo>
                      <a:pt x="2187" y="7103"/>
                      <a:pt x="3142" y="7467"/>
                      <a:pt x="4098" y="7467"/>
                    </a:cubicBezTo>
                    <a:cubicBezTo>
                      <a:pt x="5053" y="7467"/>
                      <a:pt x="6009" y="7103"/>
                      <a:pt x="6738" y="6373"/>
                    </a:cubicBezTo>
                    <a:cubicBezTo>
                      <a:pt x="8195" y="4916"/>
                      <a:pt x="8195" y="2552"/>
                      <a:pt x="6738" y="1094"/>
                    </a:cubicBezTo>
                    <a:cubicBezTo>
                      <a:pt x="6009" y="365"/>
                      <a:pt x="5053" y="0"/>
                      <a:pt x="40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34"/>
              <p:cNvSpPr/>
              <p:nvPr/>
            </p:nvSpPr>
            <p:spPr>
              <a:xfrm>
                <a:off x="4060400" y="1869975"/>
                <a:ext cx="121275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4771" extrusionOk="0">
                    <a:moveTo>
                      <a:pt x="2467" y="1"/>
                    </a:moveTo>
                    <a:cubicBezTo>
                      <a:pt x="2339" y="1"/>
                      <a:pt x="2212" y="11"/>
                      <a:pt x="2087" y="32"/>
                    </a:cubicBezTo>
                    <a:cubicBezTo>
                      <a:pt x="868" y="228"/>
                      <a:pt x="1" y="1322"/>
                      <a:pt x="88" y="2554"/>
                    </a:cubicBezTo>
                    <a:cubicBezTo>
                      <a:pt x="176" y="3785"/>
                      <a:pt x="1187" y="4745"/>
                      <a:pt x="2421" y="4769"/>
                    </a:cubicBezTo>
                    <a:cubicBezTo>
                      <a:pt x="2436" y="4771"/>
                      <a:pt x="2452" y="4771"/>
                      <a:pt x="2467" y="4771"/>
                    </a:cubicBezTo>
                    <a:cubicBezTo>
                      <a:pt x="3784" y="4771"/>
                      <a:pt x="4851" y="3704"/>
                      <a:pt x="4851" y="2386"/>
                    </a:cubicBezTo>
                    <a:cubicBezTo>
                      <a:pt x="4851" y="1069"/>
                      <a:pt x="3784" y="1"/>
                      <a:pt x="2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34"/>
              <p:cNvSpPr/>
              <p:nvPr/>
            </p:nvSpPr>
            <p:spPr>
              <a:xfrm>
                <a:off x="4150850" y="1724425"/>
                <a:ext cx="260575" cy="262550"/>
              </a:xfrm>
              <a:custGeom>
                <a:avLst/>
                <a:gdLst/>
                <a:ahLst/>
                <a:cxnLst/>
                <a:rect l="l" t="t" r="r" b="b"/>
                <a:pathLst>
                  <a:path w="10423" h="10502" extrusionOk="0">
                    <a:moveTo>
                      <a:pt x="4371" y="1"/>
                    </a:moveTo>
                    <a:cubicBezTo>
                      <a:pt x="2994" y="1"/>
                      <a:pt x="1494" y="83"/>
                      <a:pt x="0" y="312"/>
                    </a:cubicBezTo>
                    <a:cubicBezTo>
                      <a:pt x="1558" y="1527"/>
                      <a:pt x="5037" y="4779"/>
                      <a:pt x="6517" y="10501"/>
                    </a:cubicBezTo>
                    <a:cubicBezTo>
                      <a:pt x="9831" y="6232"/>
                      <a:pt x="10423" y="497"/>
                      <a:pt x="10423" y="497"/>
                    </a:cubicBezTo>
                    <a:cubicBezTo>
                      <a:pt x="10423" y="497"/>
                      <a:pt x="7768" y="1"/>
                      <a:pt x="4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34"/>
              <p:cNvSpPr/>
              <p:nvPr/>
            </p:nvSpPr>
            <p:spPr>
              <a:xfrm>
                <a:off x="3832700" y="1896775"/>
                <a:ext cx="171525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6861" h="10479" extrusionOk="0">
                    <a:moveTo>
                      <a:pt x="1558" y="0"/>
                    </a:moveTo>
                    <a:cubicBezTo>
                      <a:pt x="384" y="1558"/>
                      <a:pt x="0" y="2714"/>
                      <a:pt x="0" y="2714"/>
                    </a:cubicBezTo>
                    <a:lnTo>
                      <a:pt x="3884" y="10479"/>
                    </a:lnTo>
                    <a:cubicBezTo>
                      <a:pt x="3884" y="10479"/>
                      <a:pt x="5094" y="10312"/>
                      <a:pt x="6860" y="9914"/>
                    </a:cubicBezTo>
                    <a:lnTo>
                      <a:pt x="155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4"/>
              <p:cNvSpPr/>
              <p:nvPr/>
            </p:nvSpPr>
            <p:spPr>
              <a:xfrm>
                <a:off x="3805050" y="1982100"/>
                <a:ext cx="199875" cy="116800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4672" extrusionOk="0">
                    <a:moveTo>
                      <a:pt x="7439" y="0"/>
                    </a:moveTo>
                    <a:cubicBezTo>
                      <a:pt x="6151" y="0"/>
                      <a:pt x="2762" y="2156"/>
                      <a:pt x="277" y="4052"/>
                    </a:cubicBezTo>
                    <a:cubicBezTo>
                      <a:pt x="1" y="4261"/>
                      <a:pt x="176" y="4672"/>
                      <a:pt x="479" y="4672"/>
                    </a:cubicBezTo>
                    <a:cubicBezTo>
                      <a:pt x="516" y="4672"/>
                      <a:pt x="555" y="4666"/>
                      <a:pt x="595" y="4653"/>
                    </a:cubicBezTo>
                    <a:cubicBezTo>
                      <a:pt x="3206" y="3784"/>
                      <a:pt x="7837" y="2041"/>
                      <a:pt x="7962" y="555"/>
                    </a:cubicBezTo>
                    <a:cubicBezTo>
                      <a:pt x="7994" y="168"/>
                      <a:pt x="7799" y="0"/>
                      <a:pt x="7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4"/>
              <p:cNvSpPr/>
              <p:nvPr/>
            </p:nvSpPr>
            <p:spPr>
              <a:xfrm>
                <a:off x="4082475" y="1869975"/>
                <a:ext cx="691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4770" extrusionOk="0">
                    <a:moveTo>
                      <a:pt x="1584" y="1"/>
                    </a:moveTo>
                    <a:cubicBezTo>
                      <a:pt x="1457" y="1"/>
                      <a:pt x="1329" y="11"/>
                      <a:pt x="1204" y="32"/>
                    </a:cubicBezTo>
                    <a:lnTo>
                      <a:pt x="0" y="4172"/>
                    </a:lnTo>
                    <a:cubicBezTo>
                      <a:pt x="425" y="4548"/>
                      <a:pt x="971" y="4760"/>
                      <a:pt x="1538" y="4769"/>
                    </a:cubicBezTo>
                    <a:lnTo>
                      <a:pt x="2764" y="314"/>
                    </a:lnTo>
                    <a:cubicBezTo>
                      <a:pt x="2404" y="109"/>
                      <a:pt x="1998" y="1"/>
                      <a:pt x="1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4" name="Google Shape;234;p34"/>
          <p:cNvGrpSpPr/>
          <p:nvPr/>
        </p:nvGrpSpPr>
        <p:grpSpPr>
          <a:xfrm rot="953377">
            <a:off x="9879906" y="3212826"/>
            <a:ext cx="1691562" cy="3082011"/>
            <a:chOff x="2366550" y="238100"/>
            <a:chExt cx="2875125" cy="5238450"/>
          </a:xfrm>
        </p:grpSpPr>
        <p:sp>
          <p:nvSpPr>
            <p:cNvPr id="235" name="Google Shape;235;p34"/>
            <p:cNvSpPr/>
            <p:nvPr/>
          </p:nvSpPr>
          <p:spPr>
            <a:xfrm>
              <a:off x="3269450" y="1884925"/>
              <a:ext cx="578075" cy="1577350"/>
            </a:xfrm>
            <a:custGeom>
              <a:avLst/>
              <a:gdLst/>
              <a:ahLst/>
              <a:cxnLst/>
              <a:rect l="l" t="t" r="r" b="b"/>
              <a:pathLst>
                <a:path w="23123" h="63094" fill="none" extrusionOk="0">
                  <a:moveTo>
                    <a:pt x="1" y="0"/>
                  </a:moveTo>
                  <a:cubicBezTo>
                    <a:pt x="2546" y="3153"/>
                    <a:pt x="4803" y="8509"/>
                    <a:pt x="5463" y="12508"/>
                  </a:cubicBezTo>
                  <a:cubicBezTo>
                    <a:pt x="6990" y="21755"/>
                    <a:pt x="8485" y="29277"/>
                    <a:pt x="10526" y="38424"/>
                  </a:cubicBezTo>
                  <a:cubicBezTo>
                    <a:pt x="12569" y="47571"/>
                    <a:pt x="16301" y="56664"/>
                    <a:pt x="23122" y="63093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2366550" y="550050"/>
              <a:ext cx="1293100" cy="1470850"/>
            </a:xfrm>
            <a:custGeom>
              <a:avLst/>
              <a:gdLst/>
              <a:ahLst/>
              <a:cxnLst/>
              <a:rect l="l" t="t" r="r" b="b"/>
              <a:pathLst>
                <a:path w="51724" h="58834" extrusionOk="0">
                  <a:moveTo>
                    <a:pt x="23828" y="0"/>
                  </a:moveTo>
                  <a:cubicBezTo>
                    <a:pt x="22780" y="0"/>
                    <a:pt x="21740" y="59"/>
                    <a:pt x="20724" y="172"/>
                  </a:cubicBezTo>
                  <a:cubicBezTo>
                    <a:pt x="14908" y="818"/>
                    <a:pt x="9376" y="4617"/>
                    <a:pt x="5753" y="9213"/>
                  </a:cubicBezTo>
                  <a:cubicBezTo>
                    <a:pt x="1551" y="14542"/>
                    <a:pt x="1" y="21700"/>
                    <a:pt x="892" y="28429"/>
                  </a:cubicBezTo>
                  <a:cubicBezTo>
                    <a:pt x="1782" y="35156"/>
                    <a:pt x="4970" y="41452"/>
                    <a:pt x="9296" y="46682"/>
                  </a:cubicBezTo>
                  <a:cubicBezTo>
                    <a:pt x="12324" y="50342"/>
                    <a:pt x="15998" y="53584"/>
                    <a:pt x="20385" y="55407"/>
                  </a:cubicBezTo>
                  <a:cubicBezTo>
                    <a:pt x="22794" y="56409"/>
                    <a:pt x="25405" y="56873"/>
                    <a:pt x="28019" y="56873"/>
                  </a:cubicBezTo>
                  <a:cubicBezTo>
                    <a:pt x="30530" y="56873"/>
                    <a:pt x="33045" y="56445"/>
                    <a:pt x="35388" y="55653"/>
                  </a:cubicBezTo>
                  <a:lnTo>
                    <a:pt x="35388" y="55653"/>
                  </a:lnTo>
                  <a:cubicBezTo>
                    <a:pt x="35187" y="56185"/>
                    <a:pt x="34985" y="56732"/>
                    <a:pt x="34990" y="57300"/>
                  </a:cubicBezTo>
                  <a:cubicBezTo>
                    <a:pt x="34996" y="57867"/>
                    <a:pt x="35256" y="58470"/>
                    <a:pt x="35768" y="58718"/>
                  </a:cubicBezTo>
                  <a:cubicBezTo>
                    <a:pt x="35931" y="58798"/>
                    <a:pt x="36107" y="58834"/>
                    <a:pt x="36283" y="58834"/>
                  </a:cubicBezTo>
                  <a:cubicBezTo>
                    <a:pt x="36762" y="58834"/>
                    <a:pt x="37253" y="58571"/>
                    <a:pt x="37573" y="58196"/>
                  </a:cubicBezTo>
                  <a:cubicBezTo>
                    <a:pt x="38011" y="57683"/>
                    <a:pt x="38201" y="57010"/>
                    <a:pt x="38379" y="56360"/>
                  </a:cubicBezTo>
                  <a:cubicBezTo>
                    <a:pt x="38789" y="56835"/>
                    <a:pt x="39415" y="57119"/>
                    <a:pt x="40038" y="57119"/>
                  </a:cubicBezTo>
                  <a:cubicBezTo>
                    <a:pt x="40233" y="57119"/>
                    <a:pt x="40427" y="57091"/>
                    <a:pt x="40614" y="57033"/>
                  </a:cubicBezTo>
                  <a:cubicBezTo>
                    <a:pt x="41399" y="56787"/>
                    <a:pt x="41992" y="55987"/>
                    <a:pt x="41941" y="55165"/>
                  </a:cubicBezTo>
                  <a:cubicBezTo>
                    <a:pt x="41897" y="54448"/>
                    <a:pt x="40906" y="53371"/>
                    <a:pt x="40066" y="53371"/>
                  </a:cubicBezTo>
                  <a:cubicBezTo>
                    <a:pt x="39947" y="53371"/>
                    <a:pt x="39830" y="53393"/>
                    <a:pt x="39720" y="53440"/>
                  </a:cubicBezTo>
                  <a:cubicBezTo>
                    <a:pt x="42109" y="52404"/>
                    <a:pt x="45115" y="50634"/>
                    <a:pt x="46449" y="48363"/>
                  </a:cubicBezTo>
                  <a:cubicBezTo>
                    <a:pt x="50453" y="41551"/>
                    <a:pt x="51724" y="33276"/>
                    <a:pt x="50322" y="25529"/>
                  </a:cubicBezTo>
                  <a:cubicBezTo>
                    <a:pt x="48770" y="16948"/>
                    <a:pt x="44317" y="9738"/>
                    <a:pt x="37680" y="4350"/>
                  </a:cubicBezTo>
                  <a:cubicBezTo>
                    <a:pt x="33930" y="1307"/>
                    <a:pt x="28781" y="0"/>
                    <a:pt x="23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2979425" y="632175"/>
              <a:ext cx="389525" cy="305550"/>
            </a:xfrm>
            <a:custGeom>
              <a:avLst/>
              <a:gdLst/>
              <a:ahLst/>
              <a:cxnLst/>
              <a:rect l="l" t="t" r="r" b="b"/>
              <a:pathLst>
                <a:path w="15581" h="12222" extrusionOk="0">
                  <a:moveTo>
                    <a:pt x="2533" y="0"/>
                  </a:moveTo>
                  <a:cubicBezTo>
                    <a:pt x="2382" y="0"/>
                    <a:pt x="2247" y="21"/>
                    <a:pt x="2133" y="67"/>
                  </a:cubicBezTo>
                  <a:cubicBezTo>
                    <a:pt x="0" y="931"/>
                    <a:pt x="2235" y="2706"/>
                    <a:pt x="3379" y="3309"/>
                  </a:cubicBezTo>
                  <a:cubicBezTo>
                    <a:pt x="7167" y="5304"/>
                    <a:pt x="11238" y="7364"/>
                    <a:pt x="13389" y="11065"/>
                  </a:cubicBezTo>
                  <a:cubicBezTo>
                    <a:pt x="13581" y="11395"/>
                    <a:pt x="13763" y="11745"/>
                    <a:pt x="14062" y="11985"/>
                  </a:cubicBezTo>
                  <a:cubicBezTo>
                    <a:pt x="14242" y="12129"/>
                    <a:pt x="14479" y="12221"/>
                    <a:pt x="14706" y="12221"/>
                  </a:cubicBezTo>
                  <a:cubicBezTo>
                    <a:pt x="14855" y="12221"/>
                    <a:pt x="14999" y="12182"/>
                    <a:pt x="15121" y="12093"/>
                  </a:cubicBezTo>
                  <a:cubicBezTo>
                    <a:pt x="15580" y="11753"/>
                    <a:pt x="15401" y="11035"/>
                    <a:pt x="15154" y="10519"/>
                  </a:cubicBezTo>
                  <a:cubicBezTo>
                    <a:pt x="13481" y="7022"/>
                    <a:pt x="10706" y="4082"/>
                    <a:pt x="7361" y="2134"/>
                  </a:cubicBezTo>
                  <a:cubicBezTo>
                    <a:pt x="6509" y="1637"/>
                    <a:pt x="3871" y="0"/>
                    <a:pt x="2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3389875" y="1048250"/>
              <a:ext cx="103225" cy="164700"/>
            </a:xfrm>
            <a:custGeom>
              <a:avLst/>
              <a:gdLst/>
              <a:ahLst/>
              <a:cxnLst/>
              <a:rect l="l" t="t" r="r" b="b"/>
              <a:pathLst>
                <a:path w="4129" h="6588" extrusionOk="0">
                  <a:moveTo>
                    <a:pt x="1316" y="1"/>
                  </a:moveTo>
                  <a:cubicBezTo>
                    <a:pt x="1184" y="1"/>
                    <a:pt x="1049" y="41"/>
                    <a:pt x="911" y="132"/>
                  </a:cubicBezTo>
                  <a:cubicBezTo>
                    <a:pt x="0" y="734"/>
                    <a:pt x="1714" y="4941"/>
                    <a:pt x="1935" y="5790"/>
                  </a:cubicBezTo>
                  <a:cubicBezTo>
                    <a:pt x="2026" y="6144"/>
                    <a:pt x="2204" y="6572"/>
                    <a:pt x="2570" y="6587"/>
                  </a:cubicBezTo>
                  <a:cubicBezTo>
                    <a:pt x="2576" y="6588"/>
                    <a:pt x="2583" y="6588"/>
                    <a:pt x="2589" y="6588"/>
                  </a:cubicBezTo>
                  <a:cubicBezTo>
                    <a:pt x="2732" y="6588"/>
                    <a:pt x="2867" y="6519"/>
                    <a:pt x="2985" y="6436"/>
                  </a:cubicBezTo>
                  <a:cubicBezTo>
                    <a:pt x="4128" y="5633"/>
                    <a:pt x="3860" y="3869"/>
                    <a:pt x="3292" y="2592"/>
                  </a:cubicBezTo>
                  <a:cubicBezTo>
                    <a:pt x="3057" y="2060"/>
                    <a:pt x="2262" y="1"/>
                    <a:pt x="1316" y="1"/>
                  </a:cubicBezTo>
                  <a:close/>
                </a:path>
              </a:pathLst>
            </a:custGeom>
            <a:solidFill>
              <a:srgbClr val="F9A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640375" y="1859350"/>
              <a:ext cx="207150" cy="1627750"/>
            </a:xfrm>
            <a:custGeom>
              <a:avLst/>
              <a:gdLst/>
              <a:ahLst/>
              <a:cxnLst/>
              <a:rect l="l" t="t" r="r" b="b"/>
              <a:pathLst>
                <a:path w="8286" h="65110" fill="none" extrusionOk="0">
                  <a:moveTo>
                    <a:pt x="7048" y="65109"/>
                  </a:moveTo>
                  <a:cubicBezTo>
                    <a:pt x="737" y="58499"/>
                    <a:pt x="1" y="48430"/>
                    <a:pt x="380" y="39299"/>
                  </a:cubicBezTo>
                  <a:cubicBezTo>
                    <a:pt x="918" y="26359"/>
                    <a:pt x="4748" y="12461"/>
                    <a:pt x="82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504925" y="548425"/>
              <a:ext cx="1290575" cy="1451925"/>
            </a:xfrm>
            <a:custGeom>
              <a:avLst/>
              <a:gdLst/>
              <a:ahLst/>
              <a:cxnLst/>
              <a:rect l="l" t="t" r="r" b="b"/>
              <a:pathLst>
                <a:path w="51623" h="58077" extrusionOk="0">
                  <a:moveTo>
                    <a:pt x="27953" y="1"/>
                  </a:moveTo>
                  <a:cubicBezTo>
                    <a:pt x="27475" y="1"/>
                    <a:pt x="27000" y="14"/>
                    <a:pt x="26529" y="39"/>
                  </a:cubicBezTo>
                  <a:cubicBezTo>
                    <a:pt x="19753" y="408"/>
                    <a:pt x="13356" y="3977"/>
                    <a:pt x="8896" y="9092"/>
                  </a:cubicBezTo>
                  <a:cubicBezTo>
                    <a:pt x="4435" y="14207"/>
                    <a:pt x="1817" y="20759"/>
                    <a:pt x="750" y="27462"/>
                  </a:cubicBezTo>
                  <a:cubicBezTo>
                    <a:pt x="4" y="32154"/>
                    <a:pt x="1" y="37054"/>
                    <a:pt x="1531" y="41552"/>
                  </a:cubicBezTo>
                  <a:cubicBezTo>
                    <a:pt x="3179" y="46394"/>
                    <a:pt x="6890" y="50452"/>
                    <a:pt x="11262" y="52974"/>
                  </a:cubicBezTo>
                  <a:cubicBezTo>
                    <a:pt x="10731" y="53175"/>
                    <a:pt x="10186" y="53385"/>
                    <a:pt x="9764" y="53764"/>
                  </a:cubicBezTo>
                  <a:cubicBezTo>
                    <a:pt x="9341" y="54144"/>
                    <a:pt x="9062" y="54737"/>
                    <a:pt x="9213" y="55285"/>
                  </a:cubicBezTo>
                  <a:cubicBezTo>
                    <a:pt x="9390" y="55926"/>
                    <a:pt x="10103" y="56294"/>
                    <a:pt x="10769" y="56294"/>
                  </a:cubicBezTo>
                  <a:cubicBezTo>
                    <a:pt x="10779" y="56294"/>
                    <a:pt x="10788" y="56294"/>
                    <a:pt x="10798" y="56294"/>
                  </a:cubicBezTo>
                  <a:cubicBezTo>
                    <a:pt x="11472" y="56284"/>
                    <a:pt x="12103" y="55982"/>
                    <a:pt x="12709" y="55686"/>
                  </a:cubicBezTo>
                  <a:lnTo>
                    <a:pt x="12709" y="55686"/>
                  </a:lnTo>
                  <a:cubicBezTo>
                    <a:pt x="12597" y="56501"/>
                    <a:pt x="12977" y="57379"/>
                    <a:pt x="13680" y="57807"/>
                  </a:cubicBezTo>
                  <a:cubicBezTo>
                    <a:pt x="13976" y="57987"/>
                    <a:pt x="14323" y="58076"/>
                    <a:pt x="14668" y="58076"/>
                  </a:cubicBezTo>
                  <a:cubicBezTo>
                    <a:pt x="15146" y="58076"/>
                    <a:pt x="15622" y="57906"/>
                    <a:pt x="15960" y="57569"/>
                  </a:cubicBezTo>
                  <a:cubicBezTo>
                    <a:pt x="16541" y="56991"/>
                    <a:pt x="16658" y="55173"/>
                    <a:pt x="15787" y="54762"/>
                  </a:cubicBezTo>
                  <a:lnTo>
                    <a:pt x="15787" y="54762"/>
                  </a:lnTo>
                  <a:cubicBezTo>
                    <a:pt x="17737" y="55680"/>
                    <a:pt x="20347" y="56583"/>
                    <a:pt x="22655" y="56583"/>
                  </a:cubicBezTo>
                  <a:cubicBezTo>
                    <a:pt x="23134" y="56583"/>
                    <a:pt x="23600" y="56544"/>
                    <a:pt x="24044" y="56458"/>
                  </a:cubicBezTo>
                  <a:cubicBezTo>
                    <a:pt x="31802" y="54958"/>
                    <a:pt x="38852" y="50444"/>
                    <a:pt x="43739" y="44272"/>
                  </a:cubicBezTo>
                  <a:cubicBezTo>
                    <a:pt x="49153" y="37436"/>
                    <a:pt x="51622" y="29329"/>
                    <a:pt x="51278" y="20786"/>
                  </a:cubicBezTo>
                  <a:cubicBezTo>
                    <a:pt x="51043" y="14940"/>
                    <a:pt x="47536" y="9237"/>
                    <a:pt x="43207" y="5300"/>
                  </a:cubicBezTo>
                  <a:cubicBezTo>
                    <a:pt x="39229" y="1680"/>
                    <a:pt x="33407" y="1"/>
                    <a:pt x="27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4552025" y="768475"/>
              <a:ext cx="185700" cy="434025"/>
            </a:xfrm>
            <a:custGeom>
              <a:avLst/>
              <a:gdLst/>
              <a:ahLst/>
              <a:cxnLst/>
              <a:rect l="l" t="t" r="r" b="b"/>
              <a:pathLst>
                <a:path w="7428" h="17361" extrusionOk="0">
                  <a:moveTo>
                    <a:pt x="1603" y="1"/>
                  </a:moveTo>
                  <a:cubicBezTo>
                    <a:pt x="0" y="1"/>
                    <a:pt x="729" y="2383"/>
                    <a:pt x="1273" y="3435"/>
                  </a:cubicBezTo>
                  <a:cubicBezTo>
                    <a:pt x="3235" y="7240"/>
                    <a:pt x="5393" y="11259"/>
                    <a:pt x="5037" y="15526"/>
                  </a:cubicBezTo>
                  <a:cubicBezTo>
                    <a:pt x="5005" y="15906"/>
                    <a:pt x="4954" y="16298"/>
                    <a:pt x="5061" y="16664"/>
                  </a:cubicBezTo>
                  <a:cubicBezTo>
                    <a:pt x="5167" y="17026"/>
                    <a:pt x="5478" y="17360"/>
                    <a:pt x="5853" y="17360"/>
                  </a:cubicBezTo>
                  <a:cubicBezTo>
                    <a:pt x="5858" y="17360"/>
                    <a:pt x="5864" y="17360"/>
                    <a:pt x="5869" y="17360"/>
                  </a:cubicBezTo>
                  <a:cubicBezTo>
                    <a:pt x="6439" y="17344"/>
                    <a:pt x="6705" y="16653"/>
                    <a:pt x="6796" y="16089"/>
                  </a:cubicBezTo>
                  <a:cubicBezTo>
                    <a:pt x="7427" y="12264"/>
                    <a:pt x="6835" y="8265"/>
                    <a:pt x="5209" y="4752"/>
                  </a:cubicBezTo>
                  <a:cubicBezTo>
                    <a:pt x="4748" y="3757"/>
                    <a:pt x="3283" y="334"/>
                    <a:pt x="2107" y="64"/>
                  </a:cubicBezTo>
                  <a:cubicBezTo>
                    <a:pt x="1918" y="21"/>
                    <a:pt x="1750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4611275" y="1330025"/>
              <a:ext cx="99125" cy="158950"/>
            </a:xfrm>
            <a:custGeom>
              <a:avLst/>
              <a:gdLst/>
              <a:ahLst/>
              <a:cxnLst/>
              <a:rect l="l" t="t" r="r" b="b"/>
              <a:pathLst>
                <a:path w="3965" h="6358" extrusionOk="0">
                  <a:moveTo>
                    <a:pt x="2618" y="1"/>
                  </a:moveTo>
                  <a:cubicBezTo>
                    <a:pt x="1529" y="1"/>
                    <a:pt x="530" y="4406"/>
                    <a:pt x="226" y="5226"/>
                  </a:cubicBezTo>
                  <a:cubicBezTo>
                    <a:pt x="99" y="5568"/>
                    <a:pt x="1" y="6021"/>
                    <a:pt x="291" y="6243"/>
                  </a:cubicBezTo>
                  <a:cubicBezTo>
                    <a:pt x="409" y="6335"/>
                    <a:pt x="568" y="6357"/>
                    <a:pt x="718" y="6357"/>
                  </a:cubicBezTo>
                  <a:cubicBezTo>
                    <a:pt x="2115" y="6353"/>
                    <a:pt x="2905" y="4754"/>
                    <a:pt x="3171" y="3381"/>
                  </a:cubicBezTo>
                  <a:cubicBezTo>
                    <a:pt x="3297" y="2731"/>
                    <a:pt x="3965" y="35"/>
                    <a:pt x="2628" y="1"/>
                  </a:cubicBezTo>
                  <a:cubicBezTo>
                    <a:pt x="2624" y="1"/>
                    <a:pt x="2621" y="1"/>
                    <a:pt x="2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3551225" y="1635500"/>
              <a:ext cx="256800" cy="1888150"/>
            </a:xfrm>
            <a:custGeom>
              <a:avLst/>
              <a:gdLst/>
              <a:ahLst/>
              <a:cxnLst/>
              <a:rect l="l" t="t" r="r" b="b"/>
              <a:pathLst>
                <a:path w="10272" h="75526" fill="none" extrusionOk="0">
                  <a:moveTo>
                    <a:pt x="10271" y="75526"/>
                  </a:moveTo>
                  <a:cubicBezTo>
                    <a:pt x="5383" y="64039"/>
                    <a:pt x="415" y="52193"/>
                    <a:pt x="201" y="39711"/>
                  </a:cubicBezTo>
                  <a:cubicBezTo>
                    <a:pt x="0" y="27922"/>
                    <a:pt x="3984" y="11781"/>
                    <a:pt x="34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4276550" y="4957425"/>
              <a:ext cx="522525" cy="516500"/>
            </a:xfrm>
            <a:custGeom>
              <a:avLst/>
              <a:gdLst/>
              <a:ahLst/>
              <a:cxnLst/>
              <a:rect l="l" t="t" r="r" b="b"/>
              <a:pathLst>
                <a:path w="20901" h="20660" extrusionOk="0">
                  <a:moveTo>
                    <a:pt x="5194" y="1"/>
                  </a:moveTo>
                  <a:cubicBezTo>
                    <a:pt x="3132" y="1"/>
                    <a:pt x="1" y="1475"/>
                    <a:pt x="153" y="3576"/>
                  </a:cubicBezTo>
                  <a:cubicBezTo>
                    <a:pt x="304" y="5660"/>
                    <a:pt x="3507" y="8446"/>
                    <a:pt x="4842" y="9899"/>
                  </a:cubicBezTo>
                  <a:cubicBezTo>
                    <a:pt x="8464" y="13841"/>
                    <a:pt x="12656" y="17259"/>
                    <a:pt x="17255" y="19997"/>
                  </a:cubicBezTo>
                  <a:cubicBezTo>
                    <a:pt x="17812" y="20330"/>
                    <a:pt x="18450" y="20659"/>
                    <a:pt x="19074" y="20659"/>
                  </a:cubicBezTo>
                  <a:cubicBezTo>
                    <a:pt x="19260" y="20659"/>
                    <a:pt x="19444" y="20630"/>
                    <a:pt x="19625" y="20563"/>
                  </a:cubicBezTo>
                  <a:cubicBezTo>
                    <a:pt x="20618" y="20197"/>
                    <a:pt x="20901" y="18838"/>
                    <a:pt x="20501" y="17859"/>
                  </a:cubicBezTo>
                  <a:cubicBezTo>
                    <a:pt x="20099" y="16878"/>
                    <a:pt x="19239" y="16179"/>
                    <a:pt x="18456" y="15466"/>
                  </a:cubicBezTo>
                  <a:cubicBezTo>
                    <a:pt x="14597" y="11947"/>
                    <a:pt x="12060" y="7257"/>
                    <a:pt x="9159" y="2915"/>
                  </a:cubicBezTo>
                  <a:cubicBezTo>
                    <a:pt x="8338" y="1687"/>
                    <a:pt x="7351" y="389"/>
                    <a:pt x="5909" y="71"/>
                  </a:cubicBezTo>
                  <a:cubicBezTo>
                    <a:pt x="5693" y="24"/>
                    <a:pt x="5452" y="1"/>
                    <a:pt x="5194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4672750" y="5269250"/>
              <a:ext cx="178700" cy="206100"/>
            </a:xfrm>
            <a:custGeom>
              <a:avLst/>
              <a:gdLst/>
              <a:ahLst/>
              <a:cxnLst/>
              <a:rect l="l" t="t" r="r" b="b"/>
              <a:pathLst>
                <a:path w="7148" h="8244" extrusionOk="0">
                  <a:moveTo>
                    <a:pt x="4592" y="0"/>
                  </a:moveTo>
                  <a:cubicBezTo>
                    <a:pt x="4081" y="0"/>
                    <a:pt x="3572" y="122"/>
                    <a:pt x="3126" y="372"/>
                  </a:cubicBezTo>
                  <a:cubicBezTo>
                    <a:pt x="2381" y="791"/>
                    <a:pt x="1847" y="1502"/>
                    <a:pt x="1414" y="2239"/>
                  </a:cubicBezTo>
                  <a:cubicBezTo>
                    <a:pt x="895" y="3123"/>
                    <a:pt x="491" y="4069"/>
                    <a:pt x="211" y="5055"/>
                  </a:cubicBezTo>
                  <a:cubicBezTo>
                    <a:pt x="95" y="5462"/>
                    <a:pt x="0" y="5895"/>
                    <a:pt x="105" y="6306"/>
                  </a:cubicBezTo>
                  <a:cubicBezTo>
                    <a:pt x="258" y="6903"/>
                    <a:pt x="798" y="7320"/>
                    <a:pt x="1348" y="7601"/>
                  </a:cubicBezTo>
                  <a:cubicBezTo>
                    <a:pt x="2138" y="8003"/>
                    <a:pt x="3006" y="8222"/>
                    <a:pt x="3891" y="8244"/>
                  </a:cubicBezTo>
                  <a:cubicBezTo>
                    <a:pt x="4854" y="7686"/>
                    <a:pt x="5221" y="6871"/>
                    <a:pt x="5684" y="5859"/>
                  </a:cubicBezTo>
                  <a:cubicBezTo>
                    <a:pt x="6146" y="4849"/>
                    <a:pt x="6395" y="3754"/>
                    <a:pt x="6642" y="2670"/>
                  </a:cubicBezTo>
                  <a:cubicBezTo>
                    <a:pt x="6796" y="1993"/>
                    <a:pt x="7148" y="1207"/>
                    <a:pt x="6629" y="747"/>
                  </a:cubicBezTo>
                  <a:cubicBezTo>
                    <a:pt x="6074" y="256"/>
                    <a:pt x="5332" y="0"/>
                    <a:pt x="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4565550" y="4746900"/>
              <a:ext cx="615575" cy="421075"/>
            </a:xfrm>
            <a:custGeom>
              <a:avLst/>
              <a:gdLst/>
              <a:ahLst/>
              <a:cxnLst/>
              <a:rect l="l" t="t" r="r" b="b"/>
              <a:pathLst>
                <a:path w="24623" h="16843" extrusionOk="0">
                  <a:moveTo>
                    <a:pt x="5561" y="1"/>
                  </a:moveTo>
                  <a:cubicBezTo>
                    <a:pt x="5532" y="1"/>
                    <a:pt x="5503" y="1"/>
                    <a:pt x="5475" y="2"/>
                  </a:cubicBezTo>
                  <a:cubicBezTo>
                    <a:pt x="3485" y="57"/>
                    <a:pt x="1" y="2546"/>
                    <a:pt x="740" y="4798"/>
                  </a:cubicBezTo>
                  <a:cubicBezTo>
                    <a:pt x="1392" y="6783"/>
                    <a:pt x="5175" y="8709"/>
                    <a:pt x="6823" y="9795"/>
                  </a:cubicBezTo>
                  <a:cubicBezTo>
                    <a:pt x="11291" y="12740"/>
                    <a:pt x="16186" y="15042"/>
                    <a:pt x="21312" y="16583"/>
                  </a:cubicBezTo>
                  <a:cubicBezTo>
                    <a:pt x="21763" y="16718"/>
                    <a:pt x="22255" y="16843"/>
                    <a:pt x="22722" y="16843"/>
                  </a:cubicBezTo>
                  <a:cubicBezTo>
                    <a:pt x="23090" y="16843"/>
                    <a:pt x="23442" y="16766"/>
                    <a:pt x="23748" y="16557"/>
                  </a:cubicBezTo>
                  <a:cubicBezTo>
                    <a:pt x="24623" y="15960"/>
                    <a:pt x="24568" y="14573"/>
                    <a:pt x="23942" y="13720"/>
                  </a:cubicBezTo>
                  <a:cubicBezTo>
                    <a:pt x="23316" y="12866"/>
                    <a:pt x="22311" y="12396"/>
                    <a:pt x="21379" y="11895"/>
                  </a:cubicBezTo>
                  <a:cubicBezTo>
                    <a:pt x="16782" y="9416"/>
                    <a:pt x="13183" y="5481"/>
                    <a:pt x="9316" y="1973"/>
                  </a:cubicBezTo>
                  <a:cubicBezTo>
                    <a:pt x="8244" y="999"/>
                    <a:pt x="7000" y="1"/>
                    <a:pt x="556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5054050" y="4957250"/>
              <a:ext cx="145275" cy="210200"/>
            </a:xfrm>
            <a:custGeom>
              <a:avLst/>
              <a:gdLst/>
              <a:ahLst/>
              <a:cxnLst/>
              <a:rect l="l" t="t" r="r" b="b"/>
              <a:pathLst>
                <a:path w="5811" h="8408" extrusionOk="0">
                  <a:moveTo>
                    <a:pt x="3820" y="0"/>
                  </a:moveTo>
                  <a:cubicBezTo>
                    <a:pt x="3047" y="0"/>
                    <a:pt x="2270" y="281"/>
                    <a:pt x="1707" y="813"/>
                  </a:cubicBezTo>
                  <a:cubicBezTo>
                    <a:pt x="1086" y="1399"/>
                    <a:pt x="740" y="2219"/>
                    <a:pt x="498" y="3039"/>
                  </a:cubicBezTo>
                  <a:cubicBezTo>
                    <a:pt x="209" y="4022"/>
                    <a:pt x="47" y="5038"/>
                    <a:pt x="13" y="6062"/>
                  </a:cubicBezTo>
                  <a:cubicBezTo>
                    <a:pt x="0" y="6486"/>
                    <a:pt x="13" y="6928"/>
                    <a:pt x="215" y="7302"/>
                  </a:cubicBezTo>
                  <a:cubicBezTo>
                    <a:pt x="508" y="7844"/>
                    <a:pt x="1133" y="8118"/>
                    <a:pt x="1734" y="8257"/>
                  </a:cubicBezTo>
                  <a:cubicBezTo>
                    <a:pt x="2170" y="8357"/>
                    <a:pt x="2615" y="8407"/>
                    <a:pt x="3060" y="8407"/>
                  </a:cubicBezTo>
                  <a:cubicBezTo>
                    <a:pt x="3495" y="8407"/>
                    <a:pt x="3930" y="8359"/>
                    <a:pt x="4358" y="8263"/>
                  </a:cubicBezTo>
                  <a:cubicBezTo>
                    <a:pt x="5156" y="7490"/>
                    <a:pt x="5315" y="6610"/>
                    <a:pt x="5519" y="5517"/>
                  </a:cubicBezTo>
                  <a:cubicBezTo>
                    <a:pt x="5721" y="4423"/>
                    <a:pt x="5699" y="3302"/>
                    <a:pt x="5675" y="2190"/>
                  </a:cubicBezTo>
                  <a:cubicBezTo>
                    <a:pt x="5660" y="1496"/>
                    <a:pt x="5811" y="648"/>
                    <a:pt x="5196" y="327"/>
                  </a:cubicBezTo>
                  <a:cubicBezTo>
                    <a:pt x="4772" y="107"/>
                    <a:pt x="4297" y="0"/>
                    <a:pt x="3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4716225" y="5278450"/>
              <a:ext cx="130650" cy="198100"/>
            </a:xfrm>
            <a:custGeom>
              <a:avLst/>
              <a:gdLst/>
              <a:ahLst/>
              <a:cxnLst/>
              <a:rect l="l" t="t" r="r" b="b"/>
              <a:pathLst>
                <a:path w="5226" h="7924" extrusionOk="0">
                  <a:moveTo>
                    <a:pt x="4052" y="1"/>
                  </a:moveTo>
                  <a:cubicBezTo>
                    <a:pt x="3772" y="1"/>
                    <a:pt x="3484" y="99"/>
                    <a:pt x="3249" y="256"/>
                  </a:cubicBezTo>
                  <a:cubicBezTo>
                    <a:pt x="2870" y="511"/>
                    <a:pt x="2601" y="897"/>
                    <a:pt x="2356" y="1283"/>
                  </a:cubicBezTo>
                  <a:cubicBezTo>
                    <a:pt x="1476" y="2672"/>
                    <a:pt x="1" y="5548"/>
                    <a:pt x="916" y="7233"/>
                  </a:cubicBezTo>
                  <a:cubicBezTo>
                    <a:pt x="1185" y="7726"/>
                    <a:pt x="1505" y="7924"/>
                    <a:pt x="1841" y="7924"/>
                  </a:cubicBezTo>
                  <a:cubicBezTo>
                    <a:pt x="2889" y="7924"/>
                    <a:pt x="4097" y="6009"/>
                    <a:pt x="4422" y="5151"/>
                  </a:cubicBezTo>
                  <a:cubicBezTo>
                    <a:pt x="4809" y="4132"/>
                    <a:pt x="5057" y="3066"/>
                    <a:pt x="5161" y="1981"/>
                  </a:cubicBezTo>
                  <a:cubicBezTo>
                    <a:pt x="5226" y="1291"/>
                    <a:pt x="5156" y="452"/>
                    <a:pt x="4546" y="121"/>
                  </a:cubicBezTo>
                  <a:cubicBezTo>
                    <a:pt x="4394" y="38"/>
                    <a:pt x="4224" y="1"/>
                    <a:pt x="40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5096675" y="4960475"/>
              <a:ext cx="108075" cy="207075"/>
            </a:xfrm>
            <a:custGeom>
              <a:avLst/>
              <a:gdLst/>
              <a:ahLst/>
              <a:cxnLst/>
              <a:rect l="l" t="t" r="r" b="b"/>
              <a:pathLst>
                <a:path w="4323" h="8283" extrusionOk="0">
                  <a:moveTo>
                    <a:pt x="2851" y="1"/>
                  </a:moveTo>
                  <a:cubicBezTo>
                    <a:pt x="2485" y="1"/>
                    <a:pt x="2121" y="199"/>
                    <a:pt x="1869" y="477"/>
                  </a:cubicBezTo>
                  <a:cubicBezTo>
                    <a:pt x="1563" y="816"/>
                    <a:pt x="1396" y="1256"/>
                    <a:pt x="1252" y="1690"/>
                  </a:cubicBezTo>
                  <a:cubicBezTo>
                    <a:pt x="735" y="3250"/>
                    <a:pt x="0" y="6399"/>
                    <a:pt x="1298" y="7811"/>
                  </a:cubicBezTo>
                  <a:cubicBezTo>
                    <a:pt x="1602" y="8143"/>
                    <a:pt x="1893" y="8282"/>
                    <a:pt x="2165" y="8282"/>
                  </a:cubicBezTo>
                  <a:cubicBezTo>
                    <a:pt x="3286" y="8282"/>
                    <a:pt x="4080" y="5910"/>
                    <a:pt x="4194" y="4941"/>
                  </a:cubicBezTo>
                  <a:cubicBezTo>
                    <a:pt x="4323" y="3859"/>
                    <a:pt x="4304" y="2764"/>
                    <a:pt x="4141" y="1687"/>
                  </a:cubicBezTo>
                  <a:cubicBezTo>
                    <a:pt x="4038" y="1002"/>
                    <a:pt x="3766" y="205"/>
                    <a:pt x="3094" y="31"/>
                  </a:cubicBezTo>
                  <a:cubicBezTo>
                    <a:pt x="3014" y="10"/>
                    <a:pt x="2933" y="1"/>
                    <a:pt x="2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4021425" y="4511125"/>
              <a:ext cx="833325" cy="589700"/>
            </a:xfrm>
            <a:custGeom>
              <a:avLst/>
              <a:gdLst/>
              <a:ahLst/>
              <a:cxnLst/>
              <a:rect l="l" t="t" r="r" b="b"/>
              <a:pathLst>
                <a:path w="33333" h="23588" extrusionOk="0">
                  <a:moveTo>
                    <a:pt x="21949" y="1"/>
                  </a:moveTo>
                  <a:cubicBezTo>
                    <a:pt x="21891" y="1"/>
                    <a:pt x="21832" y="3"/>
                    <a:pt x="21772" y="9"/>
                  </a:cubicBezTo>
                  <a:cubicBezTo>
                    <a:pt x="15918" y="532"/>
                    <a:pt x="10496" y="3118"/>
                    <a:pt x="5308" y="5706"/>
                  </a:cubicBezTo>
                  <a:cubicBezTo>
                    <a:pt x="3045" y="6834"/>
                    <a:pt x="1" y="7881"/>
                    <a:pt x="1336" y="10887"/>
                  </a:cubicBezTo>
                  <a:cubicBezTo>
                    <a:pt x="1911" y="12182"/>
                    <a:pt x="2654" y="13394"/>
                    <a:pt x="3395" y="14601"/>
                  </a:cubicBezTo>
                  <a:cubicBezTo>
                    <a:pt x="4727" y="16772"/>
                    <a:pt x="6057" y="18941"/>
                    <a:pt x="7389" y="21112"/>
                  </a:cubicBezTo>
                  <a:cubicBezTo>
                    <a:pt x="7914" y="21967"/>
                    <a:pt x="8473" y="22858"/>
                    <a:pt x="9339" y="23365"/>
                  </a:cubicBezTo>
                  <a:cubicBezTo>
                    <a:pt x="9604" y="23521"/>
                    <a:pt x="9929" y="23587"/>
                    <a:pt x="10293" y="23587"/>
                  </a:cubicBezTo>
                  <a:cubicBezTo>
                    <a:pt x="10643" y="23587"/>
                    <a:pt x="11029" y="23526"/>
                    <a:pt x="11433" y="23423"/>
                  </a:cubicBezTo>
                  <a:cubicBezTo>
                    <a:pt x="13035" y="23018"/>
                    <a:pt x="14925" y="21967"/>
                    <a:pt x="16000" y="21519"/>
                  </a:cubicBezTo>
                  <a:cubicBezTo>
                    <a:pt x="17520" y="20885"/>
                    <a:pt x="20546" y="19626"/>
                    <a:pt x="20076" y="17478"/>
                  </a:cubicBezTo>
                  <a:cubicBezTo>
                    <a:pt x="19862" y="16506"/>
                    <a:pt x="19238" y="15669"/>
                    <a:pt x="18978" y="14710"/>
                  </a:cubicBezTo>
                  <a:cubicBezTo>
                    <a:pt x="19033" y="14520"/>
                    <a:pt x="19190" y="14444"/>
                    <a:pt x="19379" y="14444"/>
                  </a:cubicBezTo>
                  <a:cubicBezTo>
                    <a:pt x="19625" y="14444"/>
                    <a:pt x="19924" y="14574"/>
                    <a:pt x="20116" y="14747"/>
                  </a:cubicBezTo>
                  <a:cubicBezTo>
                    <a:pt x="20766" y="15335"/>
                    <a:pt x="21238" y="16103"/>
                    <a:pt x="21911" y="16665"/>
                  </a:cubicBezTo>
                  <a:cubicBezTo>
                    <a:pt x="22426" y="17095"/>
                    <a:pt x="22982" y="17260"/>
                    <a:pt x="23550" y="17260"/>
                  </a:cubicBezTo>
                  <a:cubicBezTo>
                    <a:pt x="24247" y="17260"/>
                    <a:pt x="24962" y="17012"/>
                    <a:pt x="25641" y="16701"/>
                  </a:cubicBezTo>
                  <a:cubicBezTo>
                    <a:pt x="27105" y="16034"/>
                    <a:pt x="33333" y="13327"/>
                    <a:pt x="32519" y="11325"/>
                  </a:cubicBezTo>
                  <a:cubicBezTo>
                    <a:pt x="32254" y="10674"/>
                    <a:pt x="31648" y="10238"/>
                    <a:pt x="31092" y="9807"/>
                  </a:cubicBezTo>
                  <a:cubicBezTo>
                    <a:pt x="29682" y="8712"/>
                    <a:pt x="28429" y="7430"/>
                    <a:pt x="27367" y="5997"/>
                  </a:cubicBezTo>
                  <a:cubicBezTo>
                    <a:pt x="26766" y="5185"/>
                    <a:pt x="26229" y="4328"/>
                    <a:pt x="25653" y="3498"/>
                  </a:cubicBezTo>
                  <a:cubicBezTo>
                    <a:pt x="24755" y="2206"/>
                    <a:pt x="23647" y="1"/>
                    <a:pt x="21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3620500" y="3241825"/>
              <a:ext cx="296475" cy="678325"/>
            </a:xfrm>
            <a:custGeom>
              <a:avLst/>
              <a:gdLst/>
              <a:ahLst/>
              <a:cxnLst/>
              <a:rect l="l" t="t" r="r" b="b"/>
              <a:pathLst>
                <a:path w="11859" h="27133" extrusionOk="0">
                  <a:moveTo>
                    <a:pt x="4134" y="0"/>
                  </a:moveTo>
                  <a:cubicBezTo>
                    <a:pt x="3165" y="0"/>
                    <a:pt x="2434" y="672"/>
                    <a:pt x="1509" y="1157"/>
                  </a:cubicBezTo>
                  <a:cubicBezTo>
                    <a:pt x="1483" y="751"/>
                    <a:pt x="1220" y="121"/>
                    <a:pt x="733" y="121"/>
                  </a:cubicBezTo>
                  <a:cubicBezTo>
                    <a:pt x="714" y="121"/>
                    <a:pt x="693" y="122"/>
                    <a:pt x="673" y="124"/>
                  </a:cubicBezTo>
                  <a:cubicBezTo>
                    <a:pt x="191" y="176"/>
                    <a:pt x="1" y="797"/>
                    <a:pt x="74" y="1276"/>
                  </a:cubicBezTo>
                  <a:cubicBezTo>
                    <a:pt x="288" y="2664"/>
                    <a:pt x="1304" y="3691"/>
                    <a:pt x="1474" y="5112"/>
                  </a:cubicBezTo>
                  <a:cubicBezTo>
                    <a:pt x="1487" y="5219"/>
                    <a:pt x="1499" y="5327"/>
                    <a:pt x="1509" y="5436"/>
                  </a:cubicBezTo>
                  <a:cubicBezTo>
                    <a:pt x="1649" y="6907"/>
                    <a:pt x="1554" y="8421"/>
                    <a:pt x="1734" y="9899"/>
                  </a:cubicBezTo>
                  <a:cubicBezTo>
                    <a:pt x="2137" y="13203"/>
                    <a:pt x="2972" y="16439"/>
                    <a:pt x="4216" y="19526"/>
                  </a:cubicBezTo>
                  <a:cubicBezTo>
                    <a:pt x="5109" y="21741"/>
                    <a:pt x="6192" y="23945"/>
                    <a:pt x="7537" y="25924"/>
                  </a:cubicBezTo>
                  <a:cubicBezTo>
                    <a:pt x="8081" y="26725"/>
                    <a:pt x="8738" y="27132"/>
                    <a:pt x="9364" y="27132"/>
                  </a:cubicBezTo>
                  <a:cubicBezTo>
                    <a:pt x="10151" y="27132"/>
                    <a:pt x="10888" y="26489"/>
                    <a:pt x="11287" y="25176"/>
                  </a:cubicBezTo>
                  <a:cubicBezTo>
                    <a:pt x="11681" y="23875"/>
                    <a:pt x="11858" y="23168"/>
                    <a:pt x="11228" y="21963"/>
                  </a:cubicBezTo>
                  <a:cubicBezTo>
                    <a:pt x="10598" y="20757"/>
                    <a:pt x="9179" y="18996"/>
                    <a:pt x="8393" y="17887"/>
                  </a:cubicBezTo>
                  <a:cubicBezTo>
                    <a:pt x="6195" y="14780"/>
                    <a:pt x="4830" y="11088"/>
                    <a:pt x="4477" y="7299"/>
                  </a:cubicBezTo>
                  <a:cubicBezTo>
                    <a:pt x="4436" y="6868"/>
                    <a:pt x="4426" y="6387"/>
                    <a:pt x="4706" y="6058"/>
                  </a:cubicBezTo>
                  <a:cubicBezTo>
                    <a:pt x="5527" y="5101"/>
                    <a:pt x="6967" y="6325"/>
                    <a:pt x="7480" y="4671"/>
                  </a:cubicBezTo>
                  <a:cubicBezTo>
                    <a:pt x="7681" y="4020"/>
                    <a:pt x="7528" y="3312"/>
                    <a:pt x="7278" y="2679"/>
                  </a:cubicBezTo>
                  <a:cubicBezTo>
                    <a:pt x="6859" y="1620"/>
                    <a:pt x="6119" y="631"/>
                    <a:pt x="5066" y="198"/>
                  </a:cubicBezTo>
                  <a:cubicBezTo>
                    <a:pt x="4727" y="59"/>
                    <a:pt x="4420" y="0"/>
                    <a:pt x="4134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4591925" y="3701975"/>
              <a:ext cx="649750" cy="427375"/>
            </a:xfrm>
            <a:custGeom>
              <a:avLst/>
              <a:gdLst/>
              <a:ahLst/>
              <a:cxnLst/>
              <a:rect l="l" t="t" r="r" b="b"/>
              <a:pathLst>
                <a:path w="25990" h="17095" extrusionOk="0">
                  <a:moveTo>
                    <a:pt x="22949" y="0"/>
                  </a:moveTo>
                  <a:cubicBezTo>
                    <a:pt x="22769" y="0"/>
                    <a:pt x="22529" y="56"/>
                    <a:pt x="22219" y="184"/>
                  </a:cubicBezTo>
                  <a:cubicBezTo>
                    <a:pt x="21544" y="463"/>
                    <a:pt x="21196" y="1296"/>
                    <a:pt x="20712" y="1769"/>
                  </a:cubicBezTo>
                  <a:cubicBezTo>
                    <a:pt x="21000" y="1488"/>
                    <a:pt x="20984" y="957"/>
                    <a:pt x="20678" y="695"/>
                  </a:cubicBezTo>
                  <a:cubicBezTo>
                    <a:pt x="20550" y="584"/>
                    <a:pt x="20382" y="532"/>
                    <a:pt x="20214" y="532"/>
                  </a:cubicBezTo>
                  <a:cubicBezTo>
                    <a:pt x="19981" y="532"/>
                    <a:pt x="19747" y="633"/>
                    <a:pt x="19611" y="822"/>
                  </a:cubicBezTo>
                  <a:cubicBezTo>
                    <a:pt x="19411" y="1101"/>
                    <a:pt x="19430" y="1476"/>
                    <a:pt x="19350" y="1810"/>
                  </a:cubicBezTo>
                  <a:cubicBezTo>
                    <a:pt x="19243" y="2255"/>
                    <a:pt x="18954" y="2633"/>
                    <a:pt x="18664" y="2988"/>
                  </a:cubicBezTo>
                  <a:cubicBezTo>
                    <a:pt x="16104" y="6114"/>
                    <a:pt x="12839" y="8653"/>
                    <a:pt x="9201" y="10407"/>
                  </a:cubicBezTo>
                  <a:cubicBezTo>
                    <a:pt x="7487" y="11235"/>
                    <a:pt x="3185" y="12096"/>
                    <a:pt x="1671" y="13096"/>
                  </a:cubicBezTo>
                  <a:cubicBezTo>
                    <a:pt x="0" y="14198"/>
                    <a:pt x="3091" y="15717"/>
                    <a:pt x="4102" y="17094"/>
                  </a:cubicBezTo>
                  <a:cubicBezTo>
                    <a:pt x="10875" y="16932"/>
                    <a:pt x="15877" y="12257"/>
                    <a:pt x="19455" y="6977"/>
                  </a:cubicBezTo>
                  <a:cubicBezTo>
                    <a:pt x="19748" y="6544"/>
                    <a:pt x="20040" y="6111"/>
                    <a:pt x="20334" y="5678"/>
                  </a:cubicBezTo>
                  <a:cubicBezTo>
                    <a:pt x="20350" y="5655"/>
                    <a:pt x="20369" y="5629"/>
                    <a:pt x="20396" y="5625"/>
                  </a:cubicBezTo>
                  <a:cubicBezTo>
                    <a:pt x="20399" y="5625"/>
                    <a:pt x="20402" y="5625"/>
                    <a:pt x="20405" y="5625"/>
                  </a:cubicBezTo>
                  <a:cubicBezTo>
                    <a:pt x="20429" y="5625"/>
                    <a:pt x="20451" y="5640"/>
                    <a:pt x="20471" y="5655"/>
                  </a:cubicBezTo>
                  <a:cubicBezTo>
                    <a:pt x="21273" y="6242"/>
                    <a:pt x="22352" y="6129"/>
                    <a:pt x="23294" y="6237"/>
                  </a:cubicBezTo>
                  <a:cubicBezTo>
                    <a:pt x="23493" y="6260"/>
                    <a:pt x="23702" y="6279"/>
                    <a:pt x="23908" y="6279"/>
                  </a:cubicBezTo>
                  <a:cubicBezTo>
                    <a:pt x="24317" y="6279"/>
                    <a:pt x="24714" y="6202"/>
                    <a:pt x="24996" y="5922"/>
                  </a:cubicBezTo>
                  <a:cubicBezTo>
                    <a:pt x="25311" y="5609"/>
                    <a:pt x="25200" y="4989"/>
                    <a:pt x="24890" y="4772"/>
                  </a:cubicBezTo>
                  <a:lnTo>
                    <a:pt x="24890" y="4772"/>
                  </a:lnTo>
                  <a:cubicBezTo>
                    <a:pt x="25481" y="4693"/>
                    <a:pt x="25989" y="3926"/>
                    <a:pt x="25678" y="3359"/>
                  </a:cubicBezTo>
                  <a:cubicBezTo>
                    <a:pt x="25501" y="3035"/>
                    <a:pt x="25146" y="2881"/>
                    <a:pt x="24782" y="2881"/>
                  </a:cubicBezTo>
                  <a:cubicBezTo>
                    <a:pt x="24371" y="2881"/>
                    <a:pt x="23951" y="3077"/>
                    <a:pt x="23766" y="3450"/>
                  </a:cubicBezTo>
                  <a:cubicBezTo>
                    <a:pt x="23951" y="2916"/>
                    <a:pt x="24737" y="2790"/>
                    <a:pt x="24919" y="2256"/>
                  </a:cubicBezTo>
                  <a:cubicBezTo>
                    <a:pt x="25096" y="1740"/>
                    <a:pt x="24526" y="1219"/>
                    <a:pt x="23980" y="1219"/>
                  </a:cubicBezTo>
                  <a:cubicBezTo>
                    <a:pt x="23976" y="1219"/>
                    <a:pt x="23971" y="1219"/>
                    <a:pt x="23967" y="1219"/>
                  </a:cubicBezTo>
                  <a:cubicBezTo>
                    <a:pt x="23417" y="1229"/>
                    <a:pt x="22939" y="1579"/>
                    <a:pt x="22502" y="1915"/>
                  </a:cubicBezTo>
                  <a:cubicBezTo>
                    <a:pt x="23299" y="1271"/>
                    <a:pt x="23812" y="0"/>
                    <a:pt x="2294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95450" y="3770175"/>
              <a:ext cx="940800" cy="1019900"/>
            </a:xfrm>
            <a:custGeom>
              <a:avLst/>
              <a:gdLst/>
              <a:ahLst/>
              <a:cxnLst/>
              <a:rect l="l" t="t" r="r" b="b"/>
              <a:pathLst>
                <a:path w="37632" h="40796" extrusionOk="0">
                  <a:moveTo>
                    <a:pt x="3997" y="1"/>
                  </a:moveTo>
                  <a:cubicBezTo>
                    <a:pt x="4210" y="231"/>
                    <a:pt x="509" y="4587"/>
                    <a:pt x="284" y="4900"/>
                  </a:cubicBezTo>
                  <a:cubicBezTo>
                    <a:pt x="145" y="5094"/>
                    <a:pt x="1" y="5312"/>
                    <a:pt x="21" y="5551"/>
                  </a:cubicBezTo>
                  <a:cubicBezTo>
                    <a:pt x="35" y="5722"/>
                    <a:pt x="133" y="5874"/>
                    <a:pt x="229" y="6016"/>
                  </a:cubicBezTo>
                  <a:cubicBezTo>
                    <a:pt x="358" y="6208"/>
                    <a:pt x="486" y="6399"/>
                    <a:pt x="615" y="6590"/>
                  </a:cubicBezTo>
                  <a:cubicBezTo>
                    <a:pt x="1942" y="8546"/>
                    <a:pt x="3332" y="10456"/>
                    <a:pt x="4785" y="12322"/>
                  </a:cubicBezTo>
                  <a:cubicBezTo>
                    <a:pt x="5900" y="13754"/>
                    <a:pt x="6777" y="15360"/>
                    <a:pt x="7945" y="16721"/>
                  </a:cubicBezTo>
                  <a:cubicBezTo>
                    <a:pt x="7249" y="20909"/>
                    <a:pt x="7088" y="25191"/>
                    <a:pt x="7403" y="29420"/>
                  </a:cubicBezTo>
                  <a:cubicBezTo>
                    <a:pt x="7478" y="30418"/>
                    <a:pt x="8766" y="40796"/>
                    <a:pt x="9402" y="40796"/>
                  </a:cubicBezTo>
                  <a:cubicBezTo>
                    <a:pt x="9405" y="40796"/>
                    <a:pt x="9408" y="40796"/>
                    <a:pt x="9411" y="40795"/>
                  </a:cubicBezTo>
                  <a:cubicBezTo>
                    <a:pt x="18634" y="39415"/>
                    <a:pt x="27606" y="36387"/>
                    <a:pt x="35779" y="31896"/>
                  </a:cubicBezTo>
                  <a:cubicBezTo>
                    <a:pt x="33080" y="27939"/>
                    <a:pt x="30944" y="23603"/>
                    <a:pt x="29428" y="19060"/>
                  </a:cubicBezTo>
                  <a:cubicBezTo>
                    <a:pt x="32115" y="17850"/>
                    <a:pt x="34714" y="16446"/>
                    <a:pt x="37182" y="14837"/>
                  </a:cubicBezTo>
                  <a:cubicBezTo>
                    <a:pt x="37332" y="14740"/>
                    <a:pt x="37490" y="14631"/>
                    <a:pt x="37554" y="14465"/>
                  </a:cubicBezTo>
                  <a:cubicBezTo>
                    <a:pt x="37632" y="14264"/>
                    <a:pt x="37552" y="14040"/>
                    <a:pt x="37473" y="13839"/>
                  </a:cubicBezTo>
                  <a:cubicBezTo>
                    <a:pt x="36866" y="12284"/>
                    <a:pt x="36317" y="10708"/>
                    <a:pt x="35828" y="9112"/>
                  </a:cubicBezTo>
                  <a:cubicBezTo>
                    <a:pt x="34698" y="9297"/>
                    <a:pt x="33482" y="9438"/>
                    <a:pt x="32283" y="9438"/>
                  </a:cubicBezTo>
                  <a:cubicBezTo>
                    <a:pt x="31475" y="9438"/>
                    <a:pt x="30674" y="9374"/>
                    <a:pt x="29913" y="9215"/>
                  </a:cubicBezTo>
                  <a:cubicBezTo>
                    <a:pt x="24652" y="8118"/>
                    <a:pt x="19823" y="6461"/>
                    <a:pt x="14402" y="5888"/>
                  </a:cubicBezTo>
                  <a:cubicBezTo>
                    <a:pt x="10208" y="5445"/>
                    <a:pt x="6909" y="3144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3078175" y="238100"/>
              <a:ext cx="1254050" cy="1521700"/>
            </a:xfrm>
            <a:custGeom>
              <a:avLst/>
              <a:gdLst/>
              <a:ahLst/>
              <a:cxnLst/>
              <a:rect l="l" t="t" r="r" b="b"/>
              <a:pathLst>
                <a:path w="50162" h="60868" extrusionOk="0">
                  <a:moveTo>
                    <a:pt x="26108" y="1"/>
                  </a:moveTo>
                  <a:cubicBezTo>
                    <a:pt x="22460" y="1"/>
                    <a:pt x="18737" y="885"/>
                    <a:pt x="15505" y="2352"/>
                  </a:cubicBezTo>
                  <a:cubicBezTo>
                    <a:pt x="9325" y="5156"/>
                    <a:pt x="4659" y="10802"/>
                    <a:pt x="2360" y="17189"/>
                  </a:cubicBezTo>
                  <a:cubicBezTo>
                    <a:pt x="62" y="23574"/>
                    <a:pt x="1" y="30630"/>
                    <a:pt x="1441" y="37263"/>
                  </a:cubicBezTo>
                  <a:cubicBezTo>
                    <a:pt x="2450" y="41905"/>
                    <a:pt x="4225" y="46472"/>
                    <a:pt x="7284" y="50108"/>
                  </a:cubicBezTo>
                  <a:cubicBezTo>
                    <a:pt x="10578" y="54020"/>
                    <a:pt x="15509" y="56455"/>
                    <a:pt x="20498" y="57216"/>
                  </a:cubicBezTo>
                  <a:cubicBezTo>
                    <a:pt x="20076" y="57596"/>
                    <a:pt x="19645" y="57988"/>
                    <a:pt x="19388" y="58496"/>
                  </a:cubicBezTo>
                  <a:cubicBezTo>
                    <a:pt x="19133" y="59002"/>
                    <a:pt x="19087" y="59657"/>
                    <a:pt x="19427" y="60112"/>
                  </a:cubicBezTo>
                  <a:cubicBezTo>
                    <a:pt x="19686" y="60460"/>
                    <a:pt x="20116" y="60617"/>
                    <a:pt x="20556" y="60617"/>
                  </a:cubicBezTo>
                  <a:cubicBezTo>
                    <a:pt x="20800" y="60617"/>
                    <a:pt x="21048" y="60569"/>
                    <a:pt x="21271" y="60478"/>
                  </a:cubicBezTo>
                  <a:cubicBezTo>
                    <a:pt x="21896" y="60223"/>
                    <a:pt x="22373" y="59712"/>
                    <a:pt x="22831" y="59217"/>
                  </a:cubicBezTo>
                  <a:cubicBezTo>
                    <a:pt x="23021" y="60017"/>
                    <a:pt x="23695" y="60698"/>
                    <a:pt x="24506" y="60841"/>
                  </a:cubicBezTo>
                  <a:cubicBezTo>
                    <a:pt x="24609" y="60859"/>
                    <a:pt x="24712" y="60868"/>
                    <a:pt x="24816" y="60868"/>
                  </a:cubicBezTo>
                  <a:cubicBezTo>
                    <a:pt x="25533" y="60868"/>
                    <a:pt x="26253" y="60450"/>
                    <a:pt x="26544" y="59791"/>
                  </a:cubicBezTo>
                  <a:cubicBezTo>
                    <a:pt x="26875" y="59041"/>
                    <a:pt x="26324" y="57305"/>
                    <a:pt x="25362" y="57239"/>
                  </a:cubicBezTo>
                  <a:lnTo>
                    <a:pt x="25362" y="57239"/>
                  </a:lnTo>
                  <a:cubicBezTo>
                    <a:pt x="25871" y="57274"/>
                    <a:pt x="26415" y="57294"/>
                    <a:pt x="26977" y="57294"/>
                  </a:cubicBezTo>
                  <a:cubicBezTo>
                    <a:pt x="29278" y="57294"/>
                    <a:pt x="31881" y="56950"/>
                    <a:pt x="33672" y="55821"/>
                  </a:cubicBezTo>
                  <a:cubicBezTo>
                    <a:pt x="40357" y="51608"/>
                    <a:pt x="45286" y="44842"/>
                    <a:pt x="47600" y="37317"/>
                  </a:cubicBezTo>
                  <a:cubicBezTo>
                    <a:pt x="50162" y="28981"/>
                    <a:pt x="49519" y="20532"/>
                    <a:pt x="46097" y="12696"/>
                  </a:cubicBezTo>
                  <a:cubicBezTo>
                    <a:pt x="43756" y="7334"/>
                    <a:pt x="38417" y="3294"/>
                    <a:pt x="32955" y="1197"/>
                  </a:cubicBezTo>
                  <a:cubicBezTo>
                    <a:pt x="30807" y="372"/>
                    <a:pt x="28473" y="1"/>
                    <a:pt x="2610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4050350" y="454400"/>
              <a:ext cx="185700" cy="433975"/>
            </a:xfrm>
            <a:custGeom>
              <a:avLst/>
              <a:gdLst/>
              <a:ahLst/>
              <a:cxnLst/>
              <a:rect l="l" t="t" r="r" b="b"/>
              <a:pathLst>
                <a:path w="7428" h="17359" extrusionOk="0">
                  <a:moveTo>
                    <a:pt x="1603" y="0"/>
                  </a:moveTo>
                  <a:cubicBezTo>
                    <a:pt x="0" y="0"/>
                    <a:pt x="729" y="2382"/>
                    <a:pt x="1273" y="3435"/>
                  </a:cubicBezTo>
                  <a:cubicBezTo>
                    <a:pt x="3235" y="7240"/>
                    <a:pt x="5393" y="11259"/>
                    <a:pt x="5037" y="15525"/>
                  </a:cubicBezTo>
                  <a:cubicBezTo>
                    <a:pt x="5005" y="15906"/>
                    <a:pt x="4954" y="16297"/>
                    <a:pt x="5061" y="16664"/>
                  </a:cubicBezTo>
                  <a:cubicBezTo>
                    <a:pt x="5167" y="17025"/>
                    <a:pt x="5476" y="17359"/>
                    <a:pt x="5851" y="17359"/>
                  </a:cubicBezTo>
                  <a:cubicBezTo>
                    <a:pt x="5857" y="17359"/>
                    <a:pt x="5863" y="17359"/>
                    <a:pt x="5869" y="17358"/>
                  </a:cubicBezTo>
                  <a:cubicBezTo>
                    <a:pt x="6439" y="17343"/>
                    <a:pt x="6705" y="16652"/>
                    <a:pt x="6796" y="16088"/>
                  </a:cubicBezTo>
                  <a:cubicBezTo>
                    <a:pt x="7427" y="12263"/>
                    <a:pt x="6835" y="8264"/>
                    <a:pt x="5209" y="4752"/>
                  </a:cubicBezTo>
                  <a:cubicBezTo>
                    <a:pt x="4748" y="3756"/>
                    <a:pt x="3283" y="333"/>
                    <a:pt x="2107" y="64"/>
                  </a:cubicBezTo>
                  <a:cubicBezTo>
                    <a:pt x="1918" y="20"/>
                    <a:pt x="1750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4109600" y="1015950"/>
              <a:ext cx="99125" cy="158925"/>
            </a:xfrm>
            <a:custGeom>
              <a:avLst/>
              <a:gdLst/>
              <a:ahLst/>
              <a:cxnLst/>
              <a:rect l="l" t="t" r="r" b="b"/>
              <a:pathLst>
                <a:path w="3965" h="6357" extrusionOk="0">
                  <a:moveTo>
                    <a:pt x="2617" y="0"/>
                  </a:moveTo>
                  <a:cubicBezTo>
                    <a:pt x="1529" y="0"/>
                    <a:pt x="530" y="4405"/>
                    <a:pt x="226" y="5225"/>
                  </a:cubicBezTo>
                  <a:cubicBezTo>
                    <a:pt x="99" y="5567"/>
                    <a:pt x="0" y="6020"/>
                    <a:pt x="290" y="6242"/>
                  </a:cubicBezTo>
                  <a:cubicBezTo>
                    <a:pt x="409" y="6334"/>
                    <a:pt x="568" y="6357"/>
                    <a:pt x="718" y="6357"/>
                  </a:cubicBezTo>
                  <a:cubicBezTo>
                    <a:pt x="2115" y="6352"/>
                    <a:pt x="2905" y="4753"/>
                    <a:pt x="3171" y="3380"/>
                  </a:cubicBezTo>
                  <a:cubicBezTo>
                    <a:pt x="3297" y="2730"/>
                    <a:pt x="3965" y="34"/>
                    <a:pt x="2627" y="1"/>
                  </a:cubicBezTo>
                  <a:cubicBezTo>
                    <a:pt x="2624" y="0"/>
                    <a:pt x="2621" y="0"/>
                    <a:pt x="2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4155250" y="3967625"/>
              <a:ext cx="245425" cy="109575"/>
            </a:xfrm>
            <a:custGeom>
              <a:avLst/>
              <a:gdLst/>
              <a:ahLst/>
              <a:cxnLst/>
              <a:rect l="l" t="t" r="r" b="b"/>
              <a:pathLst>
                <a:path w="9817" h="4383" extrusionOk="0">
                  <a:moveTo>
                    <a:pt x="0" y="0"/>
                  </a:moveTo>
                  <a:cubicBezTo>
                    <a:pt x="0" y="0"/>
                    <a:pt x="1092" y="3865"/>
                    <a:pt x="4411" y="4336"/>
                  </a:cubicBezTo>
                  <a:cubicBezTo>
                    <a:pt x="4632" y="4368"/>
                    <a:pt x="4848" y="4382"/>
                    <a:pt x="5058" y="4382"/>
                  </a:cubicBezTo>
                  <a:cubicBezTo>
                    <a:pt x="7998" y="4382"/>
                    <a:pt x="9817" y="1509"/>
                    <a:pt x="9817" y="15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3942775" y="3361175"/>
              <a:ext cx="706750" cy="681675"/>
            </a:xfrm>
            <a:custGeom>
              <a:avLst/>
              <a:gdLst/>
              <a:ahLst/>
              <a:cxnLst/>
              <a:rect l="l" t="t" r="r" b="b"/>
              <a:pathLst>
                <a:path w="28270" h="27267" extrusionOk="0">
                  <a:moveTo>
                    <a:pt x="14301" y="0"/>
                  </a:moveTo>
                  <a:cubicBezTo>
                    <a:pt x="8801" y="0"/>
                    <a:pt x="3580" y="3617"/>
                    <a:pt x="1712" y="9080"/>
                  </a:cubicBezTo>
                  <a:cubicBezTo>
                    <a:pt x="0" y="14082"/>
                    <a:pt x="1468" y="20031"/>
                    <a:pt x="5331" y="23639"/>
                  </a:cubicBezTo>
                  <a:cubicBezTo>
                    <a:pt x="7858" y="26000"/>
                    <a:pt x="11324" y="27267"/>
                    <a:pt x="14775" y="27267"/>
                  </a:cubicBezTo>
                  <a:cubicBezTo>
                    <a:pt x="16599" y="27267"/>
                    <a:pt x="18419" y="26913"/>
                    <a:pt x="20093" y="26179"/>
                  </a:cubicBezTo>
                  <a:cubicBezTo>
                    <a:pt x="24934" y="24056"/>
                    <a:pt x="28270" y="18866"/>
                    <a:pt x="28154" y="13581"/>
                  </a:cubicBezTo>
                  <a:cubicBezTo>
                    <a:pt x="28028" y="7789"/>
                    <a:pt x="24287" y="3043"/>
                    <a:pt x="18938" y="897"/>
                  </a:cubicBezTo>
                  <a:cubicBezTo>
                    <a:pt x="17416" y="286"/>
                    <a:pt x="15847" y="0"/>
                    <a:pt x="1430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3923850" y="3305875"/>
              <a:ext cx="792450" cy="507625"/>
            </a:xfrm>
            <a:custGeom>
              <a:avLst/>
              <a:gdLst/>
              <a:ahLst/>
              <a:cxnLst/>
              <a:rect l="l" t="t" r="r" b="b"/>
              <a:pathLst>
                <a:path w="31698" h="20305" extrusionOk="0">
                  <a:moveTo>
                    <a:pt x="15622" y="0"/>
                  </a:moveTo>
                  <a:cubicBezTo>
                    <a:pt x="15026" y="0"/>
                    <a:pt x="14427" y="59"/>
                    <a:pt x="13828" y="185"/>
                  </a:cubicBezTo>
                  <a:cubicBezTo>
                    <a:pt x="9911" y="1007"/>
                    <a:pt x="6460" y="2355"/>
                    <a:pt x="3560" y="5234"/>
                  </a:cubicBezTo>
                  <a:cubicBezTo>
                    <a:pt x="2121" y="6663"/>
                    <a:pt x="1085" y="7963"/>
                    <a:pt x="572" y="9952"/>
                  </a:cubicBezTo>
                  <a:cubicBezTo>
                    <a:pt x="23" y="12075"/>
                    <a:pt x="0" y="14341"/>
                    <a:pt x="565" y="16463"/>
                  </a:cubicBezTo>
                  <a:cubicBezTo>
                    <a:pt x="835" y="17478"/>
                    <a:pt x="1276" y="18517"/>
                    <a:pt x="2140" y="19113"/>
                  </a:cubicBezTo>
                  <a:cubicBezTo>
                    <a:pt x="2038" y="17664"/>
                    <a:pt x="2458" y="16136"/>
                    <a:pt x="3317" y="14958"/>
                  </a:cubicBezTo>
                  <a:cubicBezTo>
                    <a:pt x="3625" y="14538"/>
                    <a:pt x="6449" y="12415"/>
                    <a:pt x="6424" y="12286"/>
                  </a:cubicBezTo>
                  <a:lnTo>
                    <a:pt x="6424" y="12286"/>
                  </a:lnTo>
                  <a:cubicBezTo>
                    <a:pt x="6525" y="12794"/>
                    <a:pt x="6518" y="13315"/>
                    <a:pt x="6406" y="13820"/>
                  </a:cubicBezTo>
                  <a:cubicBezTo>
                    <a:pt x="6452" y="13613"/>
                    <a:pt x="11037" y="11821"/>
                    <a:pt x="11592" y="11448"/>
                  </a:cubicBezTo>
                  <a:cubicBezTo>
                    <a:pt x="13092" y="10440"/>
                    <a:pt x="14153" y="9082"/>
                    <a:pt x="15674" y="8051"/>
                  </a:cubicBezTo>
                  <a:cubicBezTo>
                    <a:pt x="16861" y="10825"/>
                    <a:pt x="19427" y="12730"/>
                    <a:pt x="21935" y="14411"/>
                  </a:cubicBezTo>
                  <a:cubicBezTo>
                    <a:pt x="22944" y="15086"/>
                    <a:pt x="23905" y="15758"/>
                    <a:pt x="24815" y="16474"/>
                  </a:cubicBezTo>
                  <a:cubicBezTo>
                    <a:pt x="26226" y="17583"/>
                    <a:pt x="27512" y="18799"/>
                    <a:pt x="28651" y="20305"/>
                  </a:cubicBezTo>
                  <a:cubicBezTo>
                    <a:pt x="29414" y="18946"/>
                    <a:pt x="29730" y="17616"/>
                    <a:pt x="29757" y="16077"/>
                  </a:cubicBezTo>
                  <a:cubicBezTo>
                    <a:pt x="29761" y="15834"/>
                    <a:pt x="29687" y="12659"/>
                    <a:pt x="29658" y="12659"/>
                  </a:cubicBezTo>
                  <a:cubicBezTo>
                    <a:pt x="29658" y="12659"/>
                    <a:pt x="29658" y="12659"/>
                    <a:pt x="29658" y="12659"/>
                  </a:cubicBezTo>
                  <a:lnTo>
                    <a:pt x="29658" y="12659"/>
                  </a:lnTo>
                  <a:cubicBezTo>
                    <a:pt x="30429" y="12472"/>
                    <a:pt x="31134" y="12079"/>
                    <a:pt x="31698" y="11522"/>
                  </a:cubicBezTo>
                  <a:cubicBezTo>
                    <a:pt x="29768" y="10578"/>
                    <a:pt x="28805" y="8311"/>
                    <a:pt x="26958" y="7209"/>
                  </a:cubicBezTo>
                  <a:cubicBezTo>
                    <a:pt x="27798" y="7178"/>
                    <a:pt x="28609" y="6708"/>
                    <a:pt x="29054" y="5995"/>
                  </a:cubicBezTo>
                  <a:cubicBezTo>
                    <a:pt x="27614" y="5979"/>
                    <a:pt x="26367" y="5044"/>
                    <a:pt x="25237" y="4151"/>
                  </a:cubicBezTo>
                  <a:cubicBezTo>
                    <a:pt x="22574" y="2049"/>
                    <a:pt x="19156" y="0"/>
                    <a:pt x="156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4190725" y="3717525"/>
              <a:ext cx="45150" cy="45125"/>
            </a:xfrm>
            <a:custGeom>
              <a:avLst/>
              <a:gdLst/>
              <a:ahLst/>
              <a:cxnLst/>
              <a:rect l="l" t="t" r="r" b="b"/>
              <a:pathLst>
                <a:path w="1806" h="1805" extrusionOk="0">
                  <a:moveTo>
                    <a:pt x="903" y="1"/>
                  </a:moveTo>
                  <a:cubicBezTo>
                    <a:pt x="405" y="1"/>
                    <a:pt x="0" y="404"/>
                    <a:pt x="0" y="903"/>
                  </a:cubicBezTo>
                  <a:cubicBezTo>
                    <a:pt x="0" y="1401"/>
                    <a:pt x="405" y="1805"/>
                    <a:pt x="903" y="1805"/>
                  </a:cubicBezTo>
                  <a:cubicBezTo>
                    <a:pt x="1401" y="1805"/>
                    <a:pt x="1806" y="1401"/>
                    <a:pt x="1806" y="903"/>
                  </a:cubicBezTo>
                  <a:cubicBezTo>
                    <a:pt x="1806" y="404"/>
                    <a:pt x="1401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4439625" y="3790850"/>
              <a:ext cx="46950" cy="45200"/>
            </a:xfrm>
            <a:custGeom>
              <a:avLst/>
              <a:gdLst/>
              <a:ahLst/>
              <a:cxnLst/>
              <a:rect l="l" t="t" r="r" b="b"/>
              <a:pathLst>
                <a:path w="1878" h="1808" extrusionOk="0">
                  <a:moveTo>
                    <a:pt x="975" y="1"/>
                  </a:moveTo>
                  <a:cubicBezTo>
                    <a:pt x="740" y="1"/>
                    <a:pt x="509" y="93"/>
                    <a:pt x="336" y="265"/>
                  </a:cubicBezTo>
                  <a:cubicBezTo>
                    <a:pt x="78" y="524"/>
                    <a:pt x="0" y="912"/>
                    <a:pt x="140" y="1250"/>
                  </a:cubicBezTo>
                  <a:cubicBezTo>
                    <a:pt x="281" y="1587"/>
                    <a:pt x="610" y="1807"/>
                    <a:pt x="975" y="1807"/>
                  </a:cubicBezTo>
                  <a:cubicBezTo>
                    <a:pt x="1473" y="1807"/>
                    <a:pt x="1878" y="1403"/>
                    <a:pt x="1878" y="905"/>
                  </a:cubicBezTo>
                  <a:cubicBezTo>
                    <a:pt x="1878" y="539"/>
                    <a:pt x="1659" y="210"/>
                    <a:pt x="1321" y="70"/>
                  </a:cubicBezTo>
                  <a:cubicBezTo>
                    <a:pt x="1209" y="23"/>
                    <a:pt x="1092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4250975" y="3850075"/>
              <a:ext cx="151000" cy="65125"/>
            </a:xfrm>
            <a:custGeom>
              <a:avLst/>
              <a:gdLst/>
              <a:ahLst/>
              <a:cxnLst/>
              <a:rect l="l" t="t" r="r" b="b"/>
              <a:pathLst>
                <a:path w="6040" h="2605" extrusionOk="0">
                  <a:moveTo>
                    <a:pt x="187" y="1"/>
                  </a:moveTo>
                  <a:cubicBezTo>
                    <a:pt x="146" y="1"/>
                    <a:pt x="113" y="10"/>
                    <a:pt x="88" y="29"/>
                  </a:cubicBezTo>
                  <a:cubicBezTo>
                    <a:pt x="1" y="98"/>
                    <a:pt x="10" y="234"/>
                    <a:pt x="38" y="343"/>
                  </a:cubicBezTo>
                  <a:cubicBezTo>
                    <a:pt x="307" y="1383"/>
                    <a:pt x="1397" y="2205"/>
                    <a:pt x="2390" y="2473"/>
                  </a:cubicBezTo>
                  <a:cubicBezTo>
                    <a:pt x="2724" y="2562"/>
                    <a:pt x="3068" y="2605"/>
                    <a:pt x="3412" y="2605"/>
                  </a:cubicBezTo>
                  <a:cubicBezTo>
                    <a:pt x="4241" y="2605"/>
                    <a:pt x="5076" y="2359"/>
                    <a:pt x="5796" y="1940"/>
                  </a:cubicBezTo>
                  <a:cubicBezTo>
                    <a:pt x="5863" y="1901"/>
                    <a:pt x="5932" y="1857"/>
                    <a:pt x="5966" y="1788"/>
                  </a:cubicBezTo>
                  <a:cubicBezTo>
                    <a:pt x="6040" y="1645"/>
                    <a:pt x="5918" y="1466"/>
                    <a:pt x="5766" y="1414"/>
                  </a:cubicBezTo>
                  <a:cubicBezTo>
                    <a:pt x="5711" y="1396"/>
                    <a:pt x="5654" y="1389"/>
                    <a:pt x="5597" y="1389"/>
                  </a:cubicBezTo>
                  <a:cubicBezTo>
                    <a:pt x="5495" y="1389"/>
                    <a:pt x="5391" y="1411"/>
                    <a:pt x="5289" y="1430"/>
                  </a:cubicBezTo>
                  <a:cubicBezTo>
                    <a:pt x="4944" y="1498"/>
                    <a:pt x="4587" y="1531"/>
                    <a:pt x="4228" y="1531"/>
                  </a:cubicBezTo>
                  <a:cubicBezTo>
                    <a:pt x="3523" y="1531"/>
                    <a:pt x="2812" y="1401"/>
                    <a:pt x="2170" y="1140"/>
                  </a:cubicBezTo>
                  <a:cubicBezTo>
                    <a:pt x="1827" y="999"/>
                    <a:pt x="61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28760B8-D5F1-8173-0908-4E63EBD86F8D}"/>
              </a:ext>
            </a:extLst>
          </p:cNvPr>
          <p:cNvSpPr txBox="1"/>
          <p:nvPr/>
        </p:nvSpPr>
        <p:spPr>
          <a:xfrm>
            <a:off x="1042174" y="1913316"/>
            <a:ext cx="9903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TIẾT 1 + 2. BÀI 11: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HÌNH THANG CÂN</a:t>
            </a:r>
          </a:p>
        </p:txBody>
      </p:sp>
      <p:sp>
        <p:nvSpPr>
          <p:cNvPr id="11" name="Hình thang 10">
            <a:extLst>
              <a:ext uri="{FF2B5EF4-FFF2-40B4-BE49-F238E27FC236}">
                <a16:creationId xmlns:a16="http://schemas.microsoft.com/office/drawing/2014/main" id="{C074558B-570E-18CA-D81A-B6EE04C567E4}"/>
              </a:ext>
            </a:extLst>
          </p:cNvPr>
          <p:cNvSpPr/>
          <p:nvPr/>
        </p:nvSpPr>
        <p:spPr>
          <a:xfrm>
            <a:off x="8479266" y="392464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A5C25EF-EA0B-610F-0050-33746ADF3E60}"/>
              </a:ext>
            </a:extLst>
          </p:cNvPr>
          <p:cNvSpPr txBox="1"/>
          <p:nvPr/>
        </p:nvSpPr>
        <p:spPr>
          <a:xfrm>
            <a:off x="8902602" y="-62918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496C614-31AC-E4EE-D0DF-333AB74771DE}"/>
              </a:ext>
            </a:extLst>
          </p:cNvPr>
          <p:cNvSpPr txBox="1"/>
          <p:nvPr/>
        </p:nvSpPr>
        <p:spPr>
          <a:xfrm>
            <a:off x="8272318" y="1558841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7F5DADA-579B-E3B2-4567-EE0A488859DA}"/>
              </a:ext>
            </a:extLst>
          </p:cNvPr>
          <p:cNvSpPr txBox="1"/>
          <p:nvPr/>
        </p:nvSpPr>
        <p:spPr>
          <a:xfrm>
            <a:off x="11273644" y="1553870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23328F9-C169-DBA1-B787-02407718BC6B}"/>
              </a:ext>
            </a:extLst>
          </p:cNvPr>
          <p:cNvSpPr txBox="1"/>
          <p:nvPr/>
        </p:nvSpPr>
        <p:spPr>
          <a:xfrm>
            <a:off x="10601151" y="-81188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BA798B-5CBC-30CD-36B5-43434AB34864}"/>
              </a:ext>
            </a:extLst>
          </p:cNvPr>
          <p:cNvGrpSpPr/>
          <p:nvPr/>
        </p:nvGrpSpPr>
        <p:grpSpPr>
          <a:xfrm>
            <a:off x="415438" y="5558372"/>
            <a:ext cx="2005348" cy="919540"/>
            <a:chOff x="7902542" y="2458041"/>
            <a:chExt cx="3017520" cy="1383665"/>
          </a:xfrm>
        </p:grpSpPr>
        <p:cxnSp>
          <p:nvCxnSpPr>
            <p:cNvPr id="19" name="Đường nối Thẳng 48">
              <a:extLst>
                <a:ext uri="{FF2B5EF4-FFF2-40B4-BE49-F238E27FC236}">
                  <a16:creationId xmlns:a16="http://schemas.microsoft.com/office/drawing/2014/main" id="{D107EBE4-3277-36C4-1725-09B35F1176B9}"/>
                </a:ext>
              </a:extLst>
            </p:cNvPr>
            <p:cNvCxnSpPr/>
            <p:nvPr/>
          </p:nvCxnSpPr>
          <p:spPr>
            <a:xfrm>
              <a:off x="8285553" y="2458041"/>
              <a:ext cx="1632494" cy="0"/>
            </a:xfrm>
            <a:prstGeom prst="line">
              <a:avLst/>
            </a:prstGeom>
            <a:ln w="19050">
              <a:solidFill>
                <a:srgbClr val="00206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49">
              <a:extLst>
                <a:ext uri="{FF2B5EF4-FFF2-40B4-BE49-F238E27FC236}">
                  <a16:creationId xmlns:a16="http://schemas.microsoft.com/office/drawing/2014/main" id="{B95ABD12-75E9-69F6-4277-DF469323C7C2}"/>
                </a:ext>
              </a:extLst>
            </p:cNvPr>
            <p:cNvCxnSpPr>
              <a:cxnSpLocks/>
            </p:cNvCxnSpPr>
            <p:nvPr/>
          </p:nvCxnSpPr>
          <p:spPr>
            <a:xfrm>
              <a:off x="7902542" y="3841706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51">
              <a:extLst>
                <a:ext uri="{FF2B5EF4-FFF2-40B4-BE49-F238E27FC236}">
                  <a16:creationId xmlns:a16="http://schemas.microsoft.com/office/drawing/2014/main" id="{90E33F2B-4139-03E3-4DA0-57B09CFAE5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2542" y="2458041"/>
              <a:ext cx="383011" cy="138366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nối Thẳng 54">
              <a:extLst>
                <a:ext uri="{FF2B5EF4-FFF2-40B4-BE49-F238E27FC236}">
                  <a16:creationId xmlns:a16="http://schemas.microsoft.com/office/drawing/2014/main" id="{DCE62B86-BCAB-148A-1C27-3691B94A6BAE}"/>
                </a:ext>
              </a:extLst>
            </p:cNvPr>
            <p:cNvCxnSpPr>
              <a:cxnSpLocks/>
            </p:cNvCxnSpPr>
            <p:nvPr/>
          </p:nvCxnSpPr>
          <p:spPr>
            <a:xfrm>
              <a:off x="9918047" y="2458041"/>
              <a:ext cx="1002015" cy="138366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/>
          <p:nvPr/>
        </p:nvSpPr>
        <p:spPr>
          <a:xfrm>
            <a:off x="9371405" y="6387936"/>
            <a:ext cx="1805839" cy="347352"/>
          </a:xfrm>
          <a:custGeom>
            <a:avLst/>
            <a:gdLst/>
            <a:ahLst/>
            <a:cxnLst/>
            <a:rect l="l" t="t" r="r" b="b"/>
            <a:pathLst>
              <a:path w="83307" h="12775" extrusionOk="0">
                <a:moveTo>
                  <a:pt x="41654" y="0"/>
                </a:moveTo>
                <a:cubicBezTo>
                  <a:pt x="30606" y="0"/>
                  <a:pt x="20012" y="674"/>
                  <a:pt x="12200" y="1872"/>
                </a:cubicBezTo>
                <a:cubicBezTo>
                  <a:pt x="4389" y="3070"/>
                  <a:pt x="0" y="4694"/>
                  <a:pt x="0" y="6388"/>
                </a:cubicBezTo>
                <a:cubicBezTo>
                  <a:pt x="0" y="8081"/>
                  <a:pt x="4389" y="9707"/>
                  <a:pt x="12200" y="10903"/>
                </a:cubicBezTo>
                <a:cubicBezTo>
                  <a:pt x="20012" y="12101"/>
                  <a:pt x="30606" y="12775"/>
                  <a:pt x="41654" y="12775"/>
                </a:cubicBezTo>
                <a:cubicBezTo>
                  <a:pt x="52701" y="12775"/>
                  <a:pt x="63296" y="12101"/>
                  <a:pt x="71107" y="10903"/>
                </a:cubicBezTo>
                <a:cubicBezTo>
                  <a:pt x="78919" y="9707"/>
                  <a:pt x="83306" y="8081"/>
                  <a:pt x="83306" y="6388"/>
                </a:cubicBezTo>
                <a:cubicBezTo>
                  <a:pt x="83306" y="4694"/>
                  <a:pt x="78919" y="3070"/>
                  <a:pt x="71107" y="1872"/>
                </a:cubicBezTo>
                <a:cubicBezTo>
                  <a:pt x="63296" y="674"/>
                  <a:pt x="52701" y="0"/>
                  <a:pt x="41654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0E39E41-D1A1-EA4A-20B3-BB9022FCD7EF}"/>
              </a:ext>
            </a:extLst>
          </p:cNvPr>
          <p:cNvSpPr txBox="1"/>
          <p:nvPr/>
        </p:nvSpPr>
        <p:spPr>
          <a:xfrm>
            <a:off x="172474" y="199643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1.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D98873-52D6-EB5A-20C6-BFA703D59C62}"/>
              </a:ext>
            </a:extLst>
          </p:cNvPr>
          <p:cNvSpPr txBox="1"/>
          <p:nvPr/>
        </p:nvSpPr>
        <p:spPr>
          <a:xfrm>
            <a:off x="624695" y="1239028"/>
            <a:ext cx="7039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Ta </a:t>
            </a:r>
            <a:r>
              <a:rPr lang="en-US" sz="2400" dirty="0" err="1">
                <a:latin typeface="#9Slide03 SVNAvo" panose="02040603050506020204" pitchFamily="18" charset="0"/>
              </a:rPr>
              <a:t>xét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các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tứ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có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hai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đối</a:t>
            </a:r>
            <a:r>
              <a:rPr lang="en-US" sz="2400" dirty="0">
                <a:latin typeface="#9Slide03 SVNAvo" panose="02040603050506020204" pitchFamily="18" charset="0"/>
              </a:rPr>
              <a:t> song </a:t>
            </a:r>
            <a:r>
              <a:rPr lang="en-US" sz="2400" dirty="0" err="1">
                <a:latin typeface="#9Slide03 SVNAvo" panose="02040603050506020204" pitchFamily="18" charset="0"/>
              </a:rPr>
              <a:t>song</a:t>
            </a:r>
            <a:r>
              <a:rPr lang="en-US" sz="2400" dirty="0">
                <a:latin typeface="#9Slide03 SVNAvo" panose="02040603050506020204" pitchFamily="18" charset="0"/>
              </a:rPr>
              <a:t>:</a:t>
            </a:r>
          </a:p>
        </p:txBody>
      </p:sp>
      <p:grpSp>
        <p:nvGrpSpPr>
          <p:cNvPr id="6" name="Google Shape;485;p42">
            <a:extLst>
              <a:ext uri="{FF2B5EF4-FFF2-40B4-BE49-F238E27FC236}">
                <a16:creationId xmlns:a16="http://schemas.microsoft.com/office/drawing/2014/main" id="{43B2C2F5-3EEE-3895-5304-5BEA28423AF0}"/>
              </a:ext>
            </a:extLst>
          </p:cNvPr>
          <p:cNvGrpSpPr/>
          <p:nvPr/>
        </p:nvGrpSpPr>
        <p:grpSpPr>
          <a:xfrm flipH="1">
            <a:off x="9536144" y="4935862"/>
            <a:ext cx="1476360" cy="1706212"/>
            <a:chOff x="695533" y="1779153"/>
            <a:chExt cx="2376470" cy="2746459"/>
          </a:xfrm>
        </p:grpSpPr>
        <p:grpSp>
          <p:nvGrpSpPr>
            <p:cNvPr id="10" name="Google Shape;486;p42">
              <a:extLst>
                <a:ext uri="{FF2B5EF4-FFF2-40B4-BE49-F238E27FC236}">
                  <a16:creationId xmlns:a16="http://schemas.microsoft.com/office/drawing/2014/main" id="{3019FB56-9220-3591-896D-FA5301A042AA}"/>
                </a:ext>
              </a:extLst>
            </p:cNvPr>
            <p:cNvGrpSpPr/>
            <p:nvPr/>
          </p:nvGrpSpPr>
          <p:grpSpPr>
            <a:xfrm>
              <a:off x="695533" y="1779153"/>
              <a:ext cx="2376470" cy="2746459"/>
              <a:chOff x="3945125" y="624600"/>
              <a:chExt cx="1326525" cy="1533050"/>
            </a:xfrm>
          </p:grpSpPr>
          <p:sp>
            <p:nvSpPr>
              <p:cNvPr id="28" name="Google Shape;487;p42">
                <a:extLst>
                  <a:ext uri="{FF2B5EF4-FFF2-40B4-BE49-F238E27FC236}">
                    <a16:creationId xmlns:a16="http://schemas.microsoft.com/office/drawing/2014/main" id="{FF2B0563-6CC6-1AA1-1BB3-95C81237F5DB}"/>
                  </a:ext>
                </a:extLst>
              </p:cNvPr>
              <p:cNvSpPr/>
              <p:nvPr/>
            </p:nvSpPr>
            <p:spPr>
              <a:xfrm>
                <a:off x="3945125" y="624600"/>
                <a:ext cx="1326525" cy="1533050"/>
              </a:xfrm>
              <a:custGeom>
                <a:avLst/>
                <a:gdLst/>
                <a:ahLst/>
                <a:cxnLst/>
                <a:rect l="l" t="t" r="r" b="b"/>
                <a:pathLst>
                  <a:path w="53061" h="61322" extrusionOk="0">
                    <a:moveTo>
                      <a:pt x="17459" y="1"/>
                    </a:moveTo>
                    <a:cubicBezTo>
                      <a:pt x="16708" y="1"/>
                      <a:pt x="16008" y="430"/>
                      <a:pt x="15669" y="1090"/>
                    </a:cubicBezTo>
                    <a:cubicBezTo>
                      <a:pt x="15311" y="1787"/>
                      <a:pt x="15436" y="2531"/>
                      <a:pt x="16092" y="3190"/>
                    </a:cubicBezTo>
                    <a:cubicBezTo>
                      <a:pt x="16440" y="3540"/>
                      <a:pt x="16861" y="3817"/>
                      <a:pt x="17256" y="4118"/>
                    </a:cubicBezTo>
                    <a:cubicBezTo>
                      <a:pt x="17574" y="4361"/>
                      <a:pt x="18009" y="4431"/>
                      <a:pt x="18296" y="4821"/>
                    </a:cubicBezTo>
                    <a:cubicBezTo>
                      <a:pt x="18225" y="5051"/>
                      <a:pt x="18157" y="5310"/>
                      <a:pt x="18066" y="5561"/>
                    </a:cubicBezTo>
                    <a:cubicBezTo>
                      <a:pt x="17063" y="8336"/>
                      <a:pt x="15709" y="10947"/>
                      <a:pt x="14363" y="13561"/>
                    </a:cubicBezTo>
                    <a:cubicBezTo>
                      <a:pt x="13778" y="14695"/>
                      <a:pt x="12986" y="15679"/>
                      <a:pt x="12105" y="16604"/>
                    </a:cubicBezTo>
                    <a:cubicBezTo>
                      <a:pt x="10886" y="17882"/>
                      <a:pt x="9603" y="19097"/>
                      <a:pt x="8261" y="20243"/>
                    </a:cubicBezTo>
                    <a:cubicBezTo>
                      <a:pt x="5174" y="22878"/>
                      <a:pt x="2913" y="26120"/>
                      <a:pt x="1184" y="29760"/>
                    </a:cubicBezTo>
                    <a:cubicBezTo>
                      <a:pt x="756" y="30660"/>
                      <a:pt x="374" y="31578"/>
                      <a:pt x="134" y="32550"/>
                    </a:cubicBezTo>
                    <a:cubicBezTo>
                      <a:pt x="58" y="32861"/>
                      <a:pt x="0" y="33167"/>
                      <a:pt x="60" y="33488"/>
                    </a:cubicBezTo>
                    <a:cubicBezTo>
                      <a:pt x="123" y="33825"/>
                      <a:pt x="404" y="34055"/>
                      <a:pt x="729" y="34055"/>
                    </a:cubicBezTo>
                    <a:cubicBezTo>
                      <a:pt x="770" y="34055"/>
                      <a:pt x="813" y="34051"/>
                      <a:pt x="855" y="34043"/>
                    </a:cubicBezTo>
                    <a:cubicBezTo>
                      <a:pt x="1150" y="33991"/>
                      <a:pt x="1406" y="33762"/>
                      <a:pt x="1741" y="33762"/>
                    </a:cubicBezTo>
                    <a:cubicBezTo>
                      <a:pt x="1779" y="33762"/>
                      <a:pt x="1818" y="33765"/>
                      <a:pt x="1858" y="33771"/>
                    </a:cubicBezTo>
                    <a:cubicBezTo>
                      <a:pt x="1858" y="34063"/>
                      <a:pt x="1842" y="34287"/>
                      <a:pt x="1860" y="34509"/>
                    </a:cubicBezTo>
                    <a:cubicBezTo>
                      <a:pt x="1905" y="35032"/>
                      <a:pt x="2139" y="35295"/>
                      <a:pt x="2536" y="35295"/>
                    </a:cubicBezTo>
                    <a:cubicBezTo>
                      <a:pt x="2666" y="35295"/>
                      <a:pt x="2814" y="35267"/>
                      <a:pt x="2977" y="35210"/>
                    </a:cubicBezTo>
                    <a:cubicBezTo>
                      <a:pt x="3350" y="35082"/>
                      <a:pt x="3608" y="34708"/>
                      <a:pt x="4089" y="34700"/>
                    </a:cubicBezTo>
                    <a:cubicBezTo>
                      <a:pt x="4119" y="34930"/>
                      <a:pt x="4125" y="35152"/>
                      <a:pt x="4181" y="35358"/>
                    </a:cubicBezTo>
                    <a:cubicBezTo>
                      <a:pt x="4303" y="35799"/>
                      <a:pt x="4557" y="36030"/>
                      <a:pt x="4874" y="36030"/>
                    </a:cubicBezTo>
                    <a:cubicBezTo>
                      <a:pt x="5039" y="36030"/>
                      <a:pt x="5221" y="35968"/>
                      <a:pt x="5411" y="35841"/>
                    </a:cubicBezTo>
                    <a:cubicBezTo>
                      <a:pt x="5836" y="35557"/>
                      <a:pt x="6144" y="35163"/>
                      <a:pt x="6402" y="34738"/>
                    </a:cubicBezTo>
                    <a:cubicBezTo>
                      <a:pt x="6964" y="33810"/>
                      <a:pt x="7515" y="32873"/>
                      <a:pt x="8040" y="31924"/>
                    </a:cubicBezTo>
                    <a:cubicBezTo>
                      <a:pt x="8897" y="30376"/>
                      <a:pt x="9821" y="28876"/>
                      <a:pt x="10962" y="27517"/>
                    </a:cubicBezTo>
                    <a:cubicBezTo>
                      <a:pt x="11102" y="27349"/>
                      <a:pt x="11201" y="27124"/>
                      <a:pt x="11554" y="27088"/>
                    </a:cubicBezTo>
                    <a:cubicBezTo>
                      <a:pt x="11571" y="27233"/>
                      <a:pt x="11606" y="27325"/>
                      <a:pt x="11589" y="27406"/>
                    </a:cubicBezTo>
                    <a:cubicBezTo>
                      <a:pt x="10897" y="30549"/>
                      <a:pt x="10513" y="33734"/>
                      <a:pt x="10191" y="36934"/>
                    </a:cubicBezTo>
                    <a:cubicBezTo>
                      <a:pt x="9648" y="42334"/>
                      <a:pt x="9919" y="47691"/>
                      <a:pt x="10871" y="53022"/>
                    </a:cubicBezTo>
                    <a:cubicBezTo>
                      <a:pt x="11197" y="54852"/>
                      <a:pt x="11741" y="56620"/>
                      <a:pt x="12546" y="58311"/>
                    </a:cubicBezTo>
                    <a:cubicBezTo>
                      <a:pt x="13289" y="59873"/>
                      <a:pt x="14418" y="60810"/>
                      <a:pt x="16175" y="60970"/>
                    </a:cubicBezTo>
                    <a:cubicBezTo>
                      <a:pt x="17084" y="61053"/>
                      <a:pt x="17990" y="61165"/>
                      <a:pt x="18901" y="61165"/>
                    </a:cubicBezTo>
                    <a:cubicBezTo>
                      <a:pt x="19299" y="61165"/>
                      <a:pt x="19698" y="61144"/>
                      <a:pt x="20099" y="61089"/>
                    </a:cubicBezTo>
                    <a:cubicBezTo>
                      <a:pt x="20922" y="60976"/>
                      <a:pt x="21407" y="60484"/>
                      <a:pt x="21609" y="59725"/>
                    </a:cubicBezTo>
                    <a:cubicBezTo>
                      <a:pt x="21796" y="59022"/>
                      <a:pt x="21592" y="58368"/>
                      <a:pt x="21117" y="57831"/>
                    </a:cubicBezTo>
                    <a:cubicBezTo>
                      <a:pt x="20851" y="57530"/>
                      <a:pt x="20512" y="57292"/>
                      <a:pt x="20199" y="57032"/>
                    </a:cubicBezTo>
                    <a:cubicBezTo>
                      <a:pt x="19766" y="56673"/>
                      <a:pt x="19731" y="56648"/>
                      <a:pt x="19922" y="56121"/>
                    </a:cubicBezTo>
                    <a:cubicBezTo>
                      <a:pt x="20584" y="54292"/>
                      <a:pt x="21263" y="52470"/>
                      <a:pt x="21944" y="50648"/>
                    </a:cubicBezTo>
                    <a:cubicBezTo>
                      <a:pt x="22150" y="50097"/>
                      <a:pt x="22386" y="49557"/>
                      <a:pt x="22601" y="49011"/>
                    </a:cubicBezTo>
                    <a:cubicBezTo>
                      <a:pt x="22742" y="48650"/>
                      <a:pt x="22984" y="48497"/>
                      <a:pt x="23353" y="48497"/>
                    </a:cubicBezTo>
                    <a:cubicBezTo>
                      <a:pt x="23383" y="48497"/>
                      <a:pt x="23414" y="48498"/>
                      <a:pt x="23446" y="48500"/>
                    </a:cubicBezTo>
                    <a:cubicBezTo>
                      <a:pt x="24575" y="48570"/>
                      <a:pt x="25706" y="48605"/>
                      <a:pt x="26837" y="48665"/>
                    </a:cubicBezTo>
                    <a:cubicBezTo>
                      <a:pt x="27379" y="48693"/>
                      <a:pt x="27920" y="48734"/>
                      <a:pt x="28461" y="48790"/>
                    </a:cubicBezTo>
                    <a:cubicBezTo>
                      <a:pt x="29041" y="48850"/>
                      <a:pt x="29126" y="48944"/>
                      <a:pt x="29228" y="49539"/>
                    </a:cubicBezTo>
                    <a:cubicBezTo>
                      <a:pt x="29250" y="49671"/>
                      <a:pt x="29262" y="49808"/>
                      <a:pt x="29274" y="49943"/>
                    </a:cubicBezTo>
                    <a:cubicBezTo>
                      <a:pt x="29499" y="52103"/>
                      <a:pt x="29713" y="54265"/>
                      <a:pt x="29955" y="56423"/>
                    </a:cubicBezTo>
                    <a:cubicBezTo>
                      <a:pt x="29999" y="56823"/>
                      <a:pt x="29934" y="57116"/>
                      <a:pt x="29602" y="57367"/>
                    </a:cubicBezTo>
                    <a:cubicBezTo>
                      <a:pt x="29202" y="57668"/>
                      <a:pt x="28870" y="58050"/>
                      <a:pt x="28631" y="58491"/>
                    </a:cubicBezTo>
                    <a:cubicBezTo>
                      <a:pt x="28076" y="59516"/>
                      <a:pt x="28429" y="60500"/>
                      <a:pt x="29503" y="60926"/>
                    </a:cubicBezTo>
                    <a:cubicBezTo>
                      <a:pt x="29712" y="61009"/>
                      <a:pt x="29938" y="61044"/>
                      <a:pt x="30157" y="61098"/>
                    </a:cubicBezTo>
                    <a:cubicBezTo>
                      <a:pt x="30904" y="61289"/>
                      <a:pt x="31664" y="61321"/>
                      <a:pt x="32429" y="61321"/>
                    </a:cubicBezTo>
                    <a:cubicBezTo>
                      <a:pt x="32526" y="61321"/>
                      <a:pt x="32623" y="61321"/>
                      <a:pt x="32720" y="61320"/>
                    </a:cubicBezTo>
                    <a:cubicBezTo>
                      <a:pt x="33666" y="61313"/>
                      <a:pt x="34488" y="60976"/>
                      <a:pt x="35221" y="60404"/>
                    </a:cubicBezTo>
                    <a:cubicBezTo>
                      <a:pt x="35871" y="59899"/>
                      <a:pt x="36402" y="59284"/>
                      <a:pt x="36825" y="58577"/>
                    </a:cubicBezTo>
                    <a:cubicBezTo>
                      <a:pt x="37080" y="58151"/>
                      <a:pt x="37327" y="57718"/>
                      <a:pt x="37599" y="57302"/>
                    </a:cubicBezTo>
                    <a:cubicBezTo>
                      <a:pt x="38244" y="56307"/>
                      <a:pt x="38703" y="55234"/>
                      <a:pt x="39086" y="54114"/>
                    </a:cubicBezTo>
                    <a:cubicBezTo>
                      <a:pt x="40523" y="49917"/>
                      <a:pt x="41061" y="45576"/>
                      <a:pt x="41225" y="41173"/>
                    </a:cubicBezTo>
                    <a:cubicBezTo>
                      <a:pt x="41290" y="39494"/>
                      <a:pt x="41154" y="37826"/>
                      <a:pt x="41011" y="36157"/>
                    </a:cubicBezTo>
                    <a:cubicBezTo>
                      <a:pt x="40774" y="33403"/>
                      <a:pt x="40456" y="30665"/>
                      <a:pt x="39742" y="27986"/>
                    </a:cubicBezTo>
                    <a:cubicBezTo>
                      <a:pt x="39685" y="27770"/>
                      <a:pt x="39591" y="27555"/>
                      <a:pt x="39704" y="27328"/>
                    </a:cubicBezTo>
                    <a:cubicBezTo>
                      <a:pt x="39747" y="27315"/>
                      <a:pt x="39787" y="27309"/>
                      <a:pt x="39825" y="27309"/>
                    </a:cubicBezTo>
                    <a:cubicBezTo>
                      <a:pt x="40016" y="27309"/>
                      <a:pt x="40145" y="27456"/>
                      <a:pt x="40270" y="27577"/>
                    </a:cubicBezTo>
                    <a:cubicBezTo>
                      <a:pt x="41056" y="28338"/>
                      <a:pt x="41885" y="28683"/>
                      <a:pt x="42750" y="28683"/>
                    </a:cubicBezTo>
                    <a:cubicBezTo>
                      <a:pt x="43435" y="28683"/>
                      <a:pt x="44143" y="28467"/>
                      <a:pt x="44872" y="28068"/>
                    </a:cubicBezTo>
                    <a:cubicBezTo>
                      <a:pt x="45070" y="27959"/>
                      <a:pt x="45277" y="27867"/>
                      <a:pt x="45475" y="27760"/>
                    </a:cubicBezTo>
                    <a:cubicBezTo>
                      <a:pt x="47433" y="26698"/>
                      <a:pt x="49258" y="25444"/>
                      <a:pt x="50891" y="23925"/>
                    </a:cubicBezTo>
                    <a:cubicBezTo>
                      <a:pt x="51388" y="23464"/>
                      <a:pt x="51846" y="22959"/>
                      <a:pt x="52286" y="22445"/>
                    </a:cubicBezTo>
                    <a:cubicBezTo>
                      <a:pt x="52517" y="22173"/>
                      <a:pt x="52704" y="21851"/>
                      <a:pt x="52850" y="21524"/>
                    </a:cubicBezTo>
                    <a:cubicBezTo>
                      <a:pt x="53061" y="21054"/>
                      <a:pt x="52864" y="20650"/>
                      <a:pt x="52396" y="20400"/>
                    </a:cubicBezTo>
                    <a:cubicBezTo>
                      <a:pt x="52118" y="20253"/>
                      <a:pt x="51761" y="20367"/>
                      <a:pt x="51499" y="20095"/>
                    </a:cubicBezTo>
                    <a:cubicBezTo>
                      <a:pt x="51591" y="19901"/>
                      <a:pt x="51707" y="19706"/>
                      <a:pt x="51777" y="19497"/>
                    </a:cubicBezTo>
                    <a:cubicBezTo>
                      <a:pt x="51940" y="19009"/>
                      <a:pt x="51782" y="18676"/>
                      <a:pt x="51335" y="18528"/>
                    </a:cubicBezTo>
                    <a:cubicBezTo>
                      <a:pt x="51218" y="18490"/>
                      <a:pt x="51093" y="18447"/>
                      <a:pt x="50974" y="18447"/>
                    </a:cubicBezTo>
                    <a:cubicBezTo>
                      <a:pt x="50962" y="18447"/>
                      <a:pt x="50950" y="18447"/>
                      <a:pt x="50939" y="18448"/>
                    </a:cubicBezTo>
                    <a:cubicBezTo>
                      <a:pt x="50863" y="18455"/>
                      <a:pt x="50791" y="18459"/>
                      <a:pt x="50724" y="18459"/>
                    </a:cubicBezTo>
                    <a:cubicBezTo>
                      <a:pt x="50340" y="18459"/>
                      <a:pt x="50107" y="18327"/>
                      <a:pt x="50135" y="17760"/>
                    </a:cubicBezTo>
                    <a:cubicBezTo>
                      <a:pt x="50150" y="17483"/>
                      <a:pt x="49851" y="17312"/>
                      <a:pt x="49526" y="17312"/>
                    </a:cubicBezTo>
                    <a:cubicBezTo>
                      <a:pt x="49444" y="17312"/>
                      <a:pt x="49361" y="17323"/>
                      <a:pt x="49281" y="17345"/>
                    </a:cubicBezTo>
                    <a:cubicBezTo>
                      <a:pt x="48747" y="17495"/>
                      <a:pt x="48295" y="17803"/>
                      <a:pt x="47877" y="18151"/>
                    </a:cubicBezTo>
                    <a:cubicBezTo>
                      <a:pt x="46938" y="18932"/>
                      <a:pt x="46015" y="19735"/>
                      <a:pt x="45078" y="20518"/>
                    </a:cubicBezTo>
                    <a:cubicBezTo>
                      <a:pt x="44696" y="20837"/>
                      <a:pt x="44294" y="21131"/>
                      <a:pt x="43894" y="21427"/>
                    </a:cubicBezTo>
                    <a:cubicBezTo>
                      <a:pt x="43738" y="21543"/>
                      <a:pt x="43579" y="21596"/>
                      <a:pt x="43411" y="21596"/>
                    </a:cubicBezTo>
                    <a:cubicBezTo>
                      <a:pt x="43280" y="21596"/>
                      <a:pt x="43145" y="21564"/>
                      <a:pt x="43002" y="21503"/>
                    </a:cubicBezTo>
                    <a:cubicBezTo>
                      <a:pt x="42112" y="21128"/>
                      <a:pt x="41329" y="20585"/>
                      <a:pt x="40649" y="19919"/>
                    </a:cubicBezTo>
                    <a:cubicBezTo>
                      <a:pt x="39484" y="18780"/>
                      <a:pt x="38372" y="17588"/>
                      <a:pt x="37233" y="16424"/>
                    </a:cubicBezTo>
                    <a:cubicBezTo>
                      <a:pt x="36867" y="16049"/>
                      <a:pt x="36719" y="15594"/>
                      <a:pt x="36649" y="15085"/>
                    </a:cubicBezTo>
                    <a:cubicBezTo>
                      <a:pt x="36533" y="14234"/>
                      <a:pt x="36392" y="13385"/>
                      <a:pt x="36239" y="12540"/>
                    </a:cubicBezTo>
                    <a:cubicBezTo>
                      <a:pt x="35825" y="10267"/>
                      <a:pt x="35329" y="8016"/>
                      <a:pt x="34538" y="5840"/>
                    </a:cubicBezTo>
                    <a:cubicBezTo>
                      <a:pt x="34354" y="5331"/>
                      <a:pt x="34492" y="5002"/>
                      <a:pt x="34880" y="4659"/>
                    </a:cubicBezTo>
                    <a:cubicBezTo>
                      <a:pt x="35282" y="4302"/>
                      <a:pt x="35649" y="3891"/>
                      <a:pt x="35973" y="3460"/>
                    </a:cubicBezTo>
                    <a:cubicBezTo>
                      <a:pt x="36332" y="2980"/>
                      <a:pt x="36511" y="2418"/>
                      <a:pt x="36475" y="1804"/>
                    </a:cubicBezTo>
                    <a:cubicBezTo>
                      <a:pt x="36415" y="813"/>
                      <a:pt x="35781" y="206"/>
                      <a:pt x="34811" y="206"/>
                    </a:cubicBezTo>
                    <a:cubicBezTo>
                      <a:pt x="34768" y="206"/>
                      <a:pt x="34725" y="207"/>
                      <a:pt x="34682" y="210"/>
                    </a:cubicBezTo>
                    <a:cubicBezTo>
                      <a:pt x="34068" y="242"/>
                      <a:pt x="33541" y="504"/>
                      <a:pt x="33085" y="887"/>
                    </a:cubicBezTo>
                    <a:cubicBezTo>
                      <a:pt x="32704" y="1207"/>
                      <a:pt x="32364" y="1573"/>
                      <a:pt x="32011" y="1922"/>
                    </a:cubicBezTo>
                    <a:cubicBezTo>
                      <a:pt x="31894" y="2038"/>
                      <a:pt x="31767" y="2097"/>
                      <a:pt x="31630" y="2097"/>
                    </a:cubicBezTo>
                    <a:cubicBezTo>
                      <a:pt x="31555" y="2097"/>
                      <a:pt x="31477" y="2079"/>
                      <a:pt x="31395" y="2043"/>
                    </a:cubicBezTo>
                    <a:cubicBezTo>
                      <a:pt x="31230" y="1971"/>
                      <a:pt x="31074" y="1876"/>
                      <a:pt x="30908" y="1802"/>
                    </a:cubicBezTo>
                    <a:cubicBezTo>
                      <a:pt x="29301" y="1080"/>
                      <a:pt x="27645" y="731"/>
                      <a:pt x="25942" y="731"/>
                    </a:cubicBezTo>
                    <a:cubicBezTo>
                      <a:pt x="25305" y="731"/>
                      <a:pt x="24662" y="780"/>
                      <a:pt x="24013" y="876"/>
                    </a:cubicBezTo>
                    <a:cubicBezTo>
                      <a:pt x="23118" y="1010"/>
                      <a:pt x="22217" y="1143"/>
                      <a:pt x="21375" y="1487"/>
                    </a:cubicBezTo>
                    <a:cubicBezTo>
                      <a:pt x="21169" y="1571"/>
                      <a:pt x="20982" y="1613"/>
                      <a:pt x="20808" y="1613"/>
                    </a:cubicBezTo>
                    <a:cubicBezTo>
                      <a:pt x="20449" y="1613"/>
                      <a:pt x="20146" y="1435"/>
                      <a:pt x="19842" y="1091"/>
                    </a:cubicBezTo>
                    <a:cubicBezTo>
                      <a:pt x="19287" y="462"/>
                      <a:pt x="18537" y="120"/>
                      <a:pt x="17702" y="16"/>
                    </a:cubicBezTo>
                    <a:cubicBezTo>
                      <a:pt x="17621" y="6"/>
                      <a:pt x="17539" y="1"/>
                      <a:pt x="17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88;p42">
                <a:extLst>
                  <a:ext uri="{FF2B5EF4-FFF2-40B4-BE49-F238E27FC236}">
                    <a16:creationId xmlns:a16="http://schemas.microsoft.com/office/drawing/2014/main" id="{DF686443-0E69-053D-A6B9-8D0E26896011}"/>
                  </a:ext>
                </a:extLst>
              </p:cNvPr>
              <p:cNvSpPr/>
              <p:nvPr/>
            </p:nvSpPr>
            <p:spPr>
              <a:xfrm>
                <a:off x="4414900" y="1158900"/>
                <a:ext cx="396575" cy="50717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20287" extrusionOk="0">
                    <a:moveTo>
                      <a:pt x="7337" y="1"/>
                    </a:moveTo>
                    <a:cubicBezTo>
                      <a:pt x="6553" y="1"/>
                      <a:pt x="5760" y="95"/>
                      <a:pt x="4959" y="288"/>
                    </a:cubicBezTo>
                    <a:cubicBezTo>
                      <a:pt x="3765" y="572"/>
                      <a:pt x="2821" y="1276"/>
                      <a:pt x="2245" y="2379"/>
                    </a:cubicBezTo>
                    <a:cubicBezTo>
                      <a:pt x="952" y="4851"/>
                      <a:pt x="0" y="7421"/>
                      <a:pt x="199" y="10280"/>
                    </a:cubicBezTo>
                    <a:cubicBezTo>
                      <a:pt x="199" y="10913"/>
                      <a:pt x="158" y="11549"/>
                      <a:pt x="209" y="12179"/>
                    </a:cubicBezTo>
                    <a:cubicBezTo>
                      <a:pt x="325" y="13628"/>
                      <a:pt x="618" y="15043"/>
                      <a:pt x="1220" y="16377"/>
                    </a:cubicBezTo>
                    <a:cubicBezTo>
                      <a:pt x="2313" y="18802"/>
                      <a:pt x="4678" y="20287"/>
                      <a:pt x="7272" y="20287"/>
                    </a:cubicBezTo>
                    <a:cubicBezTo>
                      <a:pt x="7576" y="20287"/>
                      <a:pt x="7883" y="20266"/>
                      <a:pt x="8192" y="20225"/>
                    </a:cubicBezTo>
                    <a:cubicBezTo>
                      <a:pt x="10285" y="19943"/>
                      <a:pt x="11956" y="18953"/>
                      <a:pt x="13142" y="17222"/>
                    </a:cubicBezTo>
                    <a:cubicBezTo>
                      <a:pt x="14960" y="14573"/>
                      <a:pt x="15863" y="11625"/>
                      <a:pt x="15771" y="8403"/>
                    </a:cubicBezTo>
                    <a:cubicBezTo>
                      <a:pt x="15716" y="6455"/>
                      <a:pt x="15107" y="4676"/>
                      <a:pt x="14005" y="3067"/>
                    </a:cubicBezTo>
                    <a:cubicBezTo>
                      <a:pt x="13434" y="2233"/>
                      <a:pt x="12731" y="1520"/>
                      <a:pt x="11822" y="1075"/>
                    </a:cubicBezTo>
                    <a:cubicBezTo>
                      <a:pt x="10373" y="365"/>
                      <a:pt x="8874" y="1"/>
                      <a:pt x="7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89;p42">
                <a:extLst>
                  <a:ext uri="{FF2B5EF4-FFF2-40B4-BE49-F238E27FC236}">
                    <a16:creationId xmlns:a16="http://schemas.microsoft.com/office/drawing/2014/main" id="{A4E0D88A-F3BF-C750-969B-98D65863DEA7}"/>
                  </a:ext>
                </a:extLst>
              </p:cNvPr>
              <p:cNvSpPr/>
              <p:nvPr/>
            </p:nvSpPr>
            <p:spPr>
              <a:xfrm>
                <a:off x="4264400" y="1554700"/>
                <a:ext cx="300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935" extrusionOk="0">
                    <a:moveTo>
                      <a:pt x="776" y="1"/>
                    </a:moveTo>
                    <a:cubicBezTo>
                      <a:pt x="764" y="1"/>
                      <a:pt x="752" y="2"/>
                      <a:pt x="740" y="3"/>
                    </a:cubicBezTo>
                    <a:cubicBezTo>
                      <a:pt x="470" y="31"/>
                      <a:pt x="344" y="226"/>
                      <a:pt x="306" y="449"/>
                    </a:cubicBezTo>
                    <a:cubicBezTo>
                      <a:pt x="192" y="1117"/>
                      <a:pt x="88" y="1786"/>
                      <a:pt x="23" y="2460"/>
                    </a:cubicBezTo>
                    <a:cubicBezTo>
                      <a:pt x="1" y="2690"/>
                      <a:pt x="164" y="2898"/>
                      <a:pt x="419" y="2930"/>
                    </a:cubicBezTo>
                    <a:cubicBezTo>
                      <a:pt x="441" y="2933"/>
                      <a:pt x="462" y="2934"/>
                      <a:pt x="483" y="2934"/>
                    </a:cubicBezTo>
                    <a:cubicBezTo>
                      <a:pt x="710" y="2934"/>
                      <a:pt x="870" y="2774"/>
                      <a:pt x="911" y="2562"/>
                    </a:cubicBezTo>
                    <a:cubicBezTo>
                      <a:pt x="1031" y="1943"/>
                      <a:pt x="1110" y="1315"/>
                      <a:pt x="1201" y="723"/>
                    </a:cubicBezTo>
                    <a:cubicBezTo>
                      <a:pt x="1201" y="644"/>
                      <a:pt x="1201" y="598"/>
                      <a:pt x="1201" y="554"/>
                    </a:cubicBezTo>
                    <a:cubicBezTo>
                      <a:pt x="1200" y="248"/>
                      <a:pt x="1005" y="1"/>
                      <a:pt x="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90;p42">
                <a:extLst>
                  <a:ext uri="{FF2B5EF4-FFF2-40B4-BE49-F238E27FC236}">
                    <a16:creationId xmlns:a16="http://schemas.microsoft.com/office/drawing/2014/main" id="{47041088-849E-24CF-7FDF-1E485341B8C9}"/>
                  </a:ext>
                </a:extLst>
              </p:cNvPr>
              <p:cNvSpPr/>
              <p:nvPr/>
            </p:nvSpPr>
            <p:spPr>
              <a:xfrm>
                <a:off x="4332550" y="1343350"/>
                <a:ext cx="29300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584" extrusionOk="0">
                    <a:moveTo>
                      <a:pt x="729" y="0"/>
                    </a:moveTo>
                    <a:cubicBezTo>
                      <a:pt x="528" y="0"/>
                      <a:pt x="385" y="150"/>
                      <a:pt x="325" y="339"/>
                    </a:cubicBezTo>
                    <a:cubicBezTo>
                      <a:pt x="207" y="727"/>
                      <a:pt x="113" y="1123"/>
                      <a:pt x="49" y="1524"/>
                    </a:cubicBezTo>
                    <a:cubicBezTo>
                      <a:pt x="6" y="1788"/>
                      <a:pt x="1" y="2057"/>
                      <a:pt x="33" y="2323"/>
                    </a:cubicBezTo>
                    <a:cubicBezTo>
                      <a:pt x="45" y="2422"/>
                      <a:pt x="200" y="2550"/>
                      <a:pt x="311" y="2577"/>
                    </a:cubicBezTo>
                    <a:cubicBezTo>
                      <a:pt x="330" y="2582"/>
                      <a:pt x="351" y="2584"/>
                      <a:pt x="372" y="2584"/>
                    </a:cubicBezTo>
                    <a:cubicBezTo>
                      <a:pt x="475" y="2584"/>
                      <a:pt x="602" y="2535"/>
                      <a:pt x="666" y="2468"/>
                    </a:cubicBezTo>
                    <a:cubicBezTo>
                      <a:pt x="784" y="2344"/>
                      <a:pt x="890" y="2177"/>
                      <a:pt x="928" y="2009"/>
                    </a:cubicBezTo>
                    <a:cubicBezTo>
                      <a:pt x="1027" y="1570"/>
                      <a:pt x="1084" y="1121"/>
                      <a:pt x="1166" y="629"/>
                    </a:cubicBezTo>
                    <a:cubicBezTo>
                      <a:pt x="1170" y="600"/>
                      <a:pt x="1172" y="570"/>
                      <a:pt x="1172" y="541"/>
                    </a:cubicBezTo>
                    <a:cubicBezTo>
                      <a:pt x="1168" y="300"/>
                      <a:pt x="1092" y="81"/>
                      <a:pt x="843" y="15"/>
                    </a:cubicBezTo>
                    <a:cubicBezTo>
                      <a:pt x="803" y="5"/>
                      <a:pt x="765" y="0"/>
                      <a:pt x="7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91;p42">
                <a:extLst>
                  <a:ext uri="{FF2B5EF4-FFF2-40B4-BE49-F238E27FC236}">
                    <a16:creationId xmlns:a16="http://schemas.microsoft.com/office/drawing/2014/main" id="{DE78A281-13F9-FF5B-4F84-6D03BDB9F34D}"/>
                  </a:ext>
                </a:extLst>
              </p:cNvPr>
              <p:cNvSpPr/>
              <p:nvPr/>
            </p:nvSpPr>
            <p:spPr>
              <a:xfrm>
                <a:off x="4361250" y="1653600"/>
                <a:ext cx="2650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2621" extrusionOk="0">
                    <a:moveTo>
                      <a:pt x="648" y="0"/>
                    </a:moveTo>
                    <a:cubicBezTo>
                      <a:pt x="471" y="0"/>
                      <a:pt x="295" y="82"/>
                      <a:pt x="269" y="232"/>
                    </a:cubicBezTo>
                    <a:cubicBezTo>
                      <a:pt x="155" y="886"/>
                      <a:pt x="63" y="1546"/>
                      <a:pt x="15" y="2209"/>
                    </a:cubicBezTo>
                    <a:cubicBezTo>
                      <a:pt x="0" y="2429"/>
                      <a:pt x="191" y="2617"/>
                      <a:pt x="453" y="2620"/>
                    </a:cubicBezTo>
                    <a:cubicBezTo>
                      <a:pt x="455" y="2620"/>
                      <a:pt x="457" y="2620"/>
                      <a:pt x="459" y="2620"/>
                    </a:cubicBezTo>
                    <a:cubicBezTo>
                      <a:pt x="716" y="2620"/>
                      <a:pt x="868" y="2439"/>
                      <a:pt x="906" y="2214"/>
                    </a:cubicBezTo>
                    <a:cubicBezTo>
                      <a:pt x="973" y="1820"/>
                      <a:pt x="994" y="1420"/>
                      <a:pt x="1040" y="973"/>
                    </a:cubicBezTo>
                    <a:cubicBezTo>
                      <a:pt x="1040" y="799"/>
                      <a:pt x="1060" y="575"/>
                      <a:pt x="1035" y="357"/>
                    </a:cubicBezTo>
                    <a:cubicBezTo>
                      <a:pt x="1014" y="176"/>
                      <a:pt x="915" y="21"/>
                      <a:pt x="702" y="3"/>
                    </a:cubicBezTo>
                    <a:cubicBezTo>
                      <a:pt x="684" y="1"/>
                      <a:pt x="666" y="0"/>
                      <a:pt x="6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92;p42">
                <a:extLst>
                  <a:ext uri="{FF2B5EF4-FFF2-40B4-BE49-F238E27FC236}">
                    <a16:creationId xmlns:a16="http://schemas.microsoft.com/office/drawing/2014/main" id="{356738BC-EF29-27FC-CBD3-7A974C45E406}"/>
                  </a:ext>
                </a:extLst>
              </p:cNvPr>
              <p:cNvSpPr/>
              <p:nvPr/>
            </p:nvSpPr>
            <p:spPr>
              <a:xfrm>
                <a:off x="4273400" y="1130975"/>
                <a:ext cx="268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2736" extrusionOk="0">
                    <a:moveTo>
                      <a:pt x="636" y="1"/>
                    </a:moveTo>
                    <a:cubicBezTo>
                      <a:pt x="426" y="1"/>
                      <a:pt x="259" y="145"/>
                      <a:pt x="221" y="352"/>
                    </a:cubicBezTo>
                    <a:cubicBezTo>
                      <a:pt x="96" y="1011"/>
                      <a:pt x="0" y="1679"/>
                      <a:pt x="55" y="2356"/>
                    </a:cubicBezTo>
                    <a:cubicBezTo>
                      <a:pt x="69" y="2545"/>
                      <a:pt x="194" y="2701"/>
                      <a:pt x="385" y="2729"/>
                    </a:cubicBezTo>
                    <a:cubicBezTo>
                      <a:pt x="414" y="2734"/>
                      <a:pt x="442" y="2736"/>
                      <a:pt x="469" y="2736"/>
                    </a:cubicBezTo>
                    <a:cubicBezTo>
                      <a:pt x="682" y="2736"/>
                      <a:pt x="848" y="2607"/>
                      <a:pt x="890" y="2392"/>
                    </a:cubicBezTo>
                    <a:cubicBezTo>
                      <a:pt x="965" y="1997"/>
                      <a:pt x="989" y="1590"/>
                      <a:pt x="1035" y="1190"/>
                    </a:cubicBezTo>
                    <a:lnTo>
                      <a:pt x="1022" y="1188"/>
                    </a:lnTo>
                    <a:cubicBezTo>
                      <a:pt x="1040" y="964"/>
                      <a:pt x="1074" y="739"/>
                      <a:pt x="1073" y="516"/>
                    </a:cubicBezTo>
                    <a:cubicBezTo>
                      <a:pt x="1071" y="278"/>
                      <a:pt x="976" y="56"/>
                      <a:pt x="724" y="9"/>
                    </a:cubicBezTo>
                    <a:cubicBezTo>
                      <a:pt x="694" y="3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93;p42">
                <a:extLst>
                  <a:ext uri="{FF2B5EF4-FFF2-40B4-BE49-F238E27FC236}">
                    <a16:creationId xmlns:a16="http://schemas.microsoft.com/office/drawing/2014/main" id="{B3074F5C-71D8-6998-883D-74103A9FBBF3}"/>
                  </a:ext>
                </a:extLst>
              </p:cNvPr>
              <p:cNvSpPr/>
              <p:nvPr/>
            </p:nvSpPr>
            <p:spPr>
              <a:xfrm>
                <a:off x="4731800" y="1821350"/>
                <a:ext cx="281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309" extrusionOk="0">
                    <a:moveTo>
                      <a:pt x="718" y="1"/>
                    </a:moveTo>
                    <a:cubicBezTo>
                      <a:pt x="554" y="1"/>
                      <a:pt x="407" y="94"/>
                      <a:pt x="362" y="243"/>
                    </a:cubicBezTo>
                    <a:cubicBezTo>
                      <a:pt x="196" y="795"/>
                      <a:pt x="0" y="1348"/>
                      <a:pt x="73" y="1941"/>
                    </a:cubicBezTo>
                    <a:cubicBezTo>
                      <a:pt x="98" y="2138"/>
                      <a:pt x="239" y="2262"/>
                      <a:pt x="420" y="2299"/>
                    </a:cubicBezTo>
                    <a:cubicBezTo>
                      <a:pt x="450" y="2305"/>
                      <a:pt x="478" y="2308"/>
                      <a:pt x="506" y="2308"/>
                    </a:cubicBezTo>
                    <a:cubicBezTo>
                      <a:pt x="656" y="2308"/>
                      <a:pt x="780" y="2223"/>
                      <a:pt x="864" y="2080"/>
                    </a:cubicBezTo>
                    <a:cubicBezTo>
                      <a:pt x="1099" y="1677"/>
                      <a:pt x="1060" y="1217"/>
                      <a:pt x="1115" y="844"/>
                    </a:cubicBezTo>
                    <a:cubicBezTo>
                      <a:pt x="1115" y="646"/>
                      <a:pt x="1126" y="510"/>
                      <a:pt x="1112" y="379"/>
                    </a:cubicBezTo>
                    <a:cubicBezTo>
                      <a:pt x="1091" y="188"/>
                      <a:pt x="990" y="39"/>
                      <a:pt x="791" y="7"/>
                    </a:cubicBezTo>
                    <a:cubicBezTo>
                      <a:pt x="767" y="3"/>
                      <a:pt x="742" y="1"/>
                      <a:pt x="7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94;p42">
                <a:extLst>
                  <a:ext uri="{FF2B5EF4-FFF2-40B4-BE49-F238E27FC236}">
                    <a16:creationId xmlns:a16="http://schemas.microsoft.com/office/drawing/2014/main" id="{CB08E192-7BC2-67E8-9E41-E91C2AB09237}"/>
                  </a:ext>
                </a:extLst>
              </p:cNvPr>
              <p:cNvSpPr/>
              <p:nvPr/>
            </p:nvSpPr>
            <p:spPr>
              <a:xfrm>
                <a:off x="4480575" y="1018350"/>
                <a:ext cx="259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2020" extrusionOk="0">
                    <a:moveTo>
                      <a:pt x="557" y="0"/>
                    </a:moveTo>
                    <a:cubicBezTo>
                      <a:pt x="369" y="0"/>
                      <a:pt x="261" y="142"/>
                      <a:pt x="195" y="293"/>
                    </a:cubicBezTo>
                    <a:cubicBezTo>
                      <a:pt x="13" y="706"/>
                      <a:pt x="0" y="1151"/>
                      <a:pt x="45" y="1591"/>
                    </a:cubicBezTo>
                    <a:cubicBezTo>
                      <a:pt x="68" y="1821"/>
                      <a:pt x="208" y="2011"/>
                      <a:pt x="463" y="2019"/>
                    </a:cubicBezTo>
                    <a:cubicBezTo>
                      <a:pt x="469" y="2019"/>
                      <a:pt x="475" y="2020"/>
                      <a:pt x="481" y="2020"/>
                    </a:cubicBezTo>
                    <a:cubicBezTo>
                      <a:pt x="731" y="2020"/>
                      <a:pt x="852" y="1823"/>
                      <a:pt x="908" y="1609"/>
                    </a:cubicBezTo>
                    <a:cubicBezTo>
                      <a:pt x="973" y="1354"/>
                      <a:pt x="1000" y="1089"/>
                      <a:pt x="1017" y="993"/>
                    </a:cubicBezTo>
                    <a:cubicBezTo>
                      <a:pt x="1017" y="695"/>
                      <a:pt x="1036" y="559"/>
                      <a:pt x="1012" y="432"/>
                    </a:cubicBezTo>
                    <a:cubicBezTo>
                      <a:pt x="969" y="202"/>
                      <a:pt x="849" y="24"/>
                      <a:pt x="591" y="2"/>
                    </a:cubicBezTo>
                    <a:cubicBezTo>
                      <a:pt x="580" y="1"/>
                      <a:pt x="568" y="0"/>
                      <a:pt x="5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95;p42">
                <a:extLst>
                  <a:ext uri="{FF2B5EF4-FFF2-40B4-BE49-F238E27FC236}">
                    <a16:creationId xmlns:a16="http://schemas.microsoft.com/office/drawing/2014/main" id="{902575A0-89DF-9DBE-8196-AA23924BF405}"/>
                  </a:ext>
                </a:extLst>
              </p:cNvPr>
              <p:cNvSpPr/>
              <p:nvPr/>
            </p:nvSpPr>
            <p:spPr>
              <a:xfrm>
                <a:off x="4866675" y="1459850"/>
                <a:ext cx="285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092" extrusionOk="0">
                    <a:moveTo>
                      <a:pt x="583" y="0"/>
                    </a:moveTo>
                    <a:cubicBezTo>
                      <a:pt x="367" y="0"/>
                      <a:pt x="242" y="160"/>
                      <a:pt x="198" y="314"/>
                    </a:cubicBezTo>
                    <a:cubicBezTo>
                      <a:pt x="102" y="653"/>
                      <a:pt x="64" y="1008"/>
                      <a:pt x="0" y="1371"/>
                    </a:cubicBezTo>
                    <a:cubicBezTo>
                      <a:pt x="30" y="1538"/>
                      <a:pt x="30" y="1725"/>
                      <a:pt x="99" y="1878"/>
                    </a:cubicBezTo>
                    <a:cubicBezTo>
                      <a:pt x="145" y="1979"/>
                      <a:pt x="289" y="2079"/>
                      <a:pt x="398" y="2090"/>
                    </a:cubicBezTo>
                    <a:cubicBezTo>
                      <a:pt x="408" y="2091"/>
                      <a:pt x="418" y="2092"/>
                      <a:pt x="429" y="2092"/>
                    </a:cubicBezTo>
                    <a:cubicBezTo>
                      <a:pt x="544" y="2092"/>
                      <a:pt x="708" y="2033"/>
                      <a:pt x="745" y="1955"/>
                    </a:cubicBezTo>
                    <a:cubicBezTo>
                      <a:pt x="996" y="1428"/>
                      <a:pt x="1142" y="870"/>
                      <a:pt x="985" y="287"/>
                    </a:cubicBezTo>
                    <a:cubicBezTo>
                      <a:pt x="940" y="121"/>
                      <a:pt x="788" y="0"/>
                      <a:pt x="5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96;p42">
                <a:extLst>
                  <a:ext uri="{FF2B5EF4-FFF2-40B4-BE49-F238E27FC236}">
                    <a16:creationId xmlns:a16="http://schemas.microsoft.com/office/drawing/2014/main" id="{5A09D6AA-CDE5-103B-9A15-222E873C8099}"/>
                  </a:ext>
                </a:extLst>
              </p:cNvPr>
              <p:cNvSpPr/>
              <p:nvPr/>
            </p:nvSpPr>
            <p:spPr>
              <a:xfrm>
                <a:off x="4602225" y="1704800"/>
                <a:ext cx="282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2022" extrusionOk="0">
                    <a:moveTo>
                      <a:pt x="647" y="1"/>
                    </a:moveTo>
                    <a:cubicBezTo>
                      <a:pt x="580" y="1"/>
                      <a:pt x="520" y="18"/>
                      <a:pt x="483" y="56"/>
                    </a:cubicBezTo>
                    <a:cubicBezTo>
                      <a:pt x="165" y="388"/>
                      <a:pt x="1" y="1364"/>
                      <a:pt x="214" y="1795"/>
                    </a:cubicBezTo>
                    <a:cubicBezTo>
                      <a:pt x="265" y="1897"/>
                      <a:pt x="406" y="1986"/>
                      <a:pt x="522" y="2013"/>
                    </a:cubicBezTo>
                    <a:cubicBezTo>
                      <a:pt x="548" y="2018"/>
                      <a:pt x="574" y="2021"/>
                      <a:pt x="599" y="2021"/>
                    </a:cubicBezTo>
                    <a:cubicBezTo>
                      <a:pt x="756" y="2021"/>
                      <a:pt x="887" y="1910"/>
                      <a:pt x="936" y="1763"/>
                    </a:cubicBezTo>
                    <a:cubicBezTo>
                      <a:pt x="1031" y="1476"/>
                      <a:pt x="1078" y="1172"/>
                      <a:pt x="1130" y="943"/>
                    </a:cubicBezTo>
                    <a:cubicBezTo>
                      <a:pt x="1110" y="689"/>
                      <a:pt x="1098" y="514"/>
                      <a:pt x="1080" y="339"/>
                    </a:cubicBezTo>
                    <a:cubicBezTo>
                      <a:pt x="1076" y="297"/>
                      <a:pt x="1053" y="257"/>
                      <a:pt x="1039" y="215"/>
                    </a:cubicBezTo>
                    <a:cubicBezTo>
                      <a:pt x="997" y="91"/>
                      <a:pt x="802" y="1"/>
                      <a:pt x="6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97;p42">
                <a:extLst>
                  <a:ext uri="{FF2B5EF4-FFF2-40B4-BE49-F238E27FC236}">
                    <a16:creationId xmlns:a16="http://schemas.microsoft.com/office/drawing/2014/main" id="{BE74B72F-9413-7774-B6AE-69CAEA5E2E54}"/>
                  </a:ext>
                </a:extLst>
              </p:cNvPr>
              <p:cNvSpPr/>
              <p:nvPr/>
            </p:nvSpPr>
            <p:spPr>
              <a:xfrm>
                <a:off x="4846150" y="1206350"/>
                <a:ext cx="28850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84" extrusionOk="0">
                    <a:moveTo>
                      <a:pt x="657" y="1"/>
                    </a:moveTo>
                    <a:cubicBezTo>
                      <a:pt x="535" y="1"/>
                      <a:pt x="425" y="76"/>
                      <a:pt x="351" y="180"/>
                    </a:cubicBezTo>
                    <a:cubicBezTo>
                      <a:pt x="81" y="562"/>
                      <a:pt x="66" y="1019"/>
                      <a:pt x="10" y="1520"/>
                    </a:cubicBezTo>
                    <a:cubicBezTo>
                      <a:pt x="10" y="1553"/>
                      <a:pt x="0" y="1646"/>
                      <a:pt x="11" y="1732"/>
                    </a:cubicBezTo>
                    <a:cubicBezTo>
                      <a:pt x="46" y="1968"/>
                      <a:pt x="141" y="2175"/>
                      <a:pt x="410" y="2184"/>
                    </a:cubicBezTo>
                    <a:cubicBezTo>
                      <a:pt x="415" y="2184"/>
                      <a:pt x="420" y="2184"/>
                      <a:pt x="425" y="2184"/>
                    </a:cubicBezTo>
                    <a:cubicBezTo>
                      <a:pt x="603" y="2184"/>
                      <a:pt x="774" y="2084"/>
                      <a:pt x="823" y="1902"/>
                    </a:cubicBezTo>
                    <a:cubicBezTo>
                      <a:pt x="961" y="1385"/>
                      <a:pt x="1153" y="872"/>
                      <a:pt x="1067" y="325"/>
                    </a:cubicBezTo>
                    <a:cubicBezTo>
                      <a:pt x="1050" y="220"/>
                      <a:pt x="923" y="106"/>
                      <a:pt x="819" y="46"/>
                    </a:cubicBezTo>
                    <a:cubicBezTo>
                      <a:pt x="764" y="15"/>
                      <a:pt x="709" y="1"/>
                      <a:pt x="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98;p42">
                <a:extLst>
                  <a:ext uri="{FF2B5EF4-FFF2-40B4-BE49-F238E27FC236}">
                    <a16:creationId xmlns:a16="http://schemas.microsoft.com/office/drawing/2014/main" id="{DF636D5A-191B-55D2-E908-2BF1BD67E93C}"/>
                  </a:ext>
                </a:extLst>
              </p:cNvPr>
              <p:cNvSpPr/>
              <p:nvPr/>
            </p:nvSpPr>
            <p:spPr>
              <a:xfrm>
                <a:off x="4833825" y="1684250"/>
                <a:ext cx="267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032" extrusionOk="0">
                    <a:moveTo>
                      <a:pt x="603" y="1"/>
                    </a:moveTo>
                    <a:cubicBezTo>
                      <a:pt x="406" y="1"/>
                      <a:pt x="270" y="149"/>
                      <a:pt x="223" y="333"/>
                    </a:cubicBezTo>
                    <a:cubicBezTo>
                      <a:pt x="125" y="715"/>
                      <a:pt x="69" y="1108"/>
                      <a:pt x="26" y="1500"/>
                    </a:cubicBezTo>
                    <a:cubicBezTo>
                      <a:pt x="1" y="1737"/>
                      <a:pt x="126" y="1927"/>
                      <a:pt x="358" y="2013"/>
                    </a:cubicBezTo>
                    <a:cubicBezTo>
                      <a:pt x="392" y="2026"/>
                      <a:pt x="427" y="2032"/>
                      <a:pt x="462" y="2032"/>
                    </a:cubicBezTo>
                    <a:cubicBezTo>
                      <a:pt x="650" y="2032"/>
                      <a:pt x="838" y="1854"/>
                      <a:pt x="909" y="1574"/>
                    </a:cubicBezTo>
                    <a:cubicBezTo>
                      <a:pt x="984" y="1277"/>
                      <a:pt x="1026" y="970"/>
                      <a:pt x="1068" y="751"/>
                    </a:cubicBezTo>
                    <a:cubicBezTo>
                      <a:pt x="1054" y="576"/>
                      <a:pt x="1052" y="488"/>
                      <a:pt x="1038" y="400"/>
                    </a:cubicBezTo>
                    <a:cubicBezTo>
                      <a:pt x="1006" y="210"/>
                      <a:pt x="893" y="64"/>
                      <a:pt x="718" y="17"/>
                    </a:cubicBezTo>
                    <a:cubicBezTo>
                      <a:pt x="677" y="6"/>
                      <a:pt x="639" y="1"/>
                      <a:pt x="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99;p42">
                <a:extLst>
                  <a:ext uri="{FF2B5EF4-FFF2-40B4-BE49-F238E27FC236}">
                    <a16:creationId xmlns:a16="http://schemas.microsoft.com/office/drawing/2014/main" id="{D7E5DF7C-E850-7855-9BFB-FE59B2A5712E}"/>
                  </a:ext>
                </a:extLst>
              </p:cNvPr>
              <p:cNvSpPr/>
              <p:nvPr/>
            </p:nvSpPr>
            <p:spPr>
              <a:xfrm>
                <a:off x="4757975" y="1098700"/>
                <a:ext cx="2775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142" extrusionOk="0">
                    <a:moveTo>
                      <a:pt x="607" y="0"/>
                    </a:moveTo>
                    <a:cubicBezTo>
                      <a:pt x="457" y="0"/>
                      <a:pt x="337" y="90"/>
                      <a:pt x="253" y="232"/>
                    </a:cubicBezTo>
                    <a:cubicBezTo>
                      <a:pt x="40" y="590"/>
                      <a:pt x="75" y="999"/>
                      <a:pt x="5" y="1431"/>
                    </a:cubicBezTo>
                    <a:cubicBezTo>
                      <a:pt x="1" y="1505"/>
                      <a:pt x="1" y="1579"/>
                      <a:pt x="6" y="1653"/>
                    </a:cubicBezTo>
                    <a:cubicBezTo>
                      <a:pt x="27" y="1877"/>
                      <a:pt x="69" y="2106"/>
                      <a:pt x="346" y="2138"/>
                    </a:cubicBezTo>
                    <a:cubicBezTo>
                      <a:pt x="370" y="2141"/>
                      <a:pt x="392" y="2142"/>
                      <a:pt x="414" y="2142"/>
                    </a:cubicBezTo>
                    <a:cubicBezTo>
                      <a:pt x="628" y="2142"/>
                      <a:pt x="790" y="2015"/>
                      <a:pt x="841" y="1800"/>
                    </a:cubicBezTo>
                    <a:cubicBezTo>
                      <a:pt x="953" y="1332"/>
                      <a:pt x="1109" y="863"/>
                      <a:pt x="1028" y="370"/>
                    </a:cubicBezTo>
                    <a:cubicBezTo>
                      <a:pt x="998" y="180"/>
                      <a:pt x="868" y="48"/>
                      <a:pt x="687" y="9"/>
                    </a:cubicBezTo>
                    <a:cubicBezTo>
                      <a:pt x="659" y="3"/>
                      <a:pt x="633" y="0"/>
                      <a:pt x="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00;p42">
                <a:extLst>
                  <a:ext uri="{FF2B5EF4-FFF2-40B4-BE49-F238E27FC236}">
                    <a16:creationId xmlns:a16="http://schemas.microsoft.com/office/drawing/2014/main" id="{A6EA2EE9-0D36-2339-D3B5-FECB77EEEB7F}"/>
                  </a:ext>
                </a:extLst>
              </p:cNvPr>
              <p:cNvSpPr/>
              <p:nvPr/>
            </p:nvSpPr>
            <p:spPr>
              <a:xfrm>
                <a:off x="4287825" y="1869400"/>
                <a:ext cx="2620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2298" extrusionOk="0">
                    <a:moveTo>
                      <a:pt x="488" y="1"/>
                    </a:moveTo>
                    <a:cubicBezTo>
                      <a:pt x="486" y="1"/>
                      <a:pt x="485" y="1"/>
                      <a:pt x="483" y="1"/>
                    </a:cubicBezTo>
                    <a:cubicBezTo>
                      <a:pt x="371" y="4"/>
                      <a:pt x="194" y="111"/>
                      <a:pt x="166" y="207"/>
                    </a:cubicBezTo>
                    <a:cubicBezTo>
                      <a:pt x="80" y="504"/>
                      <a:pt x="52" y="819"/>
                      <a:pt x="1" y="1130"/>
                    </a:cubicBezTo>
                    <a:cubicBezTo>
                      <a:pt x="42" y="1448"/>
                      <a:pt x="62" y="1763"/>
                      <a:pt x="137" y="2067"/>
                    </a:cubicBezTo>
                    <a:cubicBezTo>
                      <a:pt x="161" y="2162"/>
                      <a:pt x="324" y="2258"/>
                      <a:pt x="440" y="2286"/>
                    </a:cubicBezTo>
                    <a:cubicBezTo>
                      <a:pt x="470" y="2294"/>
                      <a:pt x="500" y="2297"/>
                      <a:pt x="530" y="2297"/>
                    </a:cubicBezTo>
                    <a:cubicBezTo>
                      <a:pt x="691" y="2297"/>
                      <a:pt x="834" y="2192"/>
                      <a:pt x="864" y="2046"/>
                    </a:cubicBezTo>
                    <a:cubicBezTo>
                      <a:pt x="988" y="1429"/>
                      <a:pt x="1048" y="800"/>
                      <a:pt x="809" y="193"/>
                    </a:cubicBezTo>
                    <a:cubicBezTo>
                      <a:pt x="772" y="97"/>
                      <a:pt x="599" y="1"/>
                      <a:pt x="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01;p42">
                <a:extLst>
                  <a:ext uri="{FF2B5EF4-FFF2-40B4-BE49-F238E27FC236}">
                    <a16:creationId xmlns:a16="http://schemas.microsoft.com/office/drawing/2014/main" id="{24B43C05-3DE1-8EC8-0FC1-A06982D1326D}"/>
                  </a:ext>
                </a:extLst>
              </p:cNvPr>
              <p:cNvSpPr/>
              <p:nvPr/>
            </p:nvSpPr>
            <p:spPr>
              <a:xfrm>
                <a:off x="4831775" y="1880725"/>
                <a:ext cx="24700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2005" extrusionOk="0">
                    <a:moveTo>
                      <a:pt x="576" y="0"/>
                    </a:moveTo>
                    <a:cubicBezTo>
                      <a:pt x="566" y="0"/>
                      <a:pt x="556" y="0"/>
                      <a:pt x="546" y="1"/>
                    </a:cubicBezTo>
                    <a:cubicBezTo>
                      <a:pt x="355" y="11"/>
                      <a:pt x="185" y="125"/>
                      <a:pt x="155" y="315"/>
                    </a:cubicBezTo>
                    <a:cubicBezTo>
                      <a:pt x="83" y="754"/>
                      <a:pt x="34" y="1199"/>
                      <a:pt x="9" y="1644"/>
                    </a:cubicBezTo>
                    <a:cubicBezTo>
                      <a:pt x="1" y="1836"/>
                      <a:pt x="166" y="1968"/>
                      <a:pt x="353" y="1999"/>
                    </a:cubicBezTo>
                    <a:cubicBezTo>
                      <a:pt x="375" y="2003"/>
                      <a:pt x="397" y="2005"/>
                      <a:pt x="419" y="2005"/>
                    </a:cubicBezTo>
                    <a:cubicBezTo>
                      <a:pt x="581" y="2005"/>
                      <a:pt x="729" y="1901"/>
                      <a:pt x="783" y="1744"/>
                    </a:cubicBezTo>
                    <a:cubicBezTo>
                      <a:pt x="890" y="1406"/>
                      <a:pt x="940" y="1050"/>
                      <a:pt x="972" y="900"/>
                    </a:cubicBezTo>
                    <a:cubicBezTo>
                      <a:pt x="972" y="605"/>
                      <a:pt x="988" y="511"/>
                      <a:pt x="968" y="426"/>
                    </a:cubicBezTo>
                    <a:cubicBezTo>
                      <a:pt x="920" y="207"/>
                      <a:pt x="835" y="0"/>
                      <a:pt x="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02;p42">
                <a:extLst>
                  <a:ext uri="{FF2B5EF4-FFF2-40B4-BE49-F238E27FC236}">
                    <a16:creationId xmlns:a16="http://schemas.microsoft.com/office/drawing/2014/main" id="{2949FF62-81AF-C801-973A-6F64B3BDA916}"/>
                  </a:ext>
                </a:extLst>
              </p:cNvPr>
              <p:cNvSpPr/>
              <p:nvPr/>
            </p:nvSpPr>
            <p:spPr>
              <a:xfrm>
                <a:off x="4448500" y="1769825"/>
                <a:ext cx="26125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947" extrusionOk="0">
                    <a:moveTo>
                      <a:pt x="608" y="1"/>
                    </a:moveTo>
                    <a:cubicBezTo>
                      <a:pt x="406" y="1"/>
                      <a:pt x="252" y="109"/>
                      <a:pt x="204" y="329"/>
                    </a:cubicBezTo>
                    <a:cubicBezTo>
                      <a:pt x="113" y="761"/>
                      <a:pt x="0" y="1196"/>
                      <a:pt x="117" y="1640"/>
                    </a:cubicBezTo>
                    <a:cubicBezTo>
                      <a:pt x="166" y="1824"/>
                      <a:pt x="294" y="1944"/>
                      <a:pt x="495" y="1947"/>
                    </a:cubicBezTo>
                    <a:cubicBezTo>
                      <a:pt x="500" y="1947"/>
                      <a:pt x="505" y="1947"/>
                      <a:pt x="510" y="1947"/>
                    </a:cubicBezTo>
                    <a:cubicBezTo>
                      <a:pt x="696" y="1947"/>
                      <a:pt x="862" y="1872"/>
                      <a:pt x="907" y="1686"/>
                    </a:cubicBezTo>
                    <a:cubicBezTo>
                      <a:pt x="978" y="1387"/>
                      <a:pt x="1010" y="1079"/>
                      <a:pt x="1045" y="863"/>
                    </a:cubicBezTo>
                    <a:cubicBezTo>
                      <a:pt x="1031" y="640"/>
                      <a:pt x="1029" y="506"/>
                      <a:pt x="1014" y="375"/>
                    </a:cubicBezTo>
                    <a:cubicBezTo>
                      <a:pt x="990" y="184"/>
                      <a:pt x="890" y="35"/>
                      <a:pt x="696" y="7"/>
                    </a:cubicBezTo>
                    <a:cubicBezTo>
                      <a:pt x="666" y="3"/>
                      <a:pt x="637" y="1"/>
                      <a:pt x="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503;p42">
              <a:extLst>
                <a:ext uri="{FF2B5EF4-FFF2-40B4-BE49-F238E27FC236}">
                  <a16:creationId xmlns:a16="http://schemas.microsoft.com/office/drawing/2014/main" id="{CC12F2F8-2EB4-641C-C95B-1A97B465592E}"/>
                </a:ext>
              </a:extLst>
            </p:cNvPr>
            <p:cNvGrpSpPr/>
            <p:nvPr/>
          </p:nvGrpSpPr>
          <p:grpSpPr>
            <a:xfrm>
              <a:off x="1596086" y="2030980"/>
              <a:ext cx="575350" cy="253362"/>
              <a:chOff x="2818575" y="3138200"/>
              <a:chExt cx="630175" cy="277475"/>
            </a:xfrm>
          </p:grpSpPr>
          <p:sp>
            <p:nvSpPr>
              <p:cNvPr id="18" name="Google Shape;504;p42">
                <a:extLst>
                  <a:ext uri="{FF2B5EF4-FFF2-40B4-BE49-F238E27FC236}">
                    <a16:creationId xmlns:a16="http://schemas.microsoft.com/office/drawing/2014/main" id="{EBC3251B-577D-9945-3C4A-A9B8605CC38A}"/>
                  </a:ext>
                </a:extLst>
              </p:cNvPr>
              <p:cNvSpPr/>
              <p:nvPr/>
            </p:nvSpPr>
            <p:spPr>
              <a:xfrm>
                <a:off x="2970725" y="3216775"/>
                <a:ext cx="316250" cy="1989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7956" extrusionOk="0">
                    <a:moveTo>
                      <a:pt x="3827" y="1"/>
                    </a:moveTo>
                    <a:cubicBezTo>
                      <a:pt x="1714" y="1"/>
                      <a:pt x="0" y="1781"/>
                      <a:pt x="0" y="3979"/>
                    </a:cubicBezTo>
                    <a:cubicBezTo>
                      <a:pt x="0" y="6175"/>
                      <a:pt x="1714" y="7955"/>
                      <a:pt x="3827" y="7955"/>
                    </a:cubicBezTo>
                    <a:cubicBezTo>
                      <a:pt x="4783" y="7955"/>
                      <a:pt x="5655" y="7589"/>
                      <a:pt x="6325" y="6987"/>
                    </a:cubicBezTo>
                    <a:cubicBezTo>
                      <a:pt x="6996" y="7589"/>
                      <a:pt x="7868" y="7955"/>
                      <a:pt x="8823" y="7955"/>
                    </a:cubicBezTo>
                    <a:cubicBezTo>
                      <a:pt x="10937" y="7955"/>
                      <a:pt x="12649" y="6175"/>
                      <a:pt x="12649" y="3979"/>
                    </a:cubicBezTo>
                    <a:cubicBezTo>
                      <a:pt x="12649" y="1781"/>
                      <a:pt x="10937" y="1"/>
                      <a:pt x="8823" y="1"/>
                    </a:cubicBezTo>
                    <a:cubicBezTo>
                      <a:pt x="7868" y="1"/>
                      <a:pt x="6996" y="368"/>
                      <a:pt x="6325" y="970"/>
                    </a:cubicBezTo>
                    <a:cubicBezTo>
                      <a:pt x="5655" y="368"/>
                      <a:pt x="4783" y="1"/>
                      <a:pt x="38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05;p42">
                <a:extLst>
                  <a:ext uri="{FF2B5EF4-FFF2-40B4-BE49-F238E27FC236}">
                    <a16:creationId xmlns:a16="http://schemas.microsoft.com/office/drawing/2014/main" id="{E743D31A-8922-B3FE-A450-C56DAF543D6E}"/>
                  </a:ext>
                </a:extLst>
              </p:cNvPr>
              <p:cNvSpPr/>
              <p:nvPr/>
            </p:nvSpPr>
            <p:spPr>
              <a:xfrm>
                <a:off x="3044750" y="3180150"/>
                <a:ext cx="1701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461" extrusionOk="0">
                    <a:moveTo>
                      <a:pt x="3403" y="1"/>
                    </a:moveTo>
                    <a:cubicBezTo>
                      <a:pt x="1524" y="1"/>
                      <a:pt x="0" y="776"/>
                      <a:pt x="0" y="1731"/>
                    </a:cubicBezTo>
                    <a:cubicBezTo>
                      <a:pt x="0" y="2687"/>
                      <a:pt x="1524" y="3461"/>
                      <a:pt x="3403" y="3461"/>
                    </a:cubicBezTo>
                    <a:cubicBezTo>
                      <a:pt x="5282" y="3461"/>
                      <a:pt x="6806" y="2687"/>
                      <a:pt x="6806" y="1731"/>
                    </a:cubicBezTo>
                    <a:cubicBezTo>
                      <a:pt x="6806" y="776"/>
                      <a:pt x="5282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06;p42">
                <a:extLst>
                  <a:ext uri="{FF2B5EF4-FFF2-40B4-BE49-F238E27FC236}">
                    <a16:creationId xmlns:a16="http://schemas.microsoft.com/office/drawing/2014/main" id="{099ED253-C40D-AA3F-0C48-BD5ED70A515B}"/>
                  </a:ext>
                </a:extLst>
              </p:cNvPr>
              <p:cNvSpPr/>
              <p:nvPr/>
            </p:nvSpPr>
            <p:spPr>
              <a:xfrm>
                <a:off x="2939575" y="3138200"/>
                <a:ext cx="557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230" extrusionOk="0">
                    <a:moveTo>
                      <a:pt x="1113" y="1"/>
                    </a:moveTo>
                    <a:cubicBezTo>
                      <a:pt x="498" y="1"/>
                      <a:pt x="0" y="500"/>
                      <a:pt x="0" y="1115"/>
                    </a:cubicBezTo>
                    <a:cubicBezTo>
                      <a:pt x="0" y="1730"/>
                      <a:pt x="498" y="2229"/>
                      <a:pt x="1113" y="2229"/>
                    </a:cubicBezTo>
                    <a:cubicBezTo>
                      <a:pt x="1729" y="2229"/>
                      <a:pt x="2228" y="1730"/>
                      <a:pt x="2228" y="1115"/>
                    </a:cubicBezTo>
                    <a:cubicBezTo>
                      <a:pt x="2228" y="500"/>
                      <a:pt x="1729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07;p42">
                <a:extLst>
                  <a:ext uri="{FF2B5EF4-FFF2-40B4-BE49-F238E27FC236}">
                    <a16:creationId xmlns:a16="http://schemas.microsoft.com/office/drawing/2014/main" id="{19512A7A-CCF2-D1AA-FB05-9E86C139D542}"/>
                  </a:ext>
                </a:extLst>
              </p:cNvPr>
              <p:cNvSpPr/>
              <p:nvPr/>
            </p:nvSpPr>
            <p:spPr>
              <a:xfrm>
                <a:off x="3281650" y="3138200"/>
                <a:ext cx="557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230" extrusionOk="0">
                    <a:moveTo>
                      <a:pt x="1114" y="1"/>
                    </a:moveTo>
                    <a:cubicBezTo>
                      <a:pt x="499" y="1"/>
                      <a:pt x="0" y="500"/>
                      <a:pt x="0" y="1115"/>
                    </a:cubicBezTo>
                    <a:cubicBezTo>
                      <a:pt x="0" y="1730"/>
                      <a:pt x="499" y="2229"/>
                      <a:pt x="1114" y="2229"/>
                    </a:cubicBezTo>
                    <a:cubicBezTo>
                      <a:pt x="1730" y="2229"/>
                      <a:pt x="2229" y="1730"/>
                      <a:pt x="2229" y="1115"/>
                    </a:cubicBezTo>
                    <a:cubicBezTo>
                      <a:pt x="2229" y="500"/>
                      <a:pt x="1730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08;p42">
                <a:extLst>
                  <a:ext uri="{FF2B5EF4-FFF2-40B4-BE49-F238E27FC236}">
                    <a16:creationId xmlns:a16="http://schemas.microsoft.com/office/drawing/2014/main" id="{F7E012A9-A2F2-75CA-E9B0-AE23434B0512}"/>
                  </a:ext>
                </a:extLst>
              </p:cNvPr>
              <p:cNvSpPr/>
              <p:nvPr/>
            </p:nvSpPr>
            <p:spPr>
              <a:xfrm>
                <a:off x="2818575" y="3208500"/>
                <a:ext cx="954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5" y="3819"/>
                      <a:pt x="3819" y="2964"/>
                      <a:pt x="3819" y="1909"/>
                    </a:cubicBezTo>
                    <a:cubicBezTo>
                      <a:pt x="3819" y="855"/>
                      <a:pt x="2965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09;p42">
                <a:extLst>
                  <a:ext uri="{FF2B5EF4-FFF2-40B4-BE49-F238E27FC236}">
                    <a16:creationId xmlns:a16="http://schemas.microsoft.com/office/drawing/2014/main" id="{4E375BE5-3576-34BE-12CC-D682D625B5E1}"/>
                  </a:ext>
                </a:extLst>
              </p:cNvPr>
              <p:cNvSpPr/>
              <p:nvPr/>
            </p:nvSpPr>
            <p:spPr>
              <a:xfrm>
                <a:off x="3353250" y="3208500"/>
                <a:ext cx="955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4" y="3819"/>
                      <a:pt x="3819" y="2964"/>
                      <a:pt x="3819" y="1909"/>
                    </a:cubicBezTo>
                    <a:cubicBezTo>
                      <a:pt x="3819" y="855"/>
                      <a:pt x="2964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ED56144E-9EB4-99BF-A053-3A23AD1FD794}"/>
              </a:ext>
            </a:extLst>
          </p:cNvPr>
          <p:cNvSpPr txBox="1"/>
          <p:nvPr/>
        </p:nvSpPr>
        <p:spPr>
          <a:xfrm>
            <a:off x="1556418" y="2124146"/>
            <a:ext cx="5654112" cy="1121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tứ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song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song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733D886D-1441-7B52-8F5E-2013D2E01106}"/>
              </a:ext>
            </a:extLst>
          </p:cNvPr>
          <p:cNvCxnSpPr/>
          <p:nvPr/>
        </p:nvCxnSpPr>
        <p:spPr>
          <a:xfrm>
            <a:off x="3423920" y="2499360"/>
            <a:ext cx="393192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id="{A4D647E2-E629-361D-260D-D8D75087BB6D}"/>
              </a:ext>
            </a:extLst>
          </p:cNvPr>
          <p:cNvCxnSpPr>
            <a:cxnSpLocks/>
          </p:cNvCxnSpPr>
          <p:nvPr/>
        </p:nvCxnSpPr>
        <p:spPr>
          <a:xfrm>
            <a:off x="1285240" y="2499360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Đường nối Thẳng 62">
            <a:extLst>
              <a:ext uri="{FF2B5EF4-FFF2-40B4-BE49-F238E27FC236}">
                <a16:creationId xmlns:a16="http://schemas.microsoft.com/office/drawing/2014/main" id="{C71A908D-6BCC-83FA-46A7-F55385CD20A4}"/>
              </a:ext>
            </a:extLst>
          </p:cNvPr>
          <p:cNvCxnSpPr>
            <a:cxnSpLocks/>
          </p:cNvCxnSpPr>
          <p:nvPr/>
        </p:nvCxnSpPr>
        <p:spPr>
          <a:xfrm>
            <a:off x="1290320" y="2499360"/>
            <a:ext cx="0" cy="91948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Đường nối Thẳng 385">
            <a:extLst>
              <a:ext uri="{FF2B5EF4-FFF2-40B4-BE49-F238E27FC236}">
                <a16:creationId xmlns:a16="http://schemas.microsoft.com/office/drawing/2014/main" id="{C606A155-973B-6824-C1B0-9D34512373F9}"/>
              </a:ext>
            </a:extLst>
          </p:cNvPr>
          <p:cNvCxnSpPr>
            <a:cxnSpLocks/>
          </p:cNvCxnSpPr>
          <p:nvPr/>
        </p:nvCxnSpPr>
        <p:spPr>
          <a:xfrm>
            <a:off x="1285240" y="3418840"/>
            <a:ext cx="60706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Đường nối Thẳng 387">
            <a:extLst>
              <a:ext uri="{FF2B5EF4-FFF2-40B4-BE49-F238E27FC236}">
                <a16:creationId xmlns:a16="http://schemas.microsoft.com/office/drawing/2014/main" id="{991BDC79-8599-B72D-156E-275DDF145690}"/>
              </a:ext>
            </a:extLst>
          </p:cNvPr>
          <p:cNvCxnSpPr>
            <a:cxnSpLocks/>
          </p:cNvCxnSpPr>
          <p:nvPr/>
        </p:nvCxnSpPr>
        <p:spPr>
          <a:xfrm>
            <a:off x="7348220" y="2499360"/>
            <a:ext cx="0" cy="91948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2BCA485-6E69-BFBF-510B-031C837199A9}"/>
              </a:ext>
            </a:extLst>
          </p:cNvPr>
          <p:cNvSpPr txBox="1"/>
          <p:nvPr/>
        </p:nvSpPr>
        <p:spPr>
          <a:xfrm>
            <a:off x="9226199" y="4003398"/>
            <a:ext cx="1146468" cy="48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#9Slide03 SVNAvo" panose="02040603050506020204" pitchFamily="18" charset="0"/>
              </a:rPr>
              <a:t>Đáy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lớn</a:t>
            </a:r>
            <a:endParaRPr lang="en-US" sz="2000" dirty="0">
              <a:latin typeface="#9Slide03 SVNAvo" panose="020406030505060202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1B4BC28-3235-BE5F-439B-FCA627B8E1EC}"/>
              </a:ext>
            </a:extLst>
          </p:cNvPr>
          <p:cNvSpPr txBox="1"/>
          <p:nvPr/>
        </p:nvSpPr>
        <p:spPr>
          <a:xfrm rot="17119310">
            <a:off x="7120889" y="2609018"/>
            <a:ext cx="1451038" cy="48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#9Slide03 SVNAvo" panose="02040603050506020204" pitchFamily="18" charset="0"/>
              </a:rPr>
              <a:t>Cạnh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bên</a:t>
            </a:r>
            <a:endParaRPr lang="en-US" sz="2000" dirty="0">
              <a:latin typeface="#9Slide03 SVNAvo" panose="020406030505060202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3AFBA57-BD01-1028-CB40-749E5C8AAF50}"/>
              </a:ext>
            </a:extLst>
          </p:cNvPr>
          <p:cNvSpPr txBox="1"/>
          <p:nvPr/>
        </p:nvSpPr>
        <p:spPr>
          <a:xfrm rot="5400000">
            <a:off x="9273334" y="2765260"/>
            <a:ext cx="1620957" cy="48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#9Slide03 SVNAvo" panose="02040603050506020204" pitchFamily="18" charset="0"/>
              </a:rPr>
              <a:t>Đường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cao</a:t>
            </a:r>
            <a:endParaRPr lang="en-US" sz="2000" dirty="0">
              <a:latin typeface="#9Slide03 SVNAvo" panose="02040603050506020204" pitchFamily="18" charset="0"/>
            </a:endParaRPr>
          </a:p>
        </p:txBody>
      </p: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F6353B42-BA0A-6C83-9D43-EF6B59F32757}"/>
              </a:ext>
            </a:extLst>
          </p:cNvPr>
          <p:cNvCxnSpPr>
            <a:cxnSpLocks/>
          </p:cNvCxnSpPr>
          <p:nvPr/>
        </p:nvCxnSpPr>
        <p:spPr>
          <a:xfrm>
            <a:off x="10392193" y="2117526"/>
            <a:ext cx="0" cy="1726034"/>
          </a:xfrm>
          <a:prstGeom prst="line">
            <a:avLst/>
          </a:prstGeom>
          <a:ln w="15875">
            <a:solidFill>
              <a:srgbClr val="C84F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id="{92EA9508-7495-A47F-EAD3-4A8D04A42BC9}"/>
              </a:ext>
            </a:extLst>
          </p:cNvPr>
          <p:cNvCxnSpPr/>
          <p:nvPr/>
        </p:nvCxnSpPr>
        <p:spPr>
          <a:xfrm>
            <a:off x="8355761" y="2104852"/>
            <a:ext cx="2036432" cy="0"/>
          </a:xfrm>
          <a:prstGeom prst="line">
            <a:avLst/>
          </a:prstGeom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Đường nối Thẳng 49">
            <a:extLst>
              <a:ext uri="{FF2B5EF4-FFF2-40B4-BE49-F238E27FC236}">
                <a16:creationId xmlns:a16="http://schemas.microsoft.com/office/drawing/2014/main" id="{50CDE4BC-85D8-FDFF-1675-C9E7668BC87F}"/>
              </a:ext>
            </a:extLst>
          </p:cNvPr>
          <p:cNvCxnSpPr>
            <a:cxnSpLocks/>
          </p:cNvCxnSpPr>
          <p:nvPr/>
        </p:nvCxnSpPr>
        <p:spPr>
          <a:xfrm>
            <a:off x="7877979" y="3830886"/>
            <a:ext cx="3764164" cy="0"/>
          </a:xfrm>
          <a:prstGeom prst="line">
            <a:avLst/>
          </a:prstGeom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C6940C23-8DD7-DA15-223D-6C74FF5728B0}"/>
              </a:ext>
            </a:extLst>
          </p:cNvPr>
          <p:cNvCxnSpPr>
            <a:cxnSpLocks/>
          </p:cNvCxnSpPr>
          <p:nvPr/>
        </p:nvCxnSpPr>
        <p:spPr>
          <a:xfrm flipV="1">
            <a:off x="7877979" y="2104852"/>
            <a:ext cx="477782" cy="17260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Đường nối Thẳng 54">
            <a:extLst>
              <a:ext uri="{FF2B5EF4-FFF2-40B4-BE49-F238E27FC236}">
                <a16:creationId xmlns:a16="http://schemas.microsoft.com/office/drawing/2014/main" id="{6F4CAA8C-7628-B97B-019D-3CDDCC4DA477}"/>
              </a:ext>
            </a:extLst>
          </p:cNvPr>
          <p:cNvCxnSpPr>
            <a:cxnSpLocks/>
          </p:cNvCxnSpPr>
          <p:nvPr/>
        </p:nvCxnSpPr>
        <p:spPr>
          <a:xfrm>
            <a:off x="10392193" y="2104852"/>
            <a:ext cx="1249950" cy="17260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5948A6F-B337-1BFD-941C-C25A4B9F466D}"/>
              </a:ext>
            </a:extLst>
          </p:cNvPr>
          <p:cNvSpPr txBox="1"/>
          <p:nvPr/>
        </p:nvSpPr>
        <p:spPr>
          <a:xfrm>
            <a:off x="8123608" y="1544790"/>
            <a:ext cx="514308" cy="70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#9Slide03 SVNAvo" panose="02040603050506020204" pitchFamily="18" charset="0"/>
              </a:rPr>
              <a:t>A</a:t>
            </a:r>
            <a:endParaRPr lang="en-US" sz="2400" dirty="0">
              <a:latin typeface="#9Slide03 SVNAvo" panose="020406030505060202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B8C1F1A-0469-C33C-6ABF-EFB0B0BF8D1C}"/>
              </a:ext>
            </a:extLst>
          </p:cNvPr>
          <p:cNvSpPr txBox="1"/>
          <p:nvPr/>
        </p:nvSpPr>
        <p:spPr>
          <a:xfrm>
            <a:off x="10229757" y="1538578"/>
            <a:ext cx="450320" cy="70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#9Slide03 SVNAvo" panose="02040603050506020204" pitchFamily="18" charset="0"/>
              </a:rPr>
              <a:t>B</a:t>
            </a:r>
            <a:endParaRPr lang="en-US" sz="2400" dirty="0">
              <a:latin typeface="#9Slide03 SVNAvo" panose="020406030505060202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A15B283-35BF-E920-73FE-EC43C57F004D}"/>
              </a:ext>
            </a:extLst>
          </p:cNvPr>
          <p:cNvSpPr txBox="1"/>
          <p:nvPr/>
        </p:nvSpPr>
        <p:spPr>
          <a:xfrm>
            <a:off x="11505738" y="3635217"/>
            <a:ext cx="542303" cy="70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#9Slide03 SVNAvo" panose="02040603050506020204" pitchFamily="18" charset="0"/>
              </a:rPr>
              <a:t>C</a:t>
            </a:r>
            <a:endParaRPr lang="en-US" sz="2400" dirty="0">
              <a:latin typeface="#9Slide03 SVNAvo" panose="020406030505060202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5EAB25D-1C47-C17B-2B7A-999C4B447AF8}"/>
              </a:ext>
            </a:extLst>
          </p:cNvPr>
          <p:cNvSpPr txBox="1"/>
          <p:nvPr/>
        </p:nvSpPr>
        <p:spPr>
          <a:xfrm>
            <a:off x="7576819" y="3635217"/>
            <a:ext cx="516309" cy="70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#9Slide03 SVNAvo" panose="02040603050506020204" pitchFamily="18" charset="0"/>
              </a:rPr>
              <a:t>D</a:t>
            </a:r>
            <a:endParaRPr lang="en-US" sz="2400" dirty="0">
              <a:latin typeface="#9Slide03 SVNAvo" panose="020406030505060202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59CF397-468A-685D-B33B-3BA6F4C3CC21}"/>
              </a:ext>
            </a:extLst>
          </p:cNvPr>
          <p:cNvSpPr txBox="1"/>
          <p:nvPr/>
        </p:nvSpPr>
        <p:spPr>
          <a:xfrm>
            <a:off x="8712203" y="1578722"/>
            <a:ext cx="1562122" cy="609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#9Slide03 SVNAvo" panose="02040603050506020204" pitchFamily="18" charset="0"/>
              </a:rPr>
              <a:t>Đáy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nhỏ</a:t>
            </a:r>
            <a:endParaRPr lang="en-US" sz="2000" dirty="0">
              <a:latin typeface="#9Slide03 SVNAvo" panose="02040603050506020204" pitchFamily="18" charset="0"/>
            </a:endParaRPr>
          </a:p>
        </p:txBody>
      </p: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CE7A2F05-7504-C333-D3F2-215BCB586AF4}"/>
              </a:ext>
            </a:extLst>
          </p:cNvPr>
          <p:cNvCxnSpPr>
            <a:cxnSpLocks/>
          </p:cNvCxnSpPr>
          <p:nvPr/>
        </p:nvCxnSpPr>
        <p:spPr>
          <a:xfrm>
            <a:off x="10156457" y="3587284"/>
            <a:ext cx="0" cy="243602"/>
          </a:xfrm>
          <a:prstGeom prst="line">
            <a:avLst/>
          </a:prstGeom>
          <a:ln w="15875">
            <a:solidFill>
              <a:srgbClr val="C84F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C6AF0631-9675-6E18-7417-39DE27A3BE37}"/>
              </a:ext>
            </a:extLst>
          </p:cNvPr>
          <p:cNvCxnSpPr>
            <a:cxnSpLocks/>
          </p:cNvCxnSpPr>
          <p:nvPr/>
        </p:nvCxnSpPr>
        <p:spPr>
          <a:xfrm rot="5400000">
            <a:off x="10278258" y="3481036"/>
            <a:ext cx="0" cy="243602"/>
          </a:xfrm>
          <a:prstGeom prst="line">
            <a:avLst/>
          </a:prstGeom>
          <a:ln w="15875">
            <a:solidFill>
              <a:srgbClr val="C84F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C62A3221-291B-16A9-14EC-9F93AA3CF01F}"/>
              </a:ext>
            </a:extLst>
          </p:cNvPr>
          <p:cNvSpPr txBox="1"/>
          <p:nvPr/>
        </p:nvSpPr>
        <p:spPr>
          <a:xfrm>
            <a:off x="10156457" y="3630463"/>
            <a:ext cx="492313" cy="70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#9Slide03 SVNAvo" panose="02040603050506020204" pitchFamily="18" charset="0"/>
              </a:rPr>
              <a:t>H</a:t>
            </a:r>
            <a:endParaRPr lang="en-US" sz="2400" dirty="0">
              <a:latin typeface="#9Slide03 SVNAvo" panose="02040603050506020204" pitchFamily="18" charset="0"/>
            </a:endParaRPr>
          </a:p>
        </p:txBody>
      </p:sp>
      <p:pic>
        <p:nvPicPr>
          <p:cNvPr id="51" name="Picture 32">
            <a:extLst>
              <a:ext uri="{FF2B5EF4-FFF2-40B4-BE49-F238E27FC236}">
                <a16:creationId xmlns:a16="http://schemas.microsoft.com/office/drawing/2014/main" id="{19B475D1-FCD5-9481-9A16-81D457CCC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4" y="2244857"/>
            <a:ext cx="557057" cy="50900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5EE9490-3B92-5B5A-BAA1-A772AEDE2F79}"/>
              </a:ext>
            </a:extLst>
          </p:cNvPr>
          <p:cNvSpPr txBox="1"/>
          <p:nvPr/>
        </p:nvSpPr>
        <p:spPr>
          <a:xfrm rot="3201819">
            <a:off x="10509121" y="2578709"/>
            <a:ext cx="1451038" cy="48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#9Slide03 SVNAvo" panose="02040603050506020204" pitchFamily="18" charset="0"/>
              </a:rPr>
              <a:t>Cạnh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bên</a:t>
            </a:r>
            <a:endParaRPr lang="en-US" sz="2000" dirty="0">
              <a:latin typeface="#9Slide03 SVNAvo" panose="02040603050506020204" pitchFamily="18" charset="0"/>
            </a:endParaRPr>
          </a:p>
        </p:txBody>
      </p:sp>
      <p:sp>
        <p:nvSpPr>
          <p:cNvPr id="387" name="Hộp Văn bản 386">
            <a:extLst>
              <a:ext uri="{FF2B5EF4-FFF2-40B4-BE49-F238E27FC236}">
                <a16:creationId xmlns:a16="http://schemas.microsoft.com/office/drawing/2014/main" id="{F0A537D4-DF57-51D0-042F-A65464CFF3A4}"/>
              </a:ext>
            </a:extLst>
          </p:cNvPr>
          <p:cNvSpPr txBox="1"/>
          <p:nvPr/>
        </p:nvSpPr>
        <p:spPr>
          <a:xfrm>
            <a:off x="1557441" y="4936249"/>
            <a:ext cx="7414209" cy="1121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kề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đáy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390" name="Đường nối Thẳng 389">
            <a:extLst>
              <a:ext uri="{FF2B5EF4-FFF2-40B4-BE49-F238E27FC236}">
                <a16:creationId xmlns:a16="http://schemas.microsoft.com/office/drawing/2014/main" id="{469100FE-83F3-D57E-CA36-945D22CE9B27}"/>
              </a:ext>
            </a:extLst>
          </p:cNvPr>
          <p:cNvCxnSpPr>
            <a:cxnSpLocks/>
          </p:cNvCxnSpPr>
          <p:nvPr/>
        </p:nvCxnSpPr>
        <p:spPr>
          <a:xfrm>
            <a:off x="1286263" y="5311463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Đường nối Thẳng 390">
            <a:extLst>
              <a:ext uri="{FF2B5EF4-FFF2-40B4-BE49-F238E27FC236}">
                <a16:creationId xmlns:a16="http://schemas.microsoft.com/office/drawing/2014/main" id="{0970ACB7-90A3-E359-6E44-DDBF33ED3506}"/>
              </a:ext>
            </a:extLst>
          </p:cNvPr>
          <p:cNvCxnSpPr>
            <a:cxnSpLocks/>
          </p:cNvCxnSpPr>
          <p:nvPr/>
        </p:nvCxnSpPr>
        <p:spPr>
          <a:xfrm>
            <a:off x="1291343" y="5311463"/>
            <a:ext cx="0" cy="91948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7" name="Nhóm 396">
            <a:extLst>
              <a:ext uri="{FF2B5EF4-FFF2-40B4-BE49-F238E27FC236}">
                <a16:creationId xmlns:a16="http://schemas.microsoft.com/office/drawing/2014/main" id="{976D1A8D-CE0A-D780-87FD-668FD7AFB1B2}"/>
              </a:ext>
            </a:extLst>
          </p:cNvPr>
          <p:cNvGrpSpPr/>
          <p:nvPr/>
        </p:nvGrpSpPr>
        <p:grpSpPr>
          <a:xfrm>
            <a:off x="1286263" y="5309846"/>
            <a:ext cx="7859491" cy="921097"/>
            <a:chOff x="1286263" y="5309846"/>
            <a:chExt cx="6070600" cy="921097"/>
          </a:xfrm>
        </p:grpSpPr>
        <p:cxnSp>
          <p:nvCxnSpPr>
            <p:cNvPr id="389" name="Đường nối Thẳng 388">
              <a:extLst>
                <a:ext uri="{FF2B5EF4-FFF2-40B4-BE49-F238E27FC236}">
                  <a16:creationId xmlns:a16="http://schemas.microsoft.com/office/drawing/2014/main" id="{1E471482-877B-D473-80B3-B949732BBF72}"/>
                </a:ext>
              </a:extLst>
            </p:cNvPr>
            <p:cNvCxnSpPr>
              <a:cxnSpLocks/>
            </p:cNvCxnSpPr>
            <p:nvPr/>
          </p:nvCxnSpPr>
          <p:spPr>
            <a:xfrm>
              <a:off x="3439610" y="5309846"/>
              <a:ext cx="3917253" cy="1617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Đường nối Thẳng 392">
              <a:extLst>
                <a:ext uri="{FF2B5EF4-FFF2-40B4-BE49-F238E27FC236}">
                  <a16:creationId xmlns:a16="http://schemas.microsoft.com/office/drawing/2014/main" id="{5CA54C22-A402-2FCA-053D-7B4F5B1DFC98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4" name="Đường nối Thẳng 393">
            <a:extLst>
              <a:ext uri="{FF2B5EF4-FFF2-40B4-BE49-F238E27FC236}">
                <a16:creationId xmlns:a16="http://schemas.microsoft.com/office/drawing/2014/main" id="{E525B264-E9B7-19E3-3C20-27230D3206EA}"/>
              </a:ext>
            </a:extLst>
          </p:cNvPr>
          <p:cNvCxnSpPr>
            <a:cxnSpLocks/>
          </p:cNvCxnSpPr>
          <p:nvPr/>
        </p:nvCxnSpPr>
        <p:spPr>
          <a:xfrm>
            <a:off x="9145755" y="5311463"/>
            <a:ext cx="0" cy="91948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5" name="Picture 32">
            <a:extLst>
              <a:ext uri="{FF2B5EF4-FFF2-40B4-BE49-F238E27FC236}">
                <a16:creationId xmlns:a16="http://schemas.microsoft.com/office/drawing/2014/main" id="{06B62EBE-BD07-95B6-0C33-463696523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7" y="5056960"/>
            <a:ext cx="557057" cy="509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13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30" grpId="0"/>
      <p:bldP spid="3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Hình thang 383">
            <a:extLst>
              <a:ext uri="{FF2B5EF4-FFF2-40B4-BE49-F238E27FC236}">
                <a16:creationId xmlns:a16="http://schemas.microsoft.com/office/drawing/2014/main" id="{4CE6CBC4-DD5C-41D5-B98E-A3F6E2C13ACC}"/>
              </a:ext>
            </a:extLst>
          </p:cNvPr>
          <p:cNvSpPr/>
          <p:nvPr/>
        </p:nvSpPr>
        <p:spPr>
          <a:xfrm>
            <a:off x="8573981" y="4573372"/>
            <a:ext cx="2908585" cy="1458540"/>
          </a:xfrm>
          <a:prstGeom prst="trapezoid">
            <a:avLst>
              <a:gd name="adj" fmla="val 4482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0E39E41-D1A1-EA4A-20B3-BB9022FCD7EF}"/>
              </a:ext>
            </a:extLst>
          </p:cNvPr>
          <p:cNvSpPr txBox="1"/>
          <p:nvPr/>
        </p:nvSpPr>
        <p:spPr>
          <a:xfrm>
            <a:off x="172474" y="199643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1.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D98873-52D6-EB5A-20C6-BFA703D59C62}"/>
              </a:ext>
            </a:extLst>
          </p:cNvPr>
          <p:cNvSpPr txBox="1"/>
          <p:nvPr/>
        </p:nvSpPr>
        <p:spPr>
          <a:xfrm>
            <a:off x="624695" y="1239028"/>
            <a:ext cx="7039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Ta </a:t>
            </a:r>
            <a:r>
              <a:rPr lang="en-US" sz="2400" dirty="0" err="1">
                <a:latin typeface="#9Slide03 SVNAvo" panose="02040603050506020204" pitchFamily="18" charset="0"/>
              </a:rPr>
              <a:t>xét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các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tứ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có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hai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đối</a:t>
            </a:r>
            <a:r>
              <a:rPr lang="en-US" sz="2400" dirty="0">
                <a:latin typeface="#9Slide03 SVNAvo" panose="02040603050506020204" pitchFamily="18" charset="0"/>
              </a:rPr>
              <a:t> song </a:t>
            </a:r>
            <a:r>
              <a:rPr lang="en-US" sz="2400" dirty="0" err="1">
                <a:latin typeface="#9Slide03 SVNAvo" panose="02040603050506020204" pitchFamily="18" charset="0"/>
              </a:rPr>
              <a:t>song</a:t>
            </a:r>
            <a:r>
              <a:rPr lang="en-US" sz="2400" dirty="0">
                <a:latin typeface="#9Slide03 SVNAvo" panose="02040603050506020204" pitchFamily="18" charset="0"/>
              </a:rPr>
              <a:t>:</a:t>
            </a: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ED56144E-9EB4-99BF-A053-3A23AD1FD794}"/>
              </a:ext>
            </a:extLst>
          </p:cNvPr>
          <p:cNvSpPr txBox="1"/>
          <p:nvPr/>
        </p:nvSpPr>
        <p:spPr>
          <a:xfrm>
            <a:off x="1556418" y="2124146"/>
            <a:ext cx="5654112" cy="1121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tứ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song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song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733D886D-1441-7B52-8F5E-2013D2E01106}"/>
              </a:ext>
            </a:extLst>
          </p:cNvPr>
          <p:cNvCxnSpPr/>
          <p:nvPr/>
        </p:nvCxnSpPr>
        <p:spPr>
          <a:xfrm>
            <a:off x="3423920" y="2499360"/>
            <a:ext cx="393192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id="{A4D647E2-E629-361D-260D-D8D75087BB6D}"/>
              </a:ext>
            </a:extLst>
          </p:cNvPr>
          <p:cNvCxnSpPr>
            <a:cxnSpLocks/>
          </p:cNvCxnSpPr>
          <p:nvPr/>
        </p:nvCxnSpPr>
        <p:spPr>
          <a:xfrm>
            <a:off x="1285240" y="2499360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Đường nối Thẳng 62">
            <a:extLst>
              <a:ext uri="{FF2B5EF4-FFF2-40B4-BE49-F238E27FC236}">
                <a16:creationId xmlns:a16="http://schemas.microsoft.com/office/drawing/2014/main" id="{C71A908D-6BCC-83FA-46A7-F55385CD20A4}"/>
              </a:ext>
            </a:extLst>
          </p:cNvPr>
          <p:cNvCxnSpPr>
            <a:cxnSpLocks/>
          </p:cNvCxnSpPr>
          <p:nvPr/>
        </p:nvCxnSpPr>
        <p:spPr>
          <a:xfrm>
            <a:off x="1290320" y="2499360"/>
            <a:ext cx="0" cy="91948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Đường nối Thẳng 385">
            <a:extLst>
              <a:ext uri="{FF2B5EF4-FFF2-40B4-BE49-F238E27FC236}">
                <a16:creationId xmlns:a16="http://schemas.microsoft.com/office/drawing/2014/main" id="{C606A155-973B-6824-C1B0-9D34512373F9}"/>
              </a:ext>
            </a:extLst>
          </p:cNvPr>
          <p:cNvCxnSpPr>
            <a:cxnSpLocks/>
          </p:cNvCxnSpPr>
          <p:nvPr/>
        </p:nvCxnSpPr>
        <p:spPr>
          <a:xfrm>
            <a:off x="1285240" y="3418840"/>
            <a:ext cx="60706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2">
            <a:extLst>
              <a:ext uri="{FF2B5EF4-FFF2-40B4-BE49-F238E27FC236}">
                <a16:creationId xmlns:a16="http://schemas.microsoft.com/office/drawing/2014/main" id="{19B475D1-FCD5-9481-9A16-81D457CCC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4" y="2244857"/>
            <a:ext cx="557057" cy="509006"/>
          </a:xfrm>
          <a:prstGeom prst="rect">
            <a:avLst/>
          </a:prstGeom>
        </p:spPr>
      </p:pic>
      <p:sp>
        <p:nvSpPr>
          <p:cNvPr id="387" name="Hộp Văn bản 386">
            <a:extLst>
              <a:ext uri="{FF2B5EF4-FFF2-40B4-BE49-F238E27FC236}">
                <a16:creationId xmlns:a16="http://schemas.microsoft.com/office/drawing/2014/main" id="{F0A537D4-DF57-51D0-042F-A65464CFF3A4}"/>
              </a:ext>
            </a:extLst>
          </p:cNvPr>
          <p:cNvSpPr txBox="1"/>
          <p:nvPr/>
        </p:nvSpPr>
        <p:spPr>
          <a:xfrm>
            <a:off x="1556419" y="4203392"/>
            <a:ext cx="5911182" cy="167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kề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đáy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390" name="Đường nối Thẳng 389">
            <a:extLst>
              <a:ext uri="{FF2B5EF4-FFF2-40B4-BE49-F238E27FC236}">
                <a16:creationId xmlns:a16="http://schemas.microsoft.com/office/drawing/2014/main" id="{469100FE-83F3-D57E-CA36-945D22CE9B27}"/>
              </a:ext>
            </a:extLst>
          </p:cNvPr>
          <p:cNvCxnSpPr>
            <a:cxnSpLocks/>
          </p:cNvCxnSpPr>
          <p:nvPr/>
        </p:nvCxnSpPr>
        <p:spPr>
          <a:xfrm>
            <a:off x="1285240" y="4578606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Đường nối Thẳng 390">
            <a:extLst>
              <a:ext uri="{FF2B5EF4-FFF2-40B4-BE49-F238E27FC236}">
                <a16:creationId xmlns:a16="http://schemas.microsoft.com/office/drawing/2014/main" id="{0970ACB7-90A3-E359-6E44-DDBF33ED3506}"/>
              </a:ext>
            </a:extLst>
          </p:cNvPr>
          <p:cNvCxnSpPr>
            <a:cxnSpLocks/>
          </p:cNvCxnSpPr>
          <p:nvPr/>
        </p:nvCxnSpPr>
        <p:spPr>
          <a:xfrm>
            <a:off x="1290320" y="4578606"/>
            <a:ext cx="0" cy="1456923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7" name="Nhóm 396">
            <a:extLst>
              <a:ext uri="{FF2B5EF4-FFF2-40B4-BE49-F238E27FC236}">
                <a16:creationId xmlns:a16="http://schemas.microsoft.com/office/drawing/2014/main" id="{976D1A8D-CE0A-D780-87FD-668FD7AFB1B2}"/>
              </a:ext>
            </a:extLst>
          </p:cNvPr>
          <p:cNvGrpSpPr/>
          <p:nvPr/>
        </p:nvGrpSpPr>
        <p:grpSpPr>
          <a:xfrm>
            <a:off x="1285241" y="4579552"/>
            <a:ext cx="6066086" cy="1455980"/>
            <a:chOff x="1286263" y="5311463"/>
            <a:chExt cx="6070600" cy="919480"/>
          </a:xfrm>
        </p:grpSpPr>
        <p:cxnSp>
          <p:nvCxnSpPr>
            <p:cNvPr id="389" name="Đường nối Thẳng 388">
              <a:extLst>
                <a:ext uri="{FF2B5EF4-FFF2-40B4-BE49-F238E27FC236}">
                  <a16:creationId xmlns:a16="http://schemas.microsoft.com/office/drawing/2014/main" id="{1E471482-877B-D473-80B3-B949732BBF72}"/>
                </a:ext>
              </a:extLst>
            </p:cNvPr>
            <p:cNvCxnSpPr>
              <a:cxnSpLocks/>
            </p:cNvCxnSpPr>
            <p:nvPr/>
          </p:nvCxnSpPr>
          <p:spPr>
            <a:xfrm>
              <a:off x="4046755" y="5311463"/>
              <a:ext cx="3310108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Đường nối Thẳng 392">
              <a:extLst>
                <a:ext uri="{FF2B5EF4-FFF2-40B4-BE49-F238E27FC236}">
                  <a16:creationId xmlns:a16="http://schemas.microsoft.com/office/drawing/2014/main" id="{5CA54C22-A402-2FCA-053D-7B4F5B1DFC98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4" name="Đường nối Thẳng 393">
            <a:extLst>
              <a:ext uri="{FF2B5EF4-FFF2-40B4-BE49-F238E27FC236}">
                <a16:creationId xmlns:a16="http://schemas.microsoft.com/office/drawing/2014/main" id="{E525B264-E9B7-19E3-3C20-27230D3206EA}"/>
              </a:ext>
            </a:extLst>
          </p:cNvPr>
          <p:cNvCxnSpPr>
            <a:cxnSpLocks/>
          </p:cNvCxnSpPr>
          <p:nvPr/>
        </p:nvCxnSpPr>
        <p:spPr>
          <a:xfrm>
            <a:off x="7351326" y="4576989"/>
            <a:ext cx="0" cy="145854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5" name="Picture 32">
            <a:extLst>
              <a:ext uri="{FF2B5EF4-FFF2-40B4-BE49-F238E27FC236}">
                <a16:creationId xmlns:a16="http://schemas.microsoft.com/office/drawing/2014/main" id="{06B62EBE-BD07-95B6-0C33-463696523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4" y="4324103"/>
            <a:ext cx="557057" cy="509006"/>
          </a:xfrm>
          <a:prstGeom prst="rect">
            <a:avLst/>
          </a:prstGeom>
        </p:spPr>
      </p:pic>
      <p:grpSp>
        <p:nvGrpSpPr>
          <p:cNvPr id="385" name="Nhóm 384">
            <a:extLst>
              <a:ext uri="{FF2B5EF4-FFF2-40B4-BE49-F238E27FC236}">
                <a16:creationId xmlns:a16="http://schemas.microsoft.com/office/drawing/2014/main" id="{0F556E4F-6D10-DD1C-91B0-7A3217B6D04E}"/>
              </a:ext>
            </a:extLst>
          </p:cNvPr>
          <p:cNvGrpSpPr/>
          <p:nvPr/>
        </p:nvGrpSpPr>
        <p:grpSpPr>
          <a:xfrm>
            <a:off x="8718166" y="2139778"/>
            <a:ext cx="2685580" cy="1231456"/>
            <a:chOff x="8446300" y="2173474"/>
            <a:chExt cx="3017520" cy="1383665"/>
          </a:xfrm>
        </p:grpSpPr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9CD2F3-D6B6-9B05-BE38-C618B4FC619F}"/>
                </a:ext>
              </a:extLst>
            </p:cNvPr>
            <p:cNvCxnSpPr/>
            <p:nvPr/>
          </p:nvCxnSpPr>
          <p:spPr>
            <a:xfrm>
              <a:off x="8829311" y="2173474"/>
              <a:ext cx="1632494" cy="0"/>
            </a:xfrm>
            <a:prstGeom prst="line">
              <a:avLst/>
            </a:prstGeom>
            <a:ln w="1905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50D5D7A8-0DD2-EDBE-7828-DA86E006A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46300" y="3557139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A57C283-469E-179B-27F9-DC4B91A6A4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6300" y="2173474"/>
              <a:ext cx="383011" cy="138366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D4FC00FF-4F4C-8CC7-0230-4C81CFDBF4D8}"/>
                </a:ext>
              </a:extLst>
            </p:cNvPr>
            <p:cNvCxnSpPr>
              <a:cxnSpLocks/>
            </p:cNvCxnSpPr>
            <p:nvPr/>
          </p:nvCxnSpPr>
          <p:spPr>
            <a:xfrm>
              <a:off x="10461805" y="2173474"/>
              <a:ext cx="1002015" cy="138366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6663D453-F0A7-0063-13EA-BDA6D169D494}"/>
              </a:ext>
            </a:extLst>
          </p:cNvPr>
          <p:cNvCxnSpPr>
            <a:cxnSpLocks/>
          </p:cNvCxnSpPr>
          <p:nvPr/>
        </p:nvCxnSpPr>
        <p:spPr>
          <a:xfrm>
            <a:off x="7351326" y="2499360"/>
            <a:ext cx="0" cy="91948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Hộp Văn bản 399">
            <a:extLst>
              <a:ext uri="{FF2B5EF4-FFF2-40B4-BE49-F238E27FC236}">
                <a16:creationId xmlns:a16="http://schemas.microsoft.com/office/drawing/2014/main" id="{FB012A14-8314-4DEC-0ED5-134AE45FB4C6}"/>
              </a:ext>
            </a:extLst>
          </p:cNvPr>
          <p:cNvSpPr txBox="1"/>
          <p:nvPr/>
        </p:nvSpPr>
        <p:spPr>
          <a:xfrm>
            <a:off x="8815362" y="4040115"/>
            <a:ext cx="466794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401" name="Hộp Văn bản 400">
            <a:extLst>
              <a:ext uri="{FF2B5EF4-FFF2-40B4-BE49-F238E27FC236}">
                <a16:creationId xmlns:a16="http://schemas.microsoft.com/office/drawing/2014/main" id="{C9AB0E48-FFE7-EB16-9B66-6A8961A90725}"/>
              </a:ext>
            </a:extLst>
          </p:cNvPr>
          <p:cNvSpPr txBox="1"/>
          <p:nvPr/>
        </p:nvSpPr>
        <p:spPr>
          <a:xfrm>
            <a:off x="10792124" y="4033867"/>
            <a:ext cx="412292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402" name="Hộp Văn bản 401">
            <a:extLst>
              <a:ext uri="{FF2B5EF4-FFF2-40B4-BE49-F238E27FC236}">
                <a16:creationId xmlns:a16="http://schemas.microsoft.com/office/drawing/2014/main" id="{A14870B1-80D0-27E4-5742-E0DBA53AB453}"/>
              </a:ext>
            </a:extLst>
          </p:cNvPr>
          <p:cNvSpPr txBox="1"/>
          <p:nvPr/>
        </p:nvSpPr>
        <p:spPr>
          <a:xfrm>
            <a:off x="11481753" y="5879364"/>
            <a:ext cx="367408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P</a:t>
            </a:r>
          </a:p>
        </p:txBody>
      </p:sp>
      <p:sp>
        <p:nvSpPr>
          <p:cNvPr id="403" name="Hộp Văn bản 402">
            <a:extLst>
              <a:ext uri="{FF2B5EF4-FFF2-40B4-BE49-F238E27FC236}">
                <a16:creationId xmlns:a16="http://schemas.microsoft.com/office/drawing/2014/main" id="{3C5B8D6E-4DEE-5586-43E5-DE886AE642CF}"/>
              </a:ext>
            </a:extLst>
          </p:cNvPr>
          <p:cNvSpPr txBox="1"/>
          <p:nvPr/>
        </p:nvSpPr>
        <p:spPr>
          <a:xfrm>
            <a:off x="8231523" y="5879364"/>
            <a:ext cx="452368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Q</a:t>
            </a:r>
          </a:p>
        </p:txBody>
      </p:sp>
      <p:sp>
        <p:nvSpPr>
          <p:cNvPr id="404" name="Cung 403">
            <a:extLst>
              <a:ext uri="{FF2B5EF4-FFF2-40B4-BE49-F238E27FC236}">
                <a16:creationId xmlns:a16="http://schemas.microsoft.com/office/drawing/2014/main" id="{82992869-3E2F-6075-36D4-DA626C72B63C}"/>
              </a:ext>
            </a:extLst>
          </p:cNvPr>
          <p:cNvSpPr/>
          <p:nvPr/>
        </p:nvSpPr>
        <p:spPr>
          <a:xfrm rot="489891">
            <a:off x="8457707" y="5758796"/>
            <a:ext cx="452368" cy="471417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Cung 404">
            <a:extLst>
              <a:ext uri="{FF2B5EF4-FFF2-40B4-BE49-F238E27FC236}">
                <a16:creationId xmlns:a16="http://schemas.microsoft.com/office/drawing/2014/main" id="{D9A7A5DB-2ED4-5E3F-2694-A453468D421C}"/>
              </a:ext>
            </a:extLst>
          </p:cNvPr>
          <p:cNvSpPr/>
          <p:nvPr/>
        </p:nvSpPr>
        <p:spPr>
          <a:xfrm rot="21110109" flipH="1">
            <a:off x="11177563" y="5758795"/>
            <a:ext cx="452368" cy="471417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Hộp Văn bản 405">
            <a:extLst>
              <a:ext uri="{FF2B5EF4-FFF2-40B4-BE49-F238E27FC236}">
                <a16:creationId xmlns:a16="http://schemas.microsoft.com/office/drawing/2014/main" id="{21B964D6-D88C-3E58-174B-DE36C1C9AAA9}"/>
              </a:ext>
            </a:extLst>
          </p:cNvPr>
          <p:cNvSpPr txBox="1"/>
          <p:nvPr/>
        </p:nvSpPr>
        <p:spPr>
          <a:xfrm>
            <a:off x="8718166" y="6247285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2 </a:t>
            </a:r>
            <a:r>
              <a:rPr lang="en-US" sz="2000" dirty="0" err="1">
                <a:latin typeface="#9Slide03 SVNAvo" panose="02040603050506020204" pitchFamily="18" charset="0"/>
              </a:rPr>
              <a:t>góc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kề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đáy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lớn</a:t>
            </a:r>
            <a:r>
              <a:rPr lang="en-US" sz="2000" dirty="0">
                <a:latin typeface="#9Slide03 SVNAvo" panose="02040603050506020204" pitchFamily="18" charset="0"/>
              </a:rPr>
              <a:t> PQ</a:t>
            </a:r>
          </a:p>
        </p:txBody>
      </p:sp>
      <p:sp>
        <p:nvSpPr>
          <p:cNvPr id="407" name="Hộp Văn bản 406">
            <a:extLst>
              <a:ext uri="{FF2B5EF4-FFF2-40B4-BE49-F238E27FC236}">
                <a16:creationId xmlns:a16="http://schemas.microsoft.com/office/drawing/2014/main" id="{02EC68B1-7447-97AD-1AF9-5D6077B66819}"/>
              </a:ext>
            </a:extLst>
          </p:cNvPr>
          <p:cNvSpPr txBox="1"/>
          <p:nvPr/>
        </p:nvSpPr>
        <p:spPr>
          <a:xfrm>
            <a:off x="8834947" y="3806149"/>
            <a:ext cx="238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2 </a:t>
            </a:r>
            <a:r>
              <a:rPr lang="en-US" sz="2000" dirty="0" err="1">
                <a:latin typeface="#9Slide03 SVNAvo" panose="02040603050506020204" pitchFamily="18" charset="0"/>
              </a:rPr>
              <a:t>góc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kề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đáy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nhỏ</a:t>
            </a:r>
            <a:endParaRPr lang="en-US" sz="2000" dirty="0">
              <a:latin typeface="#9Slide03 SVNAvo" panose="02040603050506020204" pitchFamily="18" charset="0"/>
            </a:endParaRPr>
          </a:p>
        </p:txBody>
      </p:sp>
      <p:cxnSp>
        <p:nvCxnSpPr>
          <p:cNvPr id="409" name="Đường kết nối Mũi tên Thẳng 408">
            <a:extLst>
              <a:ext uri="{FF2B5EF4-FFF2-40B4-BE49-F238E27FC236}">
                <a16:creationId xmlns:a16="http://schemas.microsoft.com/office/drawing/2014/main" id="{E3F3CE1A-F9D6-4E51-E3BA-C659B2947AB8}"/>
              </a:ext>
            </a:extLst>
          </p:cNvPr>
          <p:cNvCxnSpPr>
            <a:cxnSpLocks/>
          </p:cNvCxnSpPr>
          <p:nvPr/>
        </p:nvCxnSpPr>
        <p:spPr>
          <a:xfrm>
            <a:off x="8737369" y="5926542"/>
            <a:ext cx="120609" cy="33340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Đường kết nối Mũi tên Thẳng 410">
            <a:extLst>
              <a:ext uri="{FF2B5EF4-FFF2-40B4-BE49-F238E27FC236}">
                <a16:creationId xmlns:a16="http://schemas.microsoft.com/office/drawing/2014/main" id="{DEBD3757-1DCE-7C65-A4E2-0EA5B454C210}"/>
              </a:ext>
            </a:extLst>
          </p:cNvPr>
          <p:cNvCxnSpPr>
            <a:cxnSpLocks/>
          </p:cNvCxnSpPr>
          <p:nvPr/>
        </p:nvCxnSpPr>
        <p:spPr>
          <a:xfrm flipH="1">
            <a:off x="11218933" y="5926542"/>
            <a:ext cx="120609" cy="33340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Đường kết nối Mũi tên Thẳng 411">
            <a:extLst>
              <a:ext uri="{FF2B5EF4-FFF2-40B4-BE49-F238E27FC236}">
                <a16:creationId xmlns:a16="http://schemas.microsoft.com/office/drawing/2014/main" id="{F00FAE63-9A34-985F-8B76-D746640672A8}"/>
              </a:ext>
            </a:extLst>
          </p:cNvPr>
          <p:cNvCxnSpPr>
            <a:cxnSpLocks/>
          </p:cNvCxnSpPr>
          <p:nvPr/>
        </p:nvCxnSpPr>
        <p:spPr>
          <a:xfrm flipV="1">
            <a:off x="9268049" y="4289882"/>
            <a:ext cx="255488" cy="370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Cung 412">
            <a:extLst>
              <a:ext uri="{FF2B5EF4-FFF2-40B4-BE49-F238E27FC236}">
                <a16:creationId xmlns:a16="http://schemas.microsoft.com/office/drawing/2014/main" id="{54F0F02E-965C-71F9-4A7F-0612AAA564DD}"/>
              </a:ext>
            </a:extLst>
          </p:cNvPr>
          <p:cNvSpPr/>
          <p:nvPr/>
        </p:nvSpPr>
        <p:spPr>
          <a:xfrm rot="5866061">
            <a:off x="8939314" y="4310140"/>
            <a:ext cx="452368" cy="471417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Cung 413">
            <a:extLst>
              <a:ext uri="{FF2B5EF4-FFF2-40B4-BE49-F238E27FC236}">
                <a16:creationId xmlns:a16="http://schemas.microsoft.com/office/drawing/2014/main" id="{B84EA77C-3E3D-24DF-BFA7-2DD7AD1E5301}"/>
              </a:ext>
            </a:extLst>
          </p:cNvPr>
          <p:cNvSpPr/>
          <p:nvPr/>
        </p:nvSpPr>
        <p:spPr>
          <a:xfrm rot="5866061">
            <a:off x="8877236" y="4231772"/>
            <a:ext cx="571165" cy="621833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0" name="Nhóm 419">
            <a:extLst>
              <a:ext uri="{FF2B5EF4-FFF2-40B4-BE49-F238E27FC236}">
                <a16:creationId xmlns:a16="http://schemas.microsoft.com/office/drawing/2014/main" id="{256BE151-9ADF-80B8-8742-7B492738C780}"/>
              </a:ext>
            </a:extLst>
          </p:cNvPr>
          <p:cNvGrpSpPr/>
          <p:nvPr/>
        </p:nvGrpSpPr>
        <p:grpSpPr>
          <a:xfrm flipH="1">
            <a:off x="10565494" y="4252299"/>
            <a:ext cx="621833" cy="571165"/>
            <a:chOff x="9004302" y="4409506"/>
            <a:chExt cx="621833" cy="571165"/>
          </a:xfrm>
        </p:grpSpPr>
        <p:sp>
          <p:nvSpPr>
            <p:cNvPr id="418" name="Cung 417">
              <a:extLst>
                <a:ext uri="{FF2B5EF4-FFF2-40B4-BE49-F238E27FC236}">
                  <a16:creationId xmlns:a16="http://schemas.microsoft.com/office/drawing/2014/main" id="{669E3359-9C58-A6D0-A045-D4FC58AC60D4}"/>
                </a:ext>
              </a:extLst>
            </p:cNvPr>
            <p:cNvSpPr/>
            <p:nvPr/>
          </p:nvSpPr>
          <p:spPr>
            <a:xfrm rot="5866061">
              <a:off x="9091714" y="4462540"/>
              <a:ext cx="452368" cy="471417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Cung 418">
              <a:extLst>
                <a:ext uri="{FF2B5EF4-FFF2-40B4-BE49-F238E27FC236}">
                  <a16:creationId xmlns:a16="http://schemas.microsoft.com/office/drawing/2014/main" id="{29ED7BE2-D32C-9601-AC6C-A07B434D00A5}"/>
                </a:ext>
              </a:extLst>
            </p:cNvPr>
            <p:cNvSpPr/>
            <p:nvPr/>
          </p:nvSpPr>
          <p:spPr>
            <a:xfrm rot="5866061">
              <a:off x="9029636" y="4384172"/>
              <a:ext cx="571165" cy="621833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1" name="Đường kết nối Mũi tên Thẳng 420">
            <a:extLst>
              <a:ext uri="{FF2B5EF4-FFF2-40B4-BE49-F238E27FC236}">
                <a16:creationId xmlns:a16="http://schemas.microsoft.com/office/drawing/2014/main" id="{C539C142-AC52-4ABE-270A-443C6E772FFE}"/>
              </a:ext>
            </a:extLst>
          </p:cNvPr>
          <p:cNvCxnSpPr>
            <a:cxnSpLocks/>
          </p:cNvCxnSpPr>
          <p:nvPr/>
        </p:nvCxnSpPr>
        <p:spPr>
          <a:xfrm flipH="1" flipV="1">
            <a:off x="10529012" y="4289882"/>
            <a:ext cx="255488" cy="370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714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 animBg="1"/>
      <p:bldP spid="400" grpId="0"/>
      <p:bldP spid="401" grpId="0"/>
      <p:bldP spid="402" grpId="0"/>
      <p:bldP spid="403" grpId="0"/>
      <p:bldP spid="404" grpId="0" animBg="1"/>
      <p:bldP spid="405" grpId="0" animBg="1"/>
      <p:bldP spid="406" grpId="0"/>
      <p:bldP spid="407" grpId="0"/>
      <p:bldP spid="413" grpId="0" animBg="1"/>
      <p:bldP spid="4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1BE85AD4-B849-EC79-4413-830169482EF0}"/>
              </a:ext>
            </a:extLst>
          </p:cNvPr>
          <p:cNvSpPr/>
          <p:nvPr/>
        </p:nvSpPr>
        <p:spPr>
          <a:xfrm>
            <a:off x="1176074" y="5104150"/>
            <a:ext cx="475688" cy="6471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0E39E41-D1A1-EA4A-20B3-BB9022FCD7EF}"/>
              </a:ext>
            </a:extLst>
          </p:cNvPr>
          <p:cNvSpPr txBox="1"/>
          <p:nvPr/>
        </p:nvSpPr>
        <p:spPr>
          <a:xfrm>
            <a:off x="172474" y="199643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1.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387" name="Hộp Văn bản 386">
            <a:extLst>
              <a:ext uri="{FF2B5EF4-FFF2-40B4-BE49-F238E27FC236}">
                <a16:creationId xmlns:a16="http://schemas.microsoft.com/office/drawing/2014/main" id="{F0A537D4-DF57-51D0-042F-A65464CFF3A4}"/>
              </a:ext>
            </a:extLst>
          </p:cNvPr>
          <p:cNvSpPr txBox="1"/>
          <p:nvPr/>
        </p:nvSpPr>
        <p:spPr>
          <a:xfrm>
            <a:off x="1525939" y="1181661"/>
            <a:ext cx="5911182" cy="167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kề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đáy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390" name="Đường nối Thẳng 389">
            <a:extLst>
              <a:ext uri="{FF2B5EF4-FFF2-40B4-BE49-F238E27FC236}">
                <a16:creationId xmlns:a16="http://schemas.microsoft.com/office/drawing/2014/main" id="{469100FE-83F3-D57E-CA36-945D22CE9B27}"/>
              </a:ext>
            </a:extLst>
          </p:cNvPr>
          <p:cNvCxnSpPr>
            <a:cxnSpLocks/>
          </p:cNvCxnSpPr>
          <p:nvPr/>
        </p:nvCxnSpPr>
        <p:spPr>
          <a:xfrm>
            <a:off x="1254760" y="1556875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Đường nối Thẳng 390">
            <a:extLst>
              <a:ext uri="{FF2B5EF4-FFF2-40B4-BE49-F238E27FC236}">
                <a16:creationId xmlns:a16="http://schemas.microsoft.com/office/drawing/2014/main" id="{0970ACB7-90A3-E359-6E44-DDBF33ED3506}"/>
              </a:ext>
            </a:extLst>
          </p:cNvPr>
          <p:cNvCxnSpPr>
            <a:cxnSpLocks/>
          </p:cNvCxnSpPr>
          <p:nvPr/>
        </p:nvCxnSpPr>
        <p:spPr>
          <a:xfrm>
            <a:off x="1259840" y="1556875"/>
            <a:ext cx="0" cy="1456923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7" name="Nhóm 396">
            <a:extLst>
              <a:ext uri="{FF2B5EF4-FFF2-40B4-BE49-F238E27FC236}">
                <a16:creationId xmlns:a16="http://schemas.microsoft.com/office/drawing/2014/main" id="{976D1A8D-CE0A-D780-87FD-668FD7AFB1B2}"/>
              </a:ext>
            </a:extLst>
          </p:cNvPr>
          <p:cNvGrpSpPr/>
          <p:nvPr/>
        </p:nvGrpSpPr>
        <p:grpSpPr>
          <a:xfrm>
            <a:off x="1254761" y="1557821"/>
            <a:ext cx="6066086" cy="1455980"/>
            <a:chOff x="1286263" y="5311463"/>
            <a:chExt cx="6070600" cy="919480"/>
          </a:xfrm>
        </p:grpSpPr>
        <p:cxnSp>
          <p:nvCxnSpPr>
            <p:cNvPr id="389" name="Đường nối Thẳng 388">
              <a:extLst>
                <a:ext uri="{FF2B5EF4-FFF2-40B4-BE49-F238E27FC236}">
                  <a16:creationId xmlns:a16="http://schemas.microsoft.com/office/drawing/2014/main" id="{1E471482-877B-D473-80B3-B949732BBF72}"/>
                </a:ext>
              </a:extLst>
            </p:cNvPr>
            <p:cNvCxnSpPr>
              <a:cxnSpLocks/>
            </p:cNvCxnSpPr>
            <p:nvPr/>
          </p:nvCxnSpPr>
          <p:spPr>
            <a:xfrm>
              <a:off x="4046755" y="5311463"/>
              <a:ext cx="3310108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Đường nối Thẳng 392">
              <a:extLst>
                <a:ext uri="{FF2B5EF4-FFF2-40B4-BE49-F238E27FC236}">
                  <a16:creationId xmlns:a16="http://schemas.microsoft.com/office/drawing/2014/main" id="{5CA54C22-A402-2FCA-053D-7B4F5B1DFC98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4" name="Đường nối Thẳng 393">
            <a:extLst>
              <a:ext uri="{FF2B5EF4-FFF2-40B4-BE49-F238E27FC236}">
                <a16:creationId xmlns:a16="http://schemas.microsoft.com/office/drawing/2014/main" id="{E525B264-E9B7-19E3-3C20-27230D3206EA}"/>
              </a:ext>
            </a:extLst>
          </p:cNvPr>
          <p:cNvCxnSpPr>
            <a:cxnSpLocks/>
          </p:cNvCxnSpPr>
          <p:nvPr/>
        </p:nvCxnSpPr>
        <p:spPr>
          <a:xfrm>
            <a:off x="7320846" y="1555258"/>
            <a:ext cx="0" cy="145854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5" name="Picture 32">
            <a:extLst>
              <a:ext uri="{FF2B5EF4-FFF2-40B4-BE49-F238E27FC236}">
                <a16:creationId xmlns:a16="http://schemas.microsoft.com/office/drawing/2014/main" id="{06B62EBE-BD07-95B6-0C33-463696523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4" y="1302372"/>
            <a:ext cx="557057" cy="509006"/>
          </a:xfrm>
          <a:prstGeom prst="rect">
            <a:avLst/>
          </a:prstGeom>
        </p:spPr>
      </p:pic>
      <p:sp>
        <p:nvSpPr>
          <p:cNvPr id="384" name="Hình thang 383">
            <a:extLst>
              <a:ext uri="{FF2B5EF4-FFF2-40B4-BE49-F238E27FC236}">
                <a16:creationId xmlns:a16="http://schemas.microsoft.com/office/drawing/2014/main" id="{4CE6CBC4-DD5C-41D5-B98E-A3F6E2C13ACC}"/>
              </a:ext>
            </a:extLst>
          </p:cNvPr>
          <p:cNvSpPr/>
          <p:nvPr/>
        </p:nvSpPr>
        <p:spPr>
          <a:xfrm>
            <a:off x="8543501" y="1551641"/>
            <a:ext cx="2908585" cy="1458540"/>
          </a:xfrm>
          <a:prstGeom prst="trapezoid">
            <a:avLst>
              <a:gd name="adj" fmla="val 4482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Hộp Văn bản 399">
            <a:extLst>
              <a:ext uri="{FF2B5EF4-FFF2-40B4-BE49-F238E27FC236}">
                <a16:creationId xmlns:a16="http://schemas.microsoft.com/office/drawing/2014/main" id="{FB012A14-8314-4DEC-0ED5-134AE45FB4C6}"/>
              </a:ext>
            </a:extLst>
          </p:cNvPr>
          <p:cNvSpPr txBox="1"/>
          <p:nvPr/>
        </p:nvSpPr>
        <p:spPr>
          <a:xfrm>
            <a:off x="8784882" y="1018384"/>
            <a:ext cx="466794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401" name="Hộp Văn bản 400">
            <a:extLst>
              <a:ext uri="{FF2B5EF4-FFF2-40B4-BE49-F238E27FC236}">
                <a16:creationId xmlns:a16="http://schemas.microsoft.com/office/drawing/2014/main" id="{C9AB0E48-FFE7-EB16-9B66-6A8961A90725}"/>
              </a:ext>
            </a:extLst>
          </p:cNvPr>
          <p:cNvSpPr txBox="1"/>
          <p:nvPr/>
        </p:nvSpPr>
        <p:spPr>
          <a:xfrm>
            <a:off x="10761644" y="1012136"/>
            <a:ext cx="412292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402" name="Hộp Văn bản 401">
            <a:extLst>
              <a:ext uri="{FF2B5EF4-FFF2-40B4-BE49-F238E27FC236}">
                <a16:creationId xmlns:a16="http://schemas.microsoft.com/office/drawing/2014/main" id="{A14870B1-80D0-27E4-5742-E0DBA53AB453}"/>
              </a:ext>
            </a:extLst>
          </p:cNvPr>
          <p:cNvSpPr txBox="1"/>
          <p:nvPr/>
        </p:nvSpPr>
        <p:spPr>
          <a:xfrm>
            <a:off x="11451273" y="2857633"/>
            <a:ext cx="367408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P</a:t>
            </a:r>
          </a:p>
        </p:txBody>
      </p:sp>
      <p:sp>
        <p:nvSpPr>
          <p:cNvPr id="403" name="Hộp Văn bản 402">
            <a:extLst>
              <a:ext uri="{FF2B5EF4-FFF2-40B4-BE49-F238E27FC236}">
                <a16:creationId xmlns:a16="http://schemas.microsoft.com/office/drawing/2014/main" id="{3C5B8D6E-4DEE-5586-43E5-DE886AE642CF}"/>
              </a:ext>
            </a:extLst>
          </p:cNvPr>
          <p:cNvSpPr txBox="1"/>
          <p:nvPr/>
        </p:nvSpPr>
        <p:spPr>
          <a:xfrm>
            <a:off x="8201043" y="2857633"/>
            <a:ext cx="452368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Q</a:t>
            </a:r>
          </a:p>
        </p:txBody>
      </p:sp>
      <p:sp>
        <p:nvSpPr>
          <p:cNvPr id="404" name="Cung 403">
            <a:extLst>
              <a:ext uri="{FF2B5EF4-FFF2-40B4-BE49-F238E27FC236}">
                <a16:creationId xmlns:a16="http://schemas.microsoft.com/office/drawing/2014/main" id="{82992869-3E2F-6075-36D4-DA626C72B63C}"/>
              </a:ext>
            </a:extLst>
          </p:cNvPr>
          <p:cNvSpPr/>
          <p:nvPr/>
        </p:nvSpPr>
        <p:spPr>
          <a:xfrm rot="489891">
            <a:off x="8427227" y="2737065"/>
            <a:ext cx="452368" cy="471417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Cung 404">
            <a:extLst>
              <a:ext uri="{FF2B5EF4-FFF2-40B4-BE49-F238E27FC236}">
                <a16:creationId xmlns:a16="http://schemas.microsoft.com/office/drawing/2014/main" id="{D9A7A5DB-2ED4-5E3F-2694-A453468D421C}"/>
              </a:ext>
            </a:extLst>
          </p:cNvPr>
          <p:cNvSpPr/>
          <p:nvPr/>
        </p:nvSpPr>
        <p:spPr>
          <a:xfrm rot="21110109" flipH="1">
            <a:off x="11147083" y="2737064"/>
            <a:ext cx="452368" cy="471417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Cung 412">
            <a:extLst>
              <a:ext uri="{FF2B5EF4-FFF2-40B4-BE49-F238E27FC236}">
                <a16:creationId xmlns:a16="http://schemas.microsoft.com/office/drawing/2014/main" id="{54F0F02E-965C-71F9-4A7F-0612AAA564DD}"/>
              </a:ext>
            </a:extLst>
          </p:cNvPr>
          <p:cNvSpPr/>
          <p:nvPr/>
        </p:nvSpPr>
        <p:spPr>
          <a:xfrm rot="5866061">
            <a:off x="8908834" y="1288409"/>
            <a:ext cx="452368" cy="471417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Cung 413">
            <a:extLst>
              <a:ext uri="{FF2B5EF4-FFF2-40B4-BE49-F238E27FC236}">
                <a16:creationId xmlns:a16="http://schemas.microsoft.com/office/drawing/2014/main" id="{B84EA77C-3E3D-24DF-BFA7-2DD7AD1E5301}"/>
              </a:ext>
            </a:extLst>
          </p:cNvPr>
          <p:cNvSpPr/>
          <p:nvPr/>
        </p:nvSpPr>
        <p:spPr>
          <a:xfrm rot="5866061">
            <a:off x="8846756" y="1210041"/>
            <a:ext cx="571165" cy="621833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0" name="Nhóm 419">
            <a:extLst>
              <a:ext uri="{FF2B5EF4-FFF2-40B4-BE49-F238E27FC236}">
                <a16:creationId xmlns:a16="http://schemas.microsoft.com/office/drawing/2014/main" id="{256BE151-9ADF-80B8-8742-7B492738C780}"/>
              </a:ext>
            </a:extLst>
          </p:cNvPr>
          <p:cNvGrpSpPr/>
          <p:nvPr/>
        </p:nvGrpSpPr>
        <p:grpSpPr>
          <a:xfrm flipH="1">
            <a:off x="10535014" y="1230568"/>
            <a:ext cx="621833" cy="571165"/>
            <a:chOff x="9004302" y="4409506"/>
            <a:chExt cx="621833" cy="571165"/>
          </a:xfrm>
        </p:grpSpPr>
        <p:sp>
          <p:nvSpPr>
            <p:cNvPr id="418" name="Cung 417">
              <a:extLst>
                <a:ext uri="{FF2B5EF4-FFF2-40B4-BE49-F238E27FC236}">
                  <a16:creationId xmlns:a16="http://schemas.microsoft.com/office/drawing/2014/main" id="{669E3359-9C58-A6D0-A045-D4FC58AC60D4}"/>
                </a:ext>
              </a:extLst>
            </p:cNvPr>
            <p:cNvSpPr/>
            <p:nvPr/>
          </p:nvSpPr>
          <p:spPr>
            <a:xfrm rot="5866061">
              <a:off x="9091714" y="4462540"/>
              <a:ext cx="452368" cy="471417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Cung 418">
              <a:extLst>
                <a:ext uri="{FF2B5EF4-FFF2-40B4-BE49-F238E27FC236}">
                  <a16:creationId xmlns:a16="http://schemas.microsoft.com/office/drawing/2014/main" id="{29ED7BE2-D32C-9601-AC6C-A07B434D00A5}"/>
                </a:ext>
              </a:extLst>
            </p:cNvPr>
            <p:cNvSpPr/>
            <p:nvPr/>
          </p:nvSpPr>
          <p:spPr>
            <a:xfrm rot="5866061">
              <a:off x="9029636" y="4384172"/>
              <a:ext cx="571165" cy="621833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BD88A73-3FCB-329B-87A7-B08BD20B95CD}"/>
              </a:ext>
            </a:extLst>
          </p:cNvPr>
          <p:cNvSpPr txBox="1"/>
          <p:nvPr/>
        </p:nvSpPr>
        <p:spPr>
          <a:xfrm>
            <a:off x="2093193" y="3885370"/>
            <a:ext cx="6527800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latin typeface="#9Slide03 SVNAvo" panose="02040603050506020204" pitchFamily="18" charset="0"/>
              </a:rPr>
              <a:t> M </a:t>
            </a:r>
            <a:r>
              <a:rPr lang="en-US" sz="2400" dirty="0" err="1">
                <a:latin typeface="#9Slide03 SVNAvo" panose="02040603050506020204" pitchFamily="18" charset="0"/>
              </a:rPr>
              <a:t>bằng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latin typeface="#9Slide03 SVNAvo" panose="02040603050506020204" pitchFamily="18" charset="0"/>
              </a:rPr>
              <a:t> N </a:t>
            </a:r>
            <a:r>
              <a:rPr lang="en-US" sz="2400" dirty="0" err="1">
                <a:latin typeface="#9Slide03 SVNAvo" panose="02040603050506020204" pitchFamily="18" charset="0"/>
              </a:rPr>
              <a:t>và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latin typeface="#9Slide03 SVNAvo" panose="02040603050506020204" pitchFamily="18" charset="0"/>
              </a:rPr>
              <a:t> Q </a:t>
            </a:r>
            <a:r>
              <a:rPr lang="en-US" sz="2400" dirty="0" err="1">
                <a:latin typeface="#9Slide03 SVNAvo" panose="02040603050506020204" pitchFamily="18" charset="0"/>
              </a:rPr>
              <a:t>bằng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latin typeface="#9Slide03 SVNAvo" panose="02040603050506020204" pitchFamily="18" charset="0"/>
              </a:rPr>
              <a:t> P.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6F477C7-310C-0057-3572-6FA644A28B26}"/>
              </a:ext>
            </a:extLst>
          </p:cNvPr>
          <p:cNvSpPr txBox="1"/>
          <p:nvPr/>
        </p:nvSpPr>
        <p:spPr>
          <a:xfrm>
            <a:off x="1130196" y="3320657"/>
            <a:ext cx="5522666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: </a:t>
            </a:r>
            <a:r>
              <a:rPr lang="en-US" sz="2400" dirty="0">
                <a:latin typeface="#9Slide03 SVNAvo" panose="02040603050506020204" pitchFamily="18" charset="0"/>
              </a:rPr>
              <a:t>Trong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 MNPQ: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D756751-F4A6-2B50-99EC-11761D940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4" y="3434128"/>
            <a:ext cx="451242" cy="451242"/>
          </a:xfrm>
          <a:prstGeom prst="rect">
            <a:avLst/>
          </a:prstGeom>
        </p:spPr>
      </p:pic>
      <p:grpSp>
        <p:nvGrpSpPr>
          <p:cNvPr id="6" name="Google Shape;320;p36">
            <a:extLst>
              <a:ext uri="{FF2B5EF4-FFF2-40B4-BE49-F238E27FC236}">
                <a16:creationId xmlns:a16="http://schemas.microsoft.com/office/drawing/2014/main" id="{5AFB83C5-DD0F-A398-38B9-915779D85715}"/>
              </a:ext>
            </a:extLst>
          </p:cNvPr>
          <p:cNvGrpSpPr/>
          <p:nvPr/>
        </p:nvGrpSpPr>
        <p:grpSpPr>
          <a:xfrm>
            <a:off x="10579135" y="5460762"/>
            <a:ext cx="1458817" cy="1238504"/>
            <a:chOff x="4839024" y="2340625"/>
            <a:chExt cx="1481576" cy="1257826"/>
          </a:xfrm>
        </p:grpSpPr>
        <p:grpSp>
          <p:nvGrpSpPr>
            <p:cNvPr id="7" name="Google Shape;321;p36">
              <a:extLst>
                <a:ext uri="{FF2B5EF4-FFF2-40B4-BE49-F238E27FC236}">
                  <a16:creationId xmlns:a16="http://schemas.microsoft.com/office/drawing/2014/main" id="{9AD682D1-B23E-D63A-F1D6-B9442B77CEBB}"/>
                </a:ext>
              </a:extLst>
            </p:cNvPr>
            <p:cNvGrpSpPr/>
            <p:nvPr/>
          </p:nvGrpSpPr>
          <p:grpSpPr>
            <a:xfrm>
              <a:off x="4839024" y="2340625"/>
              <a:ext cx="1481576" cy="1257826"/>
              <a:chOff x="4839024" y="2340625"/>
              <a:chExt cx="1481576" cy="1257826"/>
            </a:xfrm>
          </p:grpSpPr>
          <p:sp>
            <p:nvSpPr>
              <p:cNvPr id="9" name="Google Shape;322;p36">
                <a:extLst>
                  <a:ext uri="{FF2B5EF4-FFF2-40B4-BE49-F238E27FC236}">
                    <a16:creationId xmlns:a16="http://schemas.microsoft.com/office/drawing/2014/main" id="{8AFCDB6A-C267-E5E6-E233-8179E6627F05}"/>
                  </a:ext>
                </a:extLst>
              </p:cNvPr>
              <p:cNvSpPr/>
              <p:nvPr/>
            </p:nvSpPr>
            <p:spPr>
              <a:xfrm>
                <a:off x="4839024" y="3396200"/>
                <a:ext cx="1407150" cy="202251"/>
              </a:xfrm>
              <a:custGeom>
                <a:avLst/>
                <a:gdLst/>
                <a:ahLst/>
                <a:cxnLst/>
                <a:rect l="l" t="t" r="r" b="b"/>
                <a:pathLst>
                  <a:path w="41546" h="5893" extrusionOk="0">
                    <a:moveTo>
                      <a:pt x="20772" y="0"/>
                    </a:moveTo>
                    <a:cubicBezTo>
                      <a:pt x="15264" y="0"/>
                      <a:pt x="9980" y="310"/>
                      <a:pt x="6085" y="863"/>
                    </a:cubicBezTo>
                    <a:cubicBezTo>
                      <a:pt x="2189" y="1416"/>
                      <a:pt x="0" y="2165"/>
                      <a:pt x="0" y="2946"/>
                    </a:cubicBezTo>
                    <a:cubicBezTo>
                      <a:pt x="0" y="3728"/>
                      <a:pt x="2189" y="4477"/>
                      <a:pt x="6085" y="5030"/>
                    </a:cubicBezTo>
                    <a:cubicBezTo>
                      <a:pt x="9980" y="5582"/>
                      <a:pt x="15264" y="5893"/>
                      <a:pt x="20772" y="5893"/>
                    </a:cubicBezTo>
                    <a:cubicBezTo>
                      <a:pt x="26282" y="5893"/>
                      <a:pt x="31566" y="5582"/>
                      <a:pt x="35461" y="5030"/>
                    </a:cubicBezTo>
                    <a:cubicBezTo>
                      <a:pt x="39356" y="4477"/>
                      <a:pt x="41546" y="3728"/>
                      <a:pt x="41546" y="2946"/>
                    </a:cubicBezTo>
                    <a:cubicBezTo>
                      <a:pt x="41546" y="2165"/>
                      <a:pt x="39356" y="1416"/>
                      <a:pt x="35461" y="863"/>
                    </a:cubicBezTo>
                    <a:cubicBezTo>
                      <a:pt x="31566" y="310"/>
                      <a:pt x="26282" y="0"/>
                      <a:pt x="20772" y="0"/>
                    </a:cubicBezTo>
                    <a:close/>
                  </a:path>
                </a:pathLst>
              </a:custGeom>
              <a:solidFill>
                <a:srgbClr val="564A4C">
                  <a:alpha val="21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23;p36">
                <a:extLst>
                  <a:ext uri="{FF2B5EF4-FFF2-40B4-BE49-F238E27FC236}">
                    <a16:creationId xmlns:a16="http://schemas.microsoft.com/office/drawing/2014/main" id="{836717AC-B9AD-3F4A-DA14-096E55C41315}"/>
                  </a:ext>
                </a:extLst>
              </p:cNvPr>
              <p:cNvSpPr/>
              <p:nvPr/>
            </p:nvSpPr>
            <p:spPr>
              <a:xfrm>
                <a:off x="5635875" y="3183875"/>
                <a:ext cx="86500" cy="22347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8939" fill="none" extrusionOk="0">
                    <a:moveTo>
                      <a:pt x="0" y="8939"/>
                    </a:moveTo>
                    <a:lnTo>
                      <a:pt x="3460" y="6632"/>
                    </a:lnTo>
                    <a:lnTo>
                      <a:pt x="3460" y="0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24;p36">
                <a:extLst>
                  <a:ext uri="{FF2B5EF4-FFF2-40B4-BE49-F238E27FC236}">
                    <a16:creationId xmlns:a16="http://schemas.microsoft.com/office/drawing/2014/main" id="{C5A2DC38-8615-7617-2AA7-3557B8DFDAF5}"/>
                  </a:ext>
                </a:extLst>
              </p:cNvPr>
              <p:cNvSpPr/>
              <p:nvPr/>
            </p:nvSpPr>
            <p:spPr>
              <a:xfrm>
                <a:off x="5722350" y="3349650"/>
                <a:ext cx="72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49" fill="none" extrusionOk="0">
                    <a:moveTo>
                      <a:pt x="289" y="3749"/>
                    </a:moveTo>
                    <a:lnTo>
                      <a:pt x="1" y="1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25;p36">
                <a:extLst>
                  <a:ext uri="{FF2B5EF4-FFF2-40B4-BE49-F238E27FC236}">
                    <a16:creationId xmlns:a16="http://schemas.microsoft.com/office/drawing/2014/main" id="{1D8FD491-B43B-BD68-C439-DF567D959077}"/>
                  </a:ext>
                </a:extLst>
              </p:cNvPr>
              <p:cNvSpPr/>
              <p:nvPr/>
            </p:nvSpPr>
            <p:spPr>
              <a:xfrm>
                <a:off x="5772800" y="3183875"/>
                <a:ext cx="86500" cy="22347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8939" fill="none" extrusionOk="0">
                    <a:moveTo>
                      <a:pt x="0" y="8939"/>
                    </a:moveTo>
                    <a:lnTo>
                      <a:pt x="3460" y="6632"/>
                    </a:lnTo>
                    <a:lnTo>
                      <a:pt x="3460" y="0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26;p36">
                <a:extLst>
                  <a:ext uri="{FF2B5EF4-FFF2-40B4-BE49-F238E27FC236}">
                    <a16:creationId xmlns:a16="http://schemas.microsoft.com/office/drawing/2014/main" id="{797F4B61-856D-4D71-587A-DA0AE06511EC}"/>
                  </a:ext>
                </a:extLst>
              </p:cNvPr>
              <p:cNvSpPr/>
              <p:nvPr/>
            </p:nvSpPr>
            <p:spPr>
              <a:xfrm>
                <a:off x="5859275" y="3349650"/>
                <a:ext cx="7250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749" fill="none" extrusionOk="0">
                    <a:moveTo>
                      <a:pt x="289" y="3749"/>
                    </a:moveTo>
                    <a:lnTo>
                      <a:pt x="1" y="1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27;p36">
                <a:extLst>
                  <a:ext uri="{FF2B5EF4-FFF2-40B4-BE49-F238E27FC236}">
                    <a16:creationId xmlns:a16="http://schemas.microsoft.com/office/drawing/2014/main" id="{3115B57F-3EF8-7764-486E-6D02265E302D}"/>
                  </a:ext>
                </a:extLst>
              </p:cNvPr>
              <p:cNvSpPr/>
              <p:nvPr/>
            </p:nvSpPr>
            <p:spPr>
              <a:xfrm>
                <a:off x="4972775" y="2441500"/>
                <a:ext cx="547775" cy="309950"/>
              </a:xfrm>
              <a:custGeom>
                <a:avLst/>
                <a:gdLst/>
                <a:ahLst/>
                <a:cxnLst/>
                <a:rect l="l" t="t" r="r" b="b"/>
                <a:pathLst>
                  <a:path w="21911" h="12398" extrusionOk="0">
                    <a:moveTo>
                      <a:pt x="21623" y="1"/>
                    </a:moveTo>
                    <a:cubicBezTo>
                      <a:pt x="21623" y="1"/>
                      <a:pt x="1731" y="578"/>
                      <a:pt x="865" y="5767"/>
                    </a:cubicBezTo>
                    <a:cubicBezTo>
                      <a:pt x="0" y="10956"/>
                      <a:pt x="0" y="12398"/>
                      <a:pt x="0" y="12398"/>
                    </a:cubicBezTo>
                    <a:lnTo>
                      <a:pt x="21911" y="12110"/>
                    </a:lnTo>
                    <a:lnTo>
                      <a:pt x="21623" y="1"/>
                    </a:lnTo>
                    <a:close/>
                  </a:path>
                </a:pathLst>
              </a:custGeom>
              <a:solidFill>
                <a:srgbClr val="E876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28;p36">
                <a:extLst>
                  <a:ext uri="{FF2B5EF4-FFF2-40B4-BE49-F238E27FC236}">
                    <a16:creationId xmlns:a16="http://schemas.microsoft.com/office/drawing/2014/main" id="{381A58B3-1CC0-360C-E2B9-FBC6000305AD}"/>
                  </a:ext>
                </a:extLst>
              </p:cNvPr>
              <p:cNvSpPr/>
              <p:nvPr/>
            </p:nvSpPr>
            <p:spPr>
              <a:xfrm>
                <a:off x="5427175" y="2340625"/>
                <a:ext cx="893425" cy="969325"/>
              </a:xfrm>
              <a:custGeom>
                <a:avLst/>
                <a:gdLst/>
                <a:ahLst/>
                <a:cxnLst/>
                <a:rect l="l" t="t" r="r" b="b"/>
                <a:pathLst>
                  <a:path w="35737" h="38773" extrusionOk="0">
                    <a:moveTo>
                      <a:pt x="10079" y="0"/>
                    </a:moveTo>
                    <a:cubicBezTo>
                      <a:pt x="5242" y="0"/>
                      <a:pt x="1421" y="6128"/>
                      <a:pt x="1421" y="14755"/>
                    </a:cubicBezTo>
                    <a:cubicBezTo>
                      <a:pt x="1421" y="14755"/>
                      <a:pt x="1" y="32503"/>
                      <a:pt x="13727" y="35817"/>
                    </a:cubicBezTo>
                    <a:cubicBezTo>
                      <a:pt x="20590" y="37474"/>
                      <a:pt x="24081" y="37888"/>
                      <a:pt x="25856" y="37888"/>
                    </a:cubicBezTo>
                    <a:cubicBezTo>
                      <a:pt x="27631" y="37888"/>
                      <a:pt x="27690" y="37474"/>
                      <a:pt x="27690" y="37474"/>
                    </a:cubicBezTo>
                    <a:cubicBezTo>
                      <a:pt x="27690" y="37474"/>
                      <a:pt x="30806" y="38772"/>
                      <a:pt x="32614" y="38772"/>
                    </a:cubicBezTo>
                    <a:cubicBezTo>
                      <a:pt x="33247" y="38772"/>
                      <a:pt x="33720" y="38613"/>
                      <a:pt x="33843" y="38184"/>
                    </a:cubicBezTo>
                    <a:cubicBezTo>
                      <a:pt x="34250" y="36758"/>
                      <a:pt x="32028" y="36209"/>
                      <a:pt x="31401" y="36083"/>
                    </a:cubicBezTo>
                    <a:lnTo>
                      <a:pt x="31401" y="36083"/>
                    </a:lnTo>
                    <a:cubicBezTo>
                      <a:pt x="31605" y="36117"/>
                      <a:pt x="31982" y="36167"/>
                      <a:pt x="32405" y="36167"/>
                    </a:cubicBezTo>
                    <a:cubicBezTo>
                      <a:pt x="33360" y="36167"/>
                      <a:pt x="34553" y="35912"/>
                      <a:pt x="34553" y="34634"/>
                    </a:cubicBezTo>
                    <a:cubicBezTo>
                      <a:pt x="34553" y="33534"/>
                      <a:pt x="33859" y="33002"/>
                      <a:pt x="33188" y="32745"/>
                    </a:cubicBezTo>
                    <a:lnTo>
                      <a:pt x="33188" y="32745"/>
                    </a:lnTo>
                    <a:cubicBezTo>
                      <a:pt x="33355" y="32761"/>
                      <a:pt x="33531" y="32772"/>
                      <a:pt x="33707" y="32772"/>
                    </a:cubicBezTo>
                    <a:cubicBezTo>
                      <a:pt x="34697" y="32772"/>
                      <a:pt x="35736" y="32447"/>
                      <a:pt x="35736" y="31083"/>
                    </a:cubicBezTo>
                    <a:cubicBezTo>
                      <a:pt x="35736" y="28481"/>
                      <a:pt x="31712" y="28481"/>
                      <a:pt x="31712" y="28481"/>
                    </a:cubicBezTo>
                    <a:cubicBezTo>
                      <a:pt x="31712" y="28481"/>
                      <a:pt x="19406" y="16885"/>
                      <a:pt x="18934" y="14755"/>
                    </a:cubicBezTo>
                    <a:cubicBezTo>
                      <a:pt x="17062" y="6333"/>
                      <a:pt x="14915" y="0"/>
                      <a:pt x="100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29;p36">
                <a:extLst>
                  <a:ext uri="{FF2B5EF4-FFF2-40B4-BE49-F238E27FC236}">
                    <a16:creationId xmlns:a16="http://schemas.microsoft.com/office/drawing/2014/main" id="{34474B80-B63A-EAA4-5060-1479CF731F09}"/>
                  </a:ext>
                </a:extLst>
              </p:cNvPr>
              <p:cNvSpPr/>
              <p:nvPr/>
            </p:nvSpPr>
            <p:spPr>
              <a:xfrm>
                <a:off x="5739100" y="2641725"/>
                <a:ext cx="480900" cy="410900"/>
              </a:xfrm>
              <a:custGeom>
                <a:avLst/>
                <a:gdLst/>
                <a:ahLst/>
                <a:cxnLst/>
                <a:rect l="l" t="t" r="r" b="b"/>
                <a:pathLst>
                  <a:path w="19236" h="16436" extrusionOk="0">
                    <a:moveTo>
                      <a:pt x="8202" y="1"/>
                    </a:moveTo>
                    <a:cubicBezTo>
                      <a:pt x="3402" y="1"/>
                      <a:pt x="1" y="7676"/>
                      <a:pt x="2670" y="10757"/>
                    </a:cubicBezTo>
                    <a:cubicBezTo>
                      <a:pt x="5746" y="14307"/>
                      <a:pt x="19235" y="16436"/>
                      <a:pt x="19235" y="16436"/>
                    </a:cubicBezTo>
                    <a:cubicBezTo>
                      <a:pt x="19235" y="16436"/>
                      <a:pt x="19235" y="5077"/>
                      <a:pt x="10479" y="580"/>
                    </a:cubicBezTo>
                    <a:cubicBezTo>
                      <a:pt x="9699" y="180"/>
                      <a:pt x="8934" y="1"/>
                      <a:pt x="8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30;p36">
                <a:extLst>
                  <a:ext uri="{FF2B5EF4-FFF2-40B4-BE49-F238E27FC236}">
                    <a16:creationId xmlns:a16="http://schemas.microsoft.com/office/drawing/2014/main" id="{EEF68410-1ECA-A3B0-4CA9-CE2DA2A76E63}"/>
                  </a:ext>
                </a:extLst>
              </p:cNvPr>
              <p:cNvSpPr/>
              <p:nvPr/>
            </p:nvSpPr>
            <p:spPr>
              <a:xfrm>
                <a:off x="5459425" y="2380125"/>
                <a:ext cx="313384" cy="612650"/>
              </a:xfrm>
              <a:custGeom>
                <a:avLst/>
                <a:gdLst/>
                <a:ahLst/>
                <a:cxnLst/>
                <a:rect l="l" t="t" r="r" b="b"/>
                <a:pathLst>
                  <a:path w="15568" h="24506" extrusionOk="0">
                    <a:moveTo>
                      <a:pt x="7784" y="0"/>
                    </a:moveTo>
                    <a:cubicBezTo>
                      <a:pt x="5720" y="0"/>
                      <a:pt x="3739" y="1292"/>
                      <a:pt x="2280" y="3590"/>
                    </a:cubicBezTo>
                    <a:cubicBezTo>
                      <a:pt x="820" y="5887"/>
                      <a:pt x="1" y="9003"/>
                      <a:pt x="1" y="12253"/>
                    </a:cubicBezTo>
                    <a:cubicBezTo>
                      <a:pt x="1" y="15503"/>
                      <a:pt x="820" y="18620"/>
                      <a:pt x="2280" y="20918"/>
                    </a:cubicBezTo>
                    <a:cubicBezTo>
                      <a:pt x="3739" y="23215"/>
                      <a:pt x="5720" y="24506"/>
                      <a:pt x="7784" y="24506"/>
                    </a:cubicBezTo>
                    <a:cubicBezTo>
                      <a:pt x="9848" y="24506"/>
                      <a:pt x="11829" y="23215"/>
                      <a:pt x="13288" y="20918"/>
                    </a:cubicBezTo>
                    <a:cubicBezTo>
                      <a:pt x="14748" y="18620"/>
                      <a:pt x="15568" y="15503"/>
                      <a:pt x="15568" y="12253"/>
                    </a:cubicBezTo>
                    <a:cubicBezTo>
                      <a:pt x="15568" y="9003"/>
                      <a:pt x="14748" y="5887"/>
                      <a:pt x="13288" y="3590"/>
                    </a:cubicBezTo>
                    <a:cubicBezTo>
                      <a:pt x="11829" y="1292"/>
                      <a:pt x="9848" y="0"/>
                      <a:pt x="77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31;p36">
                <a:extLst>
                  <a:ext uri="{FF2B5EF4-FFF2-40B4-BE49-F238E27FC236}">
                    <a16:creationId xmlns:a16="http://schemas.microsoft.com/office/drawing/2014/main" id="{0ADE73AB-BB89-C77D-A487-58CB2FE5DFC9}"/>
                  </a:ext>
                </a:extLst>
              </p:cNvPr>
              <p:cNvSpPr/>
              <p:nvPr/>
            </p:nvSpPr>
            <p:spPr>
              <a:xfrm>
                <a:off x="4972775" y="2657725"/>
                <a:ext cx="360400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14416" h="3749" fill="none" extrusionOk="0">
                    <a:moveTo>
                      <a:pt x="0" y="3749"/>
                    </a:moveTo>
                    <a:cubicBezTo>
                      <a:pt x="0" y="3749"/>
                      <a:pt x="2595" y="1154"/>
                      <a:pt x="7208" y="866"/>
                    </a:cubicBezTo>
                    <a:cubicBezTo>
                      <a:pt x="11821" y="578"/>
                      <a:pt x="14415" y="1442"/>
                      <a:pt x="14415" y="1"/>
                    </a:cubicBezTo>
                  </a:path>
                </a:pathLst>
              </a:custGeom>
              <a:noFill/>
              <a:ln w="156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32;p36">
                <a:extLst>
                  <a:ext uri="{FF2B5EF4-FFF2-40B4-BE49-F238E27FC236}">
                    <a16:creationId xmlns:a16="http://schemas.microsoft.com/office/drawing/2014/main" id="{65D2E2C8-8F6E-3019-DA79-82A70723815A}"/>
                  </a:ext>
                </a:extLst>
              </p:cNvPr>
              <p:cNvSpPr/>
              <p:nvPr/>
            </p:nvSpPr>
            <p:spPr>
              <a:xfrm>
                <a:off x="5549375" y="2484775"/>
                <a:ext cx="576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307" extrusionOk="0">
                    <a:moveTo>
                      <a:pt x="1154" y="0"/>
                    </a:moveTo>
                    <a:cubicBezTo>
                      <a:pt x="516" y="0"/>
                      <a:pt x="0" y="516"/>
                      <a:pt x="0" y="1154"/>
                    </a:cubicBezTo>
                    <a:cubicBezTo>
                      <a:pt x="0" y="1790"/>
                      <a:pt x="516" y="2307"/>
                      <a:pt x="1154" y="2307"/>
                    </a:cubicBezTo>
                    <a:cubicBezTo>
                      <a:pt x="1791" y="2307"/>
                      <a:pt x="2307" y="1790"/>
                      <a:pt x="2307" y="1154"/>
                    </a:cubicBezTo>
                    <a:cubicBezTo>
                      <a:pt x="2307" y="516"/>
                      <a:pt x="1791" y="0"/>
                      <a:pt x="1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33;p36">
                <a:extLst>
                  <a:ext uri="{FF2B5EF4-FFF2-40B4-BE49-F238E27FC236}">
                    <a16:creationId xmlns:a16="http://schemas.microsoft.com/office/drawing/2014/main" id="{8A5D86CB-CE6A-6C77-FC3B-2DAACD48F841}"/>
                  </a:ext>
                </a:extLst>
              </p:cNvPr>
              <p:cNvSpPr/>
              <p:nvPr/>
            </p:nvSpPr>
            <p:spPr>
              <a:xfrm>
                <a:off x="5607025" y="2556825"/>
                <a:ext cx="100800" cy="100800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4032" extrusionOk="0">
                    <a:moveTo>
                      <a:pt x="2016" y="1"/>
                    </a:moveTo>
                    <a:cubicBezTo>
                      <a:pt x="903" y="1"/>
                      <a:pt x="1" y="903"/>
                      <a:pt x="1" y="2016"/>
                    </a:cubicBezTo>
                    <a:cubicBezTo>
                      <a:pt x="1" y="3129"/>
                      <a:pt x="903" y="4031"/>
                      <a:pt x="2016" y="4031"/>
                    </a:cubicBezTo>
                    <a:cubicBezTo>
                      <a:pt x="3129" y="4031"/>
                      <a:pt x="4031" y="3129"/>
                      <a:pt x="4031" y="2016"/>
                    </a:cubicBezTo>
                    <a:cubicBezTo>
                      <a:pt x="4031" y="903"/>
                      <a:pt x="3129" y="1"/>
                      <a:pt x="20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334;p36">
              <a:extLst>
                <a:ext uri="{FF2B5EF4-FFF2-40B4-BE49-F238E27FC236}">
                  <a16:creationId xmlns:a16="http://schemas.microsoft.com/office/drawing/2014/main" id="{5D6EEBA4-6A9B-ABCC-09CD-B17699B3431A}"/>
                </a:ext>
              </a:extLst>
            </p:cNvPr>
            <p:cNvSpPr/>
            <p:nvPr/>
          </p:nvSpPr>
          <p:spPr>
            <a:xfrm>
              <a:off x="5009050" y="2534650"/>
              <a:ext cx="106525" cy="106900"/>
            </a:xfrm>
            <a:custGeom>
              <a:avLst/>
              <a:gdLst/>
              <a:ahLst/>
              <a:cxnLst/>
              <a:rect l="l" t="t" r="r" b="b"/>
              <a:pathLst>
                <a:path w="4261" h="4276" extrusionOk="0">
                  <a:moveTo>
                    <a:pt x="2855" y="0"/>
                  </a:moveTo>
                  <a:cubicBezTo>
                    <a:pt x="2203" y="0"/>
                    <a:pt x="1427" y="438"/>
                    <a:pt x="865" y="1193"/>
                  </a:cubicBezTo>
                  <a:cubicBezTo>
                    <a:pt x="74" y="2251"/>
                    <a:pt x="1" y="3532"/>
                    <a:pt x="701" y="4054"/>
                  </a:cubicBezTo>
                  <a:cubicBezTo>
                    <a:pt x="901" y="4204"/>
                    <a:pt x="1144" y="4275"/>
                    <a:pt x="1406" y="4275"/>
                  </a:cubicBezTo>
                  <a:cubicBezTo>
                    <a:pt x="2058" y="4275"/>
                    <a:pt x="2833" y="3837"/>
                    <a:pt x="3397" y="3083"/>
                  </a:cubicBezTo>
                  <a:cubicBezTo>
                    <a:pt x="4187" y="2024"/>
                    <a:pt x="4261" y="744"/>
                    <a:pt x="3561" y="221"/>
                  </a:cubicBezTo>
                  <a:cubicBezTo>
                    <a:pt x="3360" y="71"/>
                    <a:pt x="3117" y="0"/>
                    <a:pt x="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5DA21FD-41BF-4AD4-F19D-F95CF364F8AB}"/>
              </a:ext>
            </a:extLst>
          </p:cNvPr>
          <p:cNvSpPr txBox="1"/>
          <p:nvPr/>
        </p:nvSpPr>
        <p:spPr>
          <a:xfrm>
            <a:off x="1130197" y="5083830"/>
            <a:ext cx="9516648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?1.  </a:t>
            </a:r>
            <a:r>
              <a:rPr lang="en-US" sz="2400" dirty="0" err="1">
                <a:latin typeface="#9Slide03 SVNAvo" panose="02040603050506020204" pitchFamily="18" charset="0"/>
              </a:rPr>
              <a:t>Chứng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minh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hai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kề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bên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của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bù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nhau</a:t>
            </a:r>
            <a:r>
              <a:rPr lang="en-US" sz="2400" dirty="0">
                <a:latin typeface="#9Slide03 SVNAvo" panose="02040603050506020204" pitchFamily="18" charset="0"/>
              </a:rPr>
              <a:t>.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1792A740-0749-6D53-ECE2-F25A5A944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4" y="5197301"/>
            <a:ext cx="451242" cy="451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6429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1BE85AD4-B849-EC79-4413-830169482EF0}"/>
              </a:ext>
            </a:extLst>
          </p:cNvPr>
          <p:cNvSpPr/>
          <p:nvPr/>
        </p:nvSpPr>
        <p:spPr>
          <a:xfrm>
            <a:off x="1176074" y="3905270"/>
            <a:ext cx="475688" cy="6471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0E39E41-D1A1-EA4A-20B3-BB9022FCD7EF}"/>
              </a:ext>
            </a:extLst>
          </p:cNvPr>
          <p:cNvSpPr txBox="1"/>
          <p:nvPr/>
        </p:nvSpPr>
        <p:spPr>
          <a:xfrm>
            <a:off x="172474" y="199643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1.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387" name="Hộp Văn bản 386">
            <a:extLst>
              <a:ext uri="{FF2B5EF4-FFF2-40B4-BE49-F238E27FC236}">
                <a16:creationId xmlns:a16="http://schemas.microsoft.com/office/drawing/2014/main" id="{F0A537D4-DF57-51D0-042F-A65464CFF3A4}"/>
              </a:ext>
            </a:extLst>
          </p:cNvPr>
          <p:cNvSpPr txBox="1"/>
          <p:nvPr/>
        </p:nvSpPr>
        <p:spPr>
          <a:xfrm>
            <a:off x="1525939" y="1181661"/>
            <a:ext cx="5911182" cy="167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kề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đáy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390" name="Đường nối Thẳng 389">
            <a:extLst>
              <a:ext uri="{FF2B5EF4-FFF2-40B4-BE49-F238E27FC236}">
                <a16:creationId xmlns:a16="http://schemas.microsoft.com/office/drawing/2014/main" id="{469100FE-83F3-D57E-CA36-945D22CE9B27}"/>
              </a:ext>
            </a:extLst>
          </p:cNvPr>
          <p:cNvCxnSpPr>
            <a:cxnSpLocks/>
          </p:cNvCxnSpPr>
          <p:nvPr/>
        </p:nvCxnSpPr>
        <p:spPr>
          <a:xfrm>
            <a:off x="1254760" y="1556875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Đường nối Thẳng 390">
            <a:extLst>
              <a:ext uri="{FF2B5EF4-FFF2-40B4-BE49-F238E27FC236}">
                <a16:creationId xmlns:a16="http://schemas.microsoft.com/office/drawing/2014/main" id="{0970ACB7-90A3-E359-6E44-DDBF33ED3506}"/>
              </a:ext>
            </a:extLst>
          </p:cNvPr>
          <p:cNvCxnSpPr>
            <a:cxnSpLocks/>
          </p:cNvCxnSpPr>
          <p:nvPr/>
        </p:nvCxnSpPr>
        <p:spPr>
          <a:xfrm>
            <a:off x="1259840" y="1556875"/>
            <a:ext cx="0" cy="1456923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7" name="Nhóm 396">
            <a:extLst>
              <a:ext uri="{FF2B5EF4-FFF2-40B4-BE49-F238E27FC236}">
                <a16:creationId xmlns:a16="http://schemas.microsoft.com/office/drawing/2014/main" id="{976D1A8D-CE0A-D780-87FD-668FD7AFB1B2}"/>
              </a:ext>
            </a:extLst>
          </p:cNvPr>
          <p:cNvGrpSpPr/>
          <p:nvPr/>
        </p:nvGrpSpPr>
        <p:grpSpPr>
          <a:xfrm>
            <a:off x="1254761" y="1557821"/>
            <a:ext cx="6066086" cy="1455980"/>
            <a:chOff x="1286263" y="5311463"/>
            <a:chExt cx="6070600" cy="919480"/>
          </a:xfrm>
        </p:grpSpPr>
        <p:cxnSp>
          <p:nvCxnSpPr>
            <p:cNvPr id="389" name="Đường nối Thẳng 388">
              <a:extLst>
                <a:ext uri="{FF2B5EF4-FFF2-40B4-BE49-F238E27FC236}">
                  <a16:creationId xmlns:a16="http://schemas.microsoft.com/office/drawing/2014/main" id="{1E471482-877B-D473-80B3-B949732BBF72}"/>
                </a:ext>
              </a:extLst>
            </p:cNvPr>
            <p:cNvCxnSpPr>
              <a:cxnSpLocks/>
            </p:cNvCxnSpPr>
            <p:nvPr/>
          </p:nvCxnSpPr>
          <p:spPr>
            <a:xfrm>
              <a:off x="4046755" y="5311463"/>
              <a:ext cx="3310108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Đường nối Thẳng 392">
              <a:extLst>
                <a:ext uri="{FF2B5EF4-FFF2-40B4-BE49-F238E27FC236}">
                  <a16:creationId xmlns:a16="http://schemas.microsoft.com/office/drawing/2014/main" id="{5CA54C22-A402-2FCA-053D-7B4F5B1DFC98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4" name="Đường nối Thẳng 393">
            <a:extLst>
              <a:ext uri="{FF2B5EF4-FFF2-40B4-BE49-F238E27FC236}">
                <a16:creationId xmlns:a16="http://schemas.microsoft.com/office/drawing/2014/main" id="{E525B264-E9B7-19E3-3C20-27230D3206EA}"/>
              </a:ext>
            </a:extLst>
          </p:cNvPr>
          <p:cNvCxnSpPr>
            <a:cxnSpLocks/>
          </p:cNvCxnSpPr>
          <p:nvPr/>
        </p:nvCxnSpPr>
        <p:spPr>
          <a:xfrm>
            <a:off x="7320846" y="1555258"/>
            <a:ext cx="0" cy="145854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5" name="Picture 32">
            <a:extLst>
              <a:ext uri="{FF2B5EF4-FFF2-40B4-BE49-F238E27FC236}">
                <a16:creationId xmlns:a16="http://schemas.microsoft.com/office/drawing/2014/main" id="{06B62EBE-BD07-95B6-0C33-463696523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4" y="1302372"/>
            <a:ext cx="557057" cy="509006"/>
          </a:xfrm>
          <a:prstGeom prst="rect">
            <a:avLst/>
          </a:prstGeom>
        </p:spPr>
      </p:pic>
      <p:sp>
        <p:nvSpPr>
          <p:cNvPr id="384" name="Hình thang 383">
            <a:extLst>
              <a:ext uri="{FF2B5EF4-FFF2-40B4-BE49-F238E27FC236}">
                <a16:creationId xmlns:a16="http://schemas.microsoft.com/office/drawing/2014/main" id="{4CE6CBC4-DD5C-41D5-B98E-A3F6E2C13ACC}"/>
              </a:ext>
            </a:extLst>
          </p:cNvPr>
          <p:cNvSpPr/>
          <p:nvPr/>
        </p:nvSpPr>
        <p:spPr>
          <a:xfrm>
            <a:off x="8543501" y="1917401"/>
            <a:ext cx="2908585" cy="1458540"/>
          </a:xfrm>
          <a:prstGeom prst="trapezoid">
            <a:avLst>
              <a:gd name="adj" fmla="val 4482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Hộp Văn bản 399">
            <a:extLst>
              <a:ext uri="{FF2B5EF4-FFF2-40B4-BE49-F238E27FC236}">
                <a16:creationId xmlns:a16="http://schemas.microsoft.com/office/drawing/2014/main" id="{FB012A14-8314-4DEC-0ED5-134AE45FB4C6}"/>
              </a:ext>
            </a:extLst>
          </p:cNvPr>
          <p:cNvSpPr txBox="1"/>
          <p:nvPr/>
        </p:nvSpPr>
        <p:spPr>
          <a:xfrm>
            <a:off x="8784882" y="1384144"/>
            <a:ext cx="466794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401" name="Hộp Văn bản 400">
            <a:extLst>
              <a:ext uri="{FF2B5EF4-FFF2-40B4-BE49-F238E27FC236}">
                <a16:creationId xmlns:a16="http://schemas.microsoft.com/office/drawing/2014/main" id="{C9AB0E48-FFE7-EB16-9B66-6A8961A90725}"/>
              </a:ext>
            </a:extLst>
          </p:cNvPr>
          <p:cNvSpPr txBox="1"/>
          <p:nvPr/>
        </p:nvSpPr>
        <p:spPr>
          <a:xfrm>
            <a:off x="10761644" y="1377896"/>
            <a:ext cx="412292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402" name="Hộp Văn bản 401">
            <a:extLst>
              <a:ext uri="{FF2B5EF4-FFF2-40B4-BE49-F238E27FC236}">
                <a16:creationId xmlns:a16="http://schemas.microsoft.com/office/drawing/2014/main" id="{A14870B1-80D0-27E4-5742-E0DBA53AB453}"/>
              </a:ext>
            </a:extLst>
          </p:cNvPr>
          <p:cNvSpPr txBox="1"/>
          <p:nvPr/>
        </p:nvSpPr>
        <p:spPr>
          <a:xfrm>
            <a:off x="11451273" y="3223393"/>
            <a:ext cx="367408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P</a:t>
            </a:r>
          </a:p>
        </p:txBody>
      </p:sp>
      <p:sp>
        <p:nvSpPr>
          <p:cNvPr id="403" name="Hộp Văn bản 402">
            <a:extLst>
              <a:ext uri="{FF2B5EF4-FFF2-40B4-BE49-F238E27FC236}">
                <a16:creationId xmlns:a16="http://schemas.microsoft.com/office/drawing/2014/main" id="{3C5B8D6E-4DEE-5586-43E5-DE886AE642CF}"/>
              </a:ext>
            </a:extLst>
          </p:cNvPr>
          <p:cNvSpPr txBox="1"/>
          <p:nvPr/>
        </p:nvSpPr>
        <p:spPr>
          <a:xfrm>
            <a:off x="8201043" y="3223393"/>
            <a:ext cx="452368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Q</a:t>
            </a:r>
          </a:p>
        </p:txBody>
      </p:sp>
      <p:sp>
        <p:nvSpPr>
          <p:cNvPr id="404" name="Cung 403">
            <a:extLst>
              <a:ext uri="{FF2B5EF4-FFF2-40B4-BE49-F238E27FC236}">
                <a16:creationId xmlns:a16="http://schemas.microsoft.com/office/drawing/2014/main" id="{82992869-3E2F-6075-36D4-DA626C72B63C}"/>
              </a:ext>
            </a:extLst>
          </p:cNvPr>
          <p:cNvSpPr/>
          <p:nvPr/>
        </p:nvSpPr>
        <p:spPr>
          <a:xfrm rot="489891">
            <a:off x="8427227" y="3102825"/>
            <a:ext cx="452368" cy="471417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Cung 404">
            <a:extLst>
              <a:ext uri="{FF2B5EF4-FFF2-40B4-BE49-F238E27FC236}">
                <a16:creationId xmlns:a16="http://schemas.microsoft.com/office/drawing/2014/main" id="{D9A7A5DB-2ED4-5E3F-2694-A453468D421C}"/>
              </a:ext>
            </a:extLst>
          </p:cNvPr>
          <p:cNvSpPr/>
          <p:nvPr/>
        </p:nvSpPr>
        <p:spPr>
          <a:xfrm rot="21110109" flipH="1">
            <a:off x="11147083" y="3102824"/>
            <a:ext cx="452368" cy="471417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Cung 412">
            <a:extLst>
              <a:ext uri="{FF2B5EF4-FFF2-40B4-BE49-F238E27FC236}">
                <a16:creationId xmlns:a16="http://schemas.microsoft.com/office/drawing/2014/main" id="{54F0F02E-965C-71F9-4A7F-0612AAA564DD}"/>
              </a:ext>
            </a:extLst>
          </p:cNvPr>
          <p:cNvSpPr/>
          <p:nvPr/>
        </p:nvSpPr>
        <p:spPr>
          <a:xfrm rot="5866061">
            <a:off x="8908834" y="1654169"/>
            <a:ext cx="452368" cy="471417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Cung 413">
            <a:extLst>
              <a:ext uri="{FF2B5EF4-FFF2-40B4-BE49-F238E27FC236}">
                <a16:creationId xmlns:a16="http://schemas.microsoft.com/office/drawing/2014/main" id="{B84EA77C-3E3D-24DF-BFA7-2DD7AD1E5301}"/>
              </a:ext>
            </a:extLst>
          </p:cNvPr>
          <p:cNvSpPr/>
          <p:nvPr/>
        </p:nvSpPr>
        <p:spPr>
          <a:xfrm rot="5866061">
            <a:off x="8846756" y="1575801"/>
            <a:ext cx="571165" cy="621833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0" name="Nhóm 419">
            <a:extLst>
              <a:ext uri="{FF2B5EF4-FFF2-40B4-BE49-F238E27FC236}">
                <a16:creationId xmlns:a16="http://schemas.microsoft.com/office/drawing/2014/main" id="{256BE151-9ADF-80B8-8742-7B492738C780}"/>
              </a:ext>
            </a:extLst>
          </p:cNvPr>
          <p:cNvGrpSpPr/>
          <p:nvPr/>
        </p:nvGrpSpPr>
        <p:grpSpPr>
          <a:xfrm flipH="1">
            <a:off x="10535014" y="1596328"/>
            <a:ext cx="621833" cy="571165"/>
            <a:chOff x="9004302" y="4409506"/>
            <a:chExt cx="621833" cy="571165"/>
          </a:xfrm>
        </p:grpSpPr>
        <p:sp>
          <p:nvSpPr>
            <p:cNvPr id="418" name="Cung 417">
              <a:extLst>
                <a:ext uri="{FF2B5EF4-FFF2-40B4-BE49-F238E27FC236}">
                  <a16:creationId xmlns:a16="http://schemas.microsoft.com/office/drawing/2014/main" id="{669E3359-9C58-A6D0-A045-D4FC58AC60D4}"/>
                </a:ext>
              </a:extLst>
            </p:cNvPr>
            <p:cNvSpPr/>
            <p:nvPr/>
          </p:nvSpPr>
          <p:spPr>
            <a:xfrm rot="5866061">
              <a:off x="9091714" y="4462540"/>
              <a:ext cx="452368" cy="471417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Cung 418">
              <a:extLst>
                <a:ext uri="{FF2B5EF4-FFF2-40B4-BE49-F238E27FC236}">
                  <a16:creationId xmlns:a16="http://schemas.microsoft.com/office/drawing/2014/main" id="{29ED7BE2-D32C-9601-AC6C-A07B434D00A5}"/>
                </a:ext>
              </a:extLst>
            </p:cNvPr>
            <p:cNvSpPr/>
            <p:nvPr/>
          </p:nvSpPr>
          <p:spPr>
            <a:xfrm rot="5866061">
              <a:off x="9029636" y="4384172"/>
              <a:ext cx="571165" cy="621833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oogle Shape;320;p36">
            <a:extLst>
              <a:ext uri="{FF2B5EF4-FFF2-40B4-BE49-F238E27FC236}">
                <a16:creationId xmlns:a16="http://schemas.microsoft.com/office/drawing/2014/main" id="{5AFB83C5-DD0F-A398-38B9-915779D85715}"/>
              </a:ext>
            </a:extLst>
          </p:cNvPr>
          <p:cNvGrpSpPr/>
          <p:nvPr/>
        </p:nvGrpSpPr>
        <p:grpSpPr>
          <a:xfrm>
            <a:off x="10579135" y="5460762"/>
            <a:ext cx="1458817" cy="1238504"/>
            <a:chOff x="4839024" y="2340625"/>
            <a:chExt cx="1481576" cy="1257826"/>
          </a:xfrm>
        </p:grpSpPr>
        <p:grpSp>
          <p:nvGrpSpPr>
            <p:cNvPr id="7" name="Google Shape;321;p36">
              <a:extLst>
                <a:ext uri="{FF2B5EF4-FFF2-40B4-BE49-F238E27FC236}">
                  <a16:creationId xmlns:a16="http://schemas.microsoft.com/office/drawing/2014/main" id="{9AD682D1-B23E-D63A-F1D6-B9442B77CEBB}"/>
                </a:ext>
              </a:extLst>
            </p:cNvPr>
            <p:cNvGrpSpPr/>
            <p:nvPr/>
          </p:nvGrpSpPr>
          <p:grpSpPr>
            <a:xfrm>
              <a:off x="4839024" y="2340625"/>
              <a:ext cx="1481576" cy="1257826"/>
              <a:chOff x="4839024" y="2340625"/>
              <a:chExt cx="1481576" cy="1257826"/>
            </a:xfrm>
          </p:grpSpPr>
          <p:sp>
            <p:nvSpPr>
              <p:cNvPr id="9" name="Google Shape;322;p36">
                <a:extLst>
                  <a:ext uri="{FF2B5EF4-FFF2-40B4-BE49-F238E27FC236}">
                    <a16:creationId xmlns:a16="http://schemas.microsoft.com/office/drawing/2014/main" id="{8AFCDB6A-C267-E5E6-E233-8179E6627F05}"/>
                  </a:ext>
                </a:extLst>
              </p:cNvPr>
              <p:cNvSpPr/>
              <p:nvPr/>
            </p:nvSpPr>
            <p:spPr>
              <a:xfrm>
                <a:off x="4839024" y="3396200"/>
                <a:ext cx="1407150" cy="202251"/>
              </a:xfrm>
              <a:custGeom>
                <a:avLst/>
                <a:gdLst/>
                <a:ahLst/>
                <a:cxnLst/>
                <a:rect l="l" t="t" r="r" b="b"/>
                <a:pathLst>
                  <a:path w="41546" h="5893" extrusionOk="0">
                    <a:moveTo>
                      <a:pt x="20772" y="0"/>
                    </a:moveTo>
                    <a:cubicBezTo>
                      <a:pt x="15264" y="0"/>
                      <a:pt x="9980" y="310"/>
                      <a:pt x="6085" y="863"/>
                    </a:cubicBezTo>
                    <a:cubicBezTo>
                      <a:pt x="2189" y="1416"/>
                      <a:pt x="0" y="2165"/>
                      <a:pt x="0" y="2946"/>
                    </a:cubicBezTo>
                    <a:cubicBezTo>
                      <a:pt x="0" y="3728"/>
                      <a:pt x="2189" y="4477"/>
                      <a:pt x="6085" y="5030"/>
                    </a:cubicBezTo>
                    <a:cubicBezTo>
                      <a:pt x="9980" y="5582"/>
                      <a:pt x="15264" y="5893"/>
                      <a:pt x="20772" y="5893"/>
                    </a:cubicBezTo>
                    <a:cubicBezTo>
                      <a:pt x="26282" y="5893"/>
                      <a:pt x="31566" y="5582"/>
                      <a:pt x="35461" y="5030"/>
                    </a:cubicBezTo>
                    <a:cubicBezTo>
                      <a:pt x="39356" y="4477"/>
                      <a:pt x="41546" y="3728"/>
                      <a:pt x="41546" y="2946"/>
                    </a:cubicBezTo>
                    <a:cubicBezTo>
                      <a:pt x="41546" y="2165"/>
                      <a:pt x="39356" y="1416"/>
                      <a:pt x="35461" y="863"/>
                    </a:cubicBezTo>
                    <a:cubicBezTo>
                      <a:pt x="31566" y="310"/>
                      <a:pt x="26282" y="0"/>
                      <a:pt x="20772" y="0"/>
                    </a:cubicBezTo>
                    <a:close/>
                  </a:path>
                </a:pathLst>
              </a:custGeom>
              <a:solidFill>
                <a:srgbClr val="564A4C">
                  <a:alpha val="21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23;p36">
                <a:extLst>
                  <a:ext uri="{FF2B5EF4-FFF2-40B4-BE49-F238E27FC236}">
                    <a16:creationId xmlns:a16="http://schemas.microsoft.com/office/drawing/2014/main" id="{836717AC-B9AD-3F4A-DA14-096E55C41315}"/>
                  </a:ext>
                </a:extLst>
              </p:cNvPr>
              <p:cNvSpPr/>
              <p:nvPr/>
            </p:nvSpPr>
            <p:spPr>
              <a:xfrm>
                <a:off x="5635875" y="3183875"/>
                <a:ext cx="86500" cy="22347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8939" fill="none" extrusionOk="0">
                    <a:moveTo>
                      <a:pt x="0" y="8939"/>
                    </a:moveTo>
                    <a:lnTo>
                      <a:pt x="3460" y="6632"/>
                    </a:lnTo>
                    <a:lnTo>
                      <a:pt x="3460" y="0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24;p36">
                <a:extLst>
                  <a:ext uri="{FF2B5EF4-FFF2-40B4-BE49-F238E27FC236}">
                    <a16:creationId xmlns:a16="http://schemas.microsoft.com/office/drawing/2014/main" id="{C5A2DC38-8615-7617-2AA7-3557B8DFDAF5}"/>
                  </a:ext>
                </a:extLst>
              </p:cNvPr>
              <p:cNvSpPr/>
              <p:nvPr/>
            </p:nvSpPr>
            <p:spPr>
              <a:xfrm>
                <a:off x="5722350" y="3349650"/>
                <a:ext cx="72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49" fill="none" extrusionOk="0">
                    <a:moveTo>
                      <a:pt x="289" y="3749"/>
                    </a:moveTo>
                    <a:lnTo>
                      <a:pt x="1" y="1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25;p36">
                <a:extLst>
                  <a:ext uri="{FF2B5EF4-FFF2-40B4-BE49-F238E27FC236}">
                    <a16:creationId xmlns:a16="http://schemas.microsoft.com/office/drawing/2014/main" id="{1D8FD491-B43B-BD68-C439-DF567D959077}"/>
                  </a:ext>
                </a:extLst>
              </p:cNvPr>
              <p:cNvSpPr/>
              <p:nvPr/>
            </p:nvSpPr>
            <p:spPr>
              <a:xfrm>
                <a:off x="5772800" y="3183875"/>
                <a:ext cx="86500" cy="22347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8939" fill="none" extrusionOk="0">
                    <a:moveTo>
                      <a:pt x="0" y="8939"/>
                    </a:moveTo>
                    <a:lnTo>
                      <a:pt x="3460" y="6632"/>
                    </a:lnTo>
                    <a:lnTo>
                      <a:pt x="3460" y="0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26;p36">
                <a:extLst>
                  <a:ext uri="{FF2B5EF4-FFF2-40B4-BE49-F238E27FC236}">
                    <a16:creationId xmlns:a16="http://schemas.microsoft.com/office/drawing/2014/main" id="{797F4B61-856D-4D71-587A-DA0AE06511EC}"/>
                  </a:ext>
                </a:extLst>
              </p:cNvPr>
              <p:cNvSpPr/>
              <p:nvPr/>
            </p:nvSpPr>
            <p:spPr>
              <a:xfrm>
                <a:off x="5859275" y="3349650"/>
                <a:ext cx="7250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749" fill="none" extrusionOk="0">
                    <a:moveTo>
                      <a:pt x="289" y="3749"/>
                    </a:moveTo>
                    <a:lnTo>
                      <a:pt x="1" y="1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27;p36">
                <a:extLst>
                  <a:ext uri="{FF2B5EF4-FFF2-40B4-BE49-F238E27FC236}">
                    <a16:creationId xmlns:a16="http://schemas.microsoft.com/office/drawing/2014/main" id="{3115B57F-3EF8-7764-486E-6D02265E302D}"/>
                  </a:ext>
                </a:extLst>
              </p:cNvPr>
              <p:cNvSpPr/>
              <p:nvPr/>
            </p:nvSpPr>
            <p:spPr>
              <a:xfrm>
                <a:off x="4972775" y="2441500"/>
                <a:ext cx="547775" cy="309950"/>
              </a:xfrm>
              <a:custGeom>
                <a:avLst/>
                <a:gdLst/>
                <a:ahLst/>
                <a:cxnLst/>
                <a:rect l="l" t="t" r="r" b="b"/>
                <a:pathLst>
                  <a:path w="21911" h="12398" extrusionOk="0">
                    <a:moveTo>
                      <a:pt x="21623" y="1"/>
                    </a:moveTo>
                    <a:cubicBezTo>
                      <a:pt x="21623" y="1"/>
                      <a:pt x="1731" y="578"/>
                      <a:pt x="865" y="5767"/>
                    </a:cubicBezTo>
                    <a:cubicBezTo>
                      <a:pt x="0" y="10956"/>
                      <a:pt x="0" y="12398"/>
                      <a:pt x="0" y="12398"/>
                    </a:cubicBezTo>
                    <a:lnTo>
                      <a:pt x="21911" y="12110"/>
                    </a:lnTo>
                    <a:lnTo>
                      <a:pt x="21623" y="1"/>
                    </a:lnTo>
                    <a:close/>
                  </a:path>
                </a:pathLst>
              </a:custGeom>
              <a:solidFill>
                <a:srgbClr val="E876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28;p36">
                <a:extLst>
                  <a:ext uri="{FF2B5EF4-FFF2-40B4-BE49-F238E27FC236}">
                    <a16:creationId xmlns:a16="http://schemas.microsoft.com/office/drawing/2014/main" id="{381A58B3-1CC0-360C-E2B9-FBC6000305AD}"/>
                  </a:ext>
                </a:extLst>
              </p:cNvPr>
              <p:cNvSpPr/>
              <p:nvPr/>
            </p:nvSpPr>
            <p:spPr>
              <a:xfrm>
                <a:off x="5427175" y="2340625"/>
                <a:ext cx="893425" cy="969325"/>
              </a:xfrm>
              <a:custGeom>
                <a:avLst/>
                <a:gdLst/>
                <a:ahLst/>
                <a:cxnLst/>
                <a:rect l="l" t="t" r="r" b="b"/>
                <a:pathLst>
                  <a:path w="35737" h="38773" extrusionOk="0">
                    <a:moveTo>
                      <a:pt x="10079" y="0"/>
                    </a:moveTo>
                    <a:cubicBezTo>
                      <a:pt x="5242" y="0"/>
                      <a:pt x="1421" y="6128"/>
                      <a:pt x="1421" y="14755"/>
                    </a:cubicBezTo>
                    <a:cubicBezTo>
                      <a:pt x="1421" y="14755"/>
                      <a:pt x="1" y="32503"/>
                      <a:pt x="13727" y="35817"/>
                    </a:cubicBezTo>
                    <a:cubicBezTo>
                      <a:pt x="20590" y="37474"/>
                      <a:pt x="24081" y="37888"/>
                      <a:pt x="25856" y="37888"/>
                    </a:cubicBezTo>
                    <a:cubicBezTo>
                      <a:pt x="27631" y="37888"/>
                      <a:pt x="27690" y="37474"/>
                      <a:pt x="27690" y="37474"/>
                    </a:cubicBezTo>
                    <a:cubicBezTo>
                      <a:pt x="27690" y="37474"/>
                      <a:pt x="30806" y="38772"/>
                      <a:pt x="32614" y="38772"/>
                    </a:cubicBezTo>
                    <a:cubicBezTo>
                      <a:pt x="33247" y="38772"/>
                      <a:pt x="33720" y="38613"/>
                      <a:pt x="33843" y="38184"/>
                    </a:cubicBezTo>
                    <a:cubicBezTo>
                      <a:pt x="34250" y="36758"/>
                      <a:pt x="32028" y="36209"/>
                      <a:pt x="31401" y="36083"/>
                    </a:cubicBezTo>
                    <a:lnTo>
                      <a:pt x="31401" y="36083"/>
                    </a:lnTo>
                    <a:cubicBezTo>
                      <a:pt x="31605" y="36117"/>
                      <a:pt x="31982" y="36167"/>
                      <a:pt x="32405" y="36167"/>
                    </a:cubicBezTo>
                    <a:cubicBezTo>
                      <a:pt x="33360" y="36167"/>
                      <a:pt x="34553" y="35912"/>
                      <a:pt x="34553" y="34634"/>
                    </a:cubicBezTo>
                    <a:cubicBezTo>
                      <a:pt x="34553" y="33534"/>
                      <a:pt x="33859" y="33002"/>
                      <a:pt x="33188" y="32745"/>
                    </a:cubicBezTo>
                    <a:lnTo>
                      <a:pt x="33188" y="32745"/>
                    </a:lnTo>
                    <a:cubicBezTo>
                      <a:pt x="33355" y="32761"/>
                      <a:pt x="33531" y="32772"/>
                      <a:pt x="33707" y="32772"/>
                    </a:cubicBezTo>
                    <a:cubicBezTo>
                      <a:pt x="34697" y="32772"/>
                      <a:pt x="35736" y="32447"/>
                      <a:pt x="35736" y="31083"/>
                    </a:cubicBezTo>
                    <a:cubicBezTo>
                      <a:pt x="35736" y="28481"/>
                      <a:pt x="31712" y="28481"/>
                      <a:pt x="31712" y="28481"/>
                    </a:cubicBezTo>
                    <a:cubicBezTo>
                      <a:pt x="31712" y="28481"/>
                      <a:pt x="19406" y="16885"/>
                      <a:pt x="18934" y="14755"/>
                    </a:cubicBezTo>
                    <a:cubicBezTo>
                      <a:pt x="17062" y="6333"/>
                      <a:pt x="14915" y="0"/>
                      <a:pt x="100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29;p36">
                <a:extLst>
                  <a:ext uri="{FF2B5EF4-FFF2-40B4-BE49-F238E27FC236}">
                    <a16:creationId xmlns:a16="http://schemas.microsoft.com/office/drawing/2014/main" id="{34474B80-B63A-EAA4-5060-1479CF731F09}"/>
                  </a:ext>
                </a:extLst>
              </p:cNvPr>
              <p:cNvSpPr/>
              <p:nvPr/>
            </p:nvSpPr>
            <p:spPr>
              <a:xfrm>
                <a:off x="5739100" y="2641725"/>
                <a:ext cx="480900" cy="410900"/>
              </a:xfrm>
              <a:custGeom>
                <a:avLst/>
                <a:gdLst/>
                <a:ahLst/>
                <a:cxnLst/>
                <a:rect l="l" t="t" r="r" b="b"/>
                <a:pathLst>
                  <a:path w="19236" h="16436" extrusionOk="0">
                    <a:moveTo>
                      <a:pt x="8202" y="1"/>
                    </a:moveTo>
                    <a:cubicBezTo>
                      <a:pt x="3402" y="1"/>
                      <a:pt x="1" y="7676"/>
                      <a:pt x="2670" y="10757"/>
                    </a:cubicBezTo>
                    <a:cubicBezTo>
                      <a:pt x="5746" y="14307"/>
                      <a:pt x="19235" y="16436"/>
                      <a:pt x="19235" y="16436"/>
                    </a:cubicBezTo>
                    <a:cubicBezTo>
                      <a:pt x="19235" y="16436"/>
                      <a:pt x="19235" y="5077"/>
                      <a:pt x="10479" y="580"/>
                    </a:cubicBezTo>
                    <a:cubicBezTo>
                      <a:pt x="9699" y="180"/>
                      <a:pt x="8934" y="1"/>
                      <a:pt x="8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30;p36">
                <a:extLst>
                  <a:ext uri="{FF2B5EF4-FFF2-40B4-BE49-F238E27FC236}">
                    <a16:creationId xmlns:a16="http://schemas.microsoft.com/office/drawing/2014/main" id="{EEF68410-1ECA-A3B0-4CA9-CE2DA2A76E63}"/>
                  </a:ext>
                </a:extLst>
              </p:cNvPr>
              <p:cNvSpPr/>
              <p:nvPr/>
            </p:nvSpPr>
            <p:spPr>
              <a:xfrm>
                <a:off x="5459425" y="2380125"/>
                <a:ext cx="313384" cy="612650"/>
              </a:xfrm>
              <a:custGeom>
                <a:avLst/>
                <a:gdLst/>
                <a:ahLst/>
                <a:cxnLst/>
                <a:rect l="l" t="t" r="r" b="b"/>
                <a:pathLst>
                  <a:path w="15568" h="24506" extrusionOk="0">
                    <a:moveTo>
                      <a:pt x="7784" y="0"/>
                    </a:moveTo>
                    <a:cubicBezTo>
                      <a:pt x="5720" y="0"/>
                      <a:pt x="3739" y="1292"/>
                      <a:pt x="2280" y="3590"/>
                    </a:cubicBezTo>
                    <a:cubicBezTo>
                      <a:pt x="820" y="5887"/>
                      <a:pt x="1" y="9003"/>
                      <a:pt x="1" y="12253"/>
                    </a:cubicBezTo>
                    <a:cubicBezTo>
                      <a:pt x="1" y="15503"/>
                      <a:pt x="820" y="18620"/>
                      <a:pt x="2280" y="20918"/>
                    </a:cubicBezTo>
                    <a:cubicBezTo>
                      <a:pt x="3739" y="23215"/>
                      <a:pt x="5720" y="24506"/>
                      <a:pt x="7784" y="24506"/>
                    </a:cubicBezTo>
                    <a:cubicBezTo>
                      <a:pt x="9848" y="24506"/>
                      <a:pt x="11829" y="23215"/>
                      <a:pt x="13288" y="20918"/>
                    </a:cubicBezTo>
                    <a:cubicBezTo>
                      <a:pt x="14748" y="18620"/>
                      <a:pt x="15568" y="15503"/>
                      <a:pt x="15568" y="12253"/>
                    </a:cubicBezTo>
                    <a:cubicBezTo>
                      <a:pt x="15568" y="9003"/>
                      <a:pt x="14748" y="5887"/>
                      <a:pt x="13288" y="3590"/>
                    </a:cubicBezTo>
                    <a:cubicBezTo>
                      <a:pt x="11829" y="1292"/>
                      <a:pt x="9848" y="0"/>
                      <a:pt x="77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31;p36">
                <a:extLst>
                  <a:ext uri="{FF2B5EF4-FFF2-40B4-BE49-F238E27FC236}">
                    <a16:creationId xmlns:a16="http://schemas.microsoft.com/office/drawing/2014/main" id="{0ADE73AB-BB89-C77D-A487-58CB2FE5DFC9}"/>
                  </a:ext>
                </a:extLst>
              </p:cNvPr>
              <p:cNvSpPr/>
              <p:nvPr/>
            </p:nvSpPr>
            <p:spPr>
              <a:xfrm>
                <a:off x="4972775" y="2657725"/>
                <a:ext cx="360400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14416" h="3749" fill="none" extrusionOk="0">
                    <a:moveTo>
                      <a:pt x="0" y="3749"/>
                    </a:moveTo>
                    <a:cubicBezTo>
                      <a:pt x="0" y="3749"/>
                      <a:pt x="2595" y="1154"/>
                      <a:pt x="7208" y="866"/>
                    </a:cubicBezTo>
                    <a:cubicBezTo>
                      <a:pt x="11821" y="578"/>
                      <a:pt x="14415" y="1442"/>
                      <a:pt x="14415" y="1"/>
                    </a:cubicBezTo>
                  </a:path>
                </a:pathLst>
              </a:custGeom>
              <a:noFill/>
              <a:ln w="156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32;p36">
                <a:extLst>
                  <a:ext uri="{FF2B5EF4-FFF2-40B4-BE49-F238E27FC236}">
                    <a16:creationId xmlns:a16="http://schemas.microsoft.com/office/drawing/2014/main" id="{65D2E2C8-8F6E-3019-DA79-82A70723815A}"/>
                  </a:ext>
                </a:extLst>
              </p:cNvPr>
              <p:cNvSpPr/>
              <p:nvPr/>
            </p:nvSpPr>
            <p:spPr>
              <a:xfrm>
                <a:off x="5549375" y="2484775"/>
                <a:ext cx="576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307" extrusionOk="0">
                    <a:moveTo>
                      <a:pt x="1154" y="0"/>
                    </a:moveTo>
                    <a:cubicBezTo>
                      <a:pt x="516" y="0"/>
                      <a:pt x="0" y="516"/>
                      <a:pt x="0" y="1154"/>
                    </a:cubicBezTo>
                    <a:cubicBezTo>
                      <a:pt x="0" y="1790"/>
                      <a:pt x="516" y="2307"/>
                      <a:pt x="1154" y="2307"/>
                    </a:cubicBezTo>
                    <a:cubicBezTo>
                      <a:pt x="1791" y="2307"/>
                      <a:pt x="2307" y="1790"/>
                      <a:pt x="2307" y="1154"/>
                    </a:cubicBezTo>
                    <a:cubicBezTo>
                      <a:pt x="2307" y="516"/>
                      <a:pt x="1791" y="0"/>
                      <a:pt x="1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33;p36">
                <a:extLst>
                  <a:ext uri="{FF2B5EF4-FFF2-40B4-BE49-F238E27FC236}">
                    <a16:creationId xmlns:a16="http://schemas.microsoft.com/office/drawing/2014/main" id="{8A5D86CB-CE6A-6C77-FC3B-2DAACD48F841}"/>
                  </a:ext>
                </a:extLst>
              </p:cNvPr>
              <p:cNvSpPr/>
              <p:nvPr/>
            </p:nvSpPr>
            <p:spPr>
              <a:xfrm>
                <a:off x="5607025" y="2556825"/>
                <a:ext cx="100800" cy="100800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4032" extrusionOk="0">
                    <a:moveTo>
                      <a:pt x="2016" y="1"/>
                    </a:moveTo>
                    <a:cubicBezTo>
                      <a:pt x="903" y="1"/>
                      <a:pt x="1" y="903"/>
                      <a:pt x="1" y="2016"/>
                    </a:cubicBezTo>
                    <a:cubicBezTo>
                      <a:pt x="1" y="3129"/>
                      <a:pt x="903" y="4031"/>
                      <a:pt x="2016" y="4031"/>
                    </a:cubicBezTo>
                    <a:cubicBezTo>
                      <a:pt x="3129" y="4031"/>
                      <a:pt x="4031" y="3129"/>
                      <a:pt x="4031" y="2016"/>
                    </a:cubicBezTo>
                    <a:cubicBezTo>
                      <a:pt x="4031" y="903"/>
                      <a:pt x="3129" y="1"/>
                      <a:pt x="20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334;p36">
              <a:extLst>
                <a:ext uri="{FF2B5EF4-FFF2-40B4-BE49-F238E27FC236}">
                  <a16:creationId xmlns:a16="http://schemas.microsoft.com/office/drawing/2014/main" id="{5D6EEBA4-6A9B-ABCC-09CD-B17699B3431A}"/>
                </a:ext>
              </a:extLst>
            </p:cNvPr>
            <p:cNvSpPr/>
            <p:nvPr/>
          </p:nvSpPr>
          <p:spPr>
            <a:xfrm>
              <a:off x="5009050" y="2534650"/>
              <a:ext cx="106525" cy="106900"/>
            </a:xfrm>
            <a:custGeom>
              <a:avLst/>
              <a:gdLst/>
              <a:ahLst/>
              <a:cxnLst/>
              <a:rect l="l" t="t" r="r" b="b"/>
              <a:pathLst>
                <a:path w="4261" h="4276" extrusionOk="0">
                  <a:moveTo>
                    <a:pt x="2855" y="0"/>
                  </a:moveTo>
                  <a:cubicBezTo>
                    <a:pt x="2203" y="0"/>
                    <a:pt x="1427" y="438"/>
                    <a:pt x="865" y="1193"/>
                  </a:cubicBezTo>
                  <a:cubicBezTo>
                    <a:pt x="74" y="2251"/>
                    <a:pt x="1" y="3532"/>
                    <a:pt x="701" y="4054"/>
                  </a:cubicBezTo>
                  <a:cubicBezTo>
                    <a:pt x="901" y="4204"/>
                    <a:pt x="1144" y="4275"/>
                    <a:pt x="1406" y="4275"/>
                  </a:cubicBezTo>
                  <a:cubicBezTo>
                    <a:pt x="2058" y="4275"/>
                    <a:pt x="2833" y="3837"/>
                    <a:pt x="3397" y="3083"/>
                  </a:cubicBezTo>
                  <a:cubicBezTo>
                    <a:pt x="4187" y="2024"/>
                    <a:pt x="4261" y="744"/>
                    <a:pt x="3561" y="221"/>
                  </a:cubicBezTo>
                  <a:cubicBezTo>
                    <a:pt x="3360" y="71"/>
                    <a:pt x="3117" y="0"/>
                    <a:pt x="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5DA21FD-41BF-4AD4-F19D-F95CF364F8AB}"/>
              </a:ext>
            </a:extLst>
          </p:cNvPr>
          <p:cNvSpPr txBox="1"/>
          <p:nvPr/>
        </p:nvSpPr>
        <p:spPr>
          <a:xfrm>
            <a:off x="1130196" y="3884950"/>
            <a:ext cx="10907753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?1.  </a:t>
            </a:r>
            <a:r>
              <a:rPr lang="en-US" sz="2400" dirty="0" err="1">
                <a:latin typeface="#9Slide03 SVNAvo" panose="02040603050506020204" pitchFamily="18" charset="0"/>
              </a:rPr>
              <a:t>Chứng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minh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hai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kề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bên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của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bù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nhau</a:t>
            </a:r>
            <a:r>
              <a:rPr lang="en-US" sz="2400" dirty="0">
                <a:latin typeface="#9Slide03 SVNAvo" panose="02040603050506020204" pitchFamily="18" charset="0"/>
              </a:rPr>
              <a:t>.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1792A740-0749-6D53-ECE2-F25A5A944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4" y="3998421"/>
            <a:ext cx="451242" cy="451242"/>
          </a:xfrm>
          <a:prstGeom prst="rect">
            <a:avLst/>
          </a:prstGeom>
        </p:spPr>
      </p:pic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09F756D-296E-16E7-2A68-7597601227F5}"/>
              </a:ext>
            </a:extLst>
          </p:cNvPr>
          <p:cNvCxnSpPr>
            <a:cxnSpLocks/>
          </p:cNvCxnSpPr>
          <p:nvPr/>
        </p:nvCxnSpPr>
        <p:spPr>
          <a:xfrm flipV="1">
            <a:off x="9191540" y="1266603"/>
            <a:ext cx="286985" cy="65568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EA65F71-B949-1F07-163D-5F781E10BF90}"/>
              </a:ext>
            </a:extLst>
          </p:cNvPr>
          <p:cNvSpPr txBox="1"/>
          <p:nvPr/>
        </p:nvSpPr>
        <p:spPr>
          <a:xfrm>
            <a:off x="9199380" y="2003546"/>
            <a:ext cx="312906" cy="449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#9Slide03 SVNAvo" panose="02040603050506020204" pitchFamily="18" charset="0"/>
              </a:rPr>
              <a:t>1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94ACC8D2-75CF-DFE8-5D06-8AA05AFCA8B8}"/>
              </a:ext>
            </a:extLst>
          </p:cNvPr>
          <p:cNvSpPr txBox="1"/>
          <p:nvPr/>
        </p:nvSpPr>
        <p:spPr>
          <a:xfrm>
            <a:off x="9295366" y="1464849"/>
            <a:ext cx="312906" cy="449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EC7237E-3611-968C-E8EC-C612583523CC}"/>
              </a:ext>
            </a:extLst>
          </p:cNvPr>
          <p:cNvSpPr txBox="1"/>
          <p:nvPr/>
        </p:nvSpPr>
        <p:spPr>
          <a:xfrm>
            <a:off x="2574915" y="5389653"/>
            <a:ext cx="8105121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chứng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minh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Q + M</a:t>
            </a:r>
            <a:r>
              <a:rPr lang="en-US" sz="2400" baseline="-25000" dirty="0">
                <a:solidFill>
                  <a:srgbClr val="002060"/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= 180</a:t>
            </a:r>
            <a:r>
              <a:rPr lang="en-US" sz="2400" baseline="30000" dirty="0">
                <a:solidFill>
                  <a:srgbClr val="002060"/>
                </a:solidFill>
                <a:latin typeface="#9Slide03 SVNAvo" panose="02040603050506020204" pitchFamily="18" charset="0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ta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chứng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minh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Q = M</a:t>
            </a:r>
            <a:r>
              <a:rPr lang="en-US" sz="2400" baseline="-25000" dirty="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AA9A09F5-7B87-4873-E179-43713030C564}"/>
              </a:ext>
            </a:extLst>
          </p:cNvPr>
          <p:cNvGrpSpPr/>
          <p:nvPr/>
        </p:nvGrpSpPr>
        <p:grpSpPr>
          <a:xfrm>
            <a:off x="4994512" y="5470207"/>
            <a:ext cx="322346" cy="73140"/>
            <a:chOff x="6627475" y="3603974"/>
            <a:chExt cx="591536" cy="99346"/>
          </a:xfrm>
        </p:grpSpPr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3A2A1EBD-F9AD-233C-3AEC-F47E9563AAF6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Đường nối Thẳng 33">
              <a:extLst>
                <a:ext uri="{FF2B5EF4-FFF2-40B4-BE49-F238E27FC236}">
                  <a16:creationId xmlns:a16="http://schemas.microsoft.com/office/drawing/2014/main" id="{468126F1-B8BB-7A25-C5BC-A8ACC49F08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CD728EFA-C436-798D-BA14-B561DBB583FA}"/>
              </a:ext>
            </a:extLst>
          </p:cNvPr>
          <p:cNvGrpSpPr/>
          <p:nvPr/>
        </p:nvGrpSpPr>
        <p:grpSpPr>
          <a:xfrm>
            <a:off x="5633899" y="5469252"/>
            <a:ext cx="395425" cy="73140"/>
            <a:chOff x="6627475" y="3603974"/>
            <a:chExt cx="591536" cy="99346"/>
          </a:xfrm>
        </p:grpSpPr>
        <p:cxnSp>
          <p:nvCxnSpPr>
            <p:cNvPr id="37" name="Đường nối Thẳng 36">
              <a:extLst>
                <a:ext uri="{FF2B5EF4-FFF2-40B4-BE49-F238E27FC236}">
                  <a16:creationId xmlns:a16="http://schemas.microsoft.com/office/drawing/2014/main" id="{5D07BB0B-E3F2-F11D-6B99-4F1648339934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Đường nối Thẳng 37">
              <a:extLst>
                <a:ext uri="{FF2B5EF4-FFF2-40B4-BE49-F238E27FC236}">
                  <a16:creationId xmlns:a16="http://schemas.microsoft.com/office/drawing/2014/main" id="{B629F595-9308-6625-6A66-B31E7B713B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F50701FB-8115-C259-C0FE-434C24D288E4}"/>
              </a:ext>
            </a:extLst>
          </p:cNvPr>
          <p:cNvGrpSpPr/>
          <p:nvPr/>
        </p:nvGrpSpPr>
        <p:grpSpPr>
          <a:xfrm>
            <a:off x="9301462" y="5473612"/>
            <a:ext cx="322346" cy="73140"/>
            <a:chOff x="6627475" y="3603974"/>
            <a:chExt cx="591536" cy="99346"/>
          </a:xfrm>
        </p:grpSpPr>
        <p:cxnSp>
          <p:nvCxnSpPr>
            <p:cNvPr id="40" name="Đường nối Thẳng 39">
              <a:extLst>
                <a:ext uri="{FF2B5EF4-FFF2-40B4-BE49-F238E27FC236}">
                  <a16:creationId xmlns:a16="http://schemas.microsoft.com/office/drawing/2014/main" id="{887A56E4-90B5-A1DA-39AF-35A9D73F2D63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Đường nối Thẳng 40">
              <a:extLst>
                <a:ext uri="{FF2B5EF4-FFF2-40B4-BE49-F238E27FC236}">
                  <a16:creationId xmlns:a16="http://schemas.microsoft.com/office/drawing/2014/main" id="{7AD7FFE3-0A21-F7E7-76F3-32AD0AFB62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30B8CBE6-FA1B-96D8-71B0-29DEDB17368D}"/>
              </a:ext>
            </a:extLst>
          </p:cNvPr>
          <p:cNvGrpSpPr/>
          <p:nvPr/>
        </p:nvGrpSpPr>
        <p:grpSpPr>
          <a:xfrm>
            <a:off x="9922561" y="5472657"/>
            <a:ext cx="395425" cy="73140"/>
            <a:chOff x="6627475" y="3603974"/>
            <a:chExt cx="591536" cy="99346"/>
          </a:xfrm>
        </p:grpSpPr>
        <p:cxnSp>
          <p:nvCxnSpPr>
            <p:cNvPr id="43" name="Đường nối Thẳng 42">
              <a:extLst>
                <a:ext uri="{FF2B5EF4-FFF2-40B4-BE49-F238E27FC236}">
                  <a16:creationId xmlns:a16="http://schemas.microsoft.com/office/drawing/2014/main" id="{576D3429-F165-7C60-1F8E-268A55BD1AF0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Đường nối Thẳng 43">
              <a:extLst>
                <a:ext uri="{FF2B5EF4-FFF2-40B4-BE49-F238E27FC236}">
                  <a16:creationId xmlns:a16="http://schemas.microsoft.com/office/drawing/2014/main" id="{317D8E96-83BD-0555-3167-CF56E843C0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Graphic 63">
            <a:extLst>
              <a:ext uri="{FF2B5EF4-FFF2-40B4-BE49-F238E27FC236}">
                <a16:creationId xmlns:a16="http://schemas.microsoft.com/office/drawing/2014/main" id="{914FBB20-84E8-C692-B2E9-82508059C8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5939" y="3522811"/>
            <a:ext cx="300499" cy="487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9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81BC130-8AF2-407D-9C57-7626F6A3D590}"/>
              </a:ext>
            </a:extLst>
          </p:cNvPr>
          <p:cNvSpPr txBox="1"/>
          <p:nvPr/>
        </p:nvSpPr>
        <p:spPr>
          <a:xfrm>
            <a:off x="1782436" y="5112284"/>
            <a:ext cx="508572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Do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, Q = M</a:t>
            </a:r>
            <a:r>
              <a:rPr lang="en-US" sz="2400" baseline="-25000" dirty="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).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E92C567-DDEB-C48C-8341-F91716E12707}"/>
              </a:ext>
            </a:extLst>
          </p:cNvPr>
          <p:cNvSpPr txBox="1"/>
          <p:nvPr/>
        </p:nvSpPr>
        <p:spPr>
          <a:xfrm>
            <a:off x="1782436" y="5768037"/>
            <a:ext cx="601454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M</a:t>
            </a:r>
            <a:r>
              <a:rPr lang="en-US" sz="2400" baseline="-25000" dirty="0">
                <a:solidFill>
                  <a:srgbClr val="002060"/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+ M</a:t>
            </a:r>
            <a:r>
              <a:rPr lang="en-US" sz="2400" baseline="-25000" dirty="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= 180</a:t>
            </a:r>
            <a:r>
              <a:rPr lang="en-US" sz="2400" baseline="30000" dirty="0">
                <a:solidFill>
                  <a:srgbClr val="002060"/>
                </a:solidFill>
                <a:latin typeface="#9Slide03 SVNAvo" panose="02040603050506020204" pitchFamily="18" charset="0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kề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bù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nên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1BE85AD4-B849-EC79-4413-830169482EF0}"/>
              </a:ext>
            </a:extLst>
          </p:cNvPr>
          <p:cNvSpPr/>
          <p:nvPr/>
        </p:nvSpPr>
        <p:spPr>
          <a:xfrm>
            <a:off x="1176074" y="3712230"/>
            <a:ext cx="475688" cy="6471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0E39E41-D1A1-EA4A-20B3-BB9022FCD7EF}"/>
              </a:ext>
            </a:extLst>
          </p:cNvPr>
          <p:cNvSpPr txBox="1"/>
          <p:nvPr/>
        </p:nvSpPr>
        <p:spPr>
          <a:xfrm>
            <a:off x="172474" y="199643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1.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387" name="Hộp Văn bản 386">
            <a:extLst>
              <a:ext uri="{FF2B5EF4-FFF2-40B4-BE49-F238E27FC236}">
                <a16:creationId xmlns:a16="http://schemas.microsoft.com/office/drawing/2014/main" id="{F0A537D4-DF57-51D0-042F-A65464CFF3A4}"/>
              </a:ext>
            </a:extLst>
          </p:cNvPr>
          <p:cNvSpPr txBox="1"/>
          <p:nvPr/>
        </p:nvSpPr>
        <p:spPr>
          <a:xfrm>
            <a:off x="1525939" y="1181661"/>
            <a:ext cx="5911182" cy="167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kề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đáy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390" name="Đường nối Thẳng 389">
            <a:extLst>
              <a:ext uri="{FF2B5EF4-FFF2-40B4-BE49-F238E27FC236}">
                <a16:creationId xmlns:a16="http://schemas.microsoft.com/office/drawing/2014/main" id="{469100FE-83F3-D57E-CA36-945D22CE9B27}"/>
              </a:ext>
            </a:extLst>
          </p:cNvPr>
          <p:cNvCxnSpPr>
            <a:cxnSpLocks/>
          </p:cNvCxnSpPr>
          <p:nvPr/>
        </p:nvCxnSpPr>
        <p:spPr>
          <a:xfrm>
            <a:off x="1254760" y="1556875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Đường nối Thẳng 390">
            <a:extLst>
              <a:ext uri="{FF2B5EF4-FFF2-40B4-BE49-F238E27FC236}">
                <a16:creationId xmlns:a16="http://schemas.microsoft.com/office/drawing/2014/main" id="{0970ACB7-90A3-E359-6E44-DDBF33ED3506}"/>
              </a:ext>
            </a:extLst>
          </p:cNvPr>
          <p:cNvCxnSpPr>
            <a:cxnSpLocks/>
          </p:cNvCxnSpPr>
          <p:nvPr/>
        </p:nvCxnSpPr>
        <p:spPr>
          <a:xfrm>
            <a:off x="1259840" y="1556875"/>
            <a:ext cx="0" cy="1456923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7" name="Nhóm 396">
            <a:extLst>
              <a:ext uri="{FF2B5EF4-FFF2-40B4-BE49-F238E27FC236}">
                <a16:creationId xmlns:a16="http://schemas.microsoft.com/office/drawing/2014/main" id="{976D1A8D-CE0A-D780-87FD-668FD7AFB1B2}"/>
              </a:ext>
            </a:extLst>
          </p:cNvPr>
          <p:cNvGrpSpPr/>
          <p:nvPr/>
        </p:nvGrpSpPr>
        <p:grpSpPr>
          <a:xfrm>
            <a:off x="1254761" y="1557821"/>
            <a:ext cx="6066086" cy="1455980"/>
            <a:chOff x="1286263" y="5311463"/>
            <a:chExt cx="6070600" cy="919480"/>
          </a:xfrm>
        </p:grpSpPr>
        <p:cxnSp>
          <p:nvCxnSpPr>
            <p:cNvPr id="389" name="Đường nối Thẳng 388">
              <a:extLst>
                <a:ext uri="{FF2B5EF4-FFF2-40B4-BE49-F238E27FC236}">
                  <a16:creationId xmlns:a16="http://schemas.microsoft.com/office/drawing/2014/main" id="{1E471482-877B-D473-80B3-B949732BBF72}"/>
                </a:ext>
              </a:extLst>
            </p:cNvPr>
            <p:cNvCxnSpPr>
              <a:cxnSpLocks/>
            </p:cNvCxnSpPr>
            <p:nvPr/>
          </p:nvCxnSpPr>
          <p:spPr>
            <a:xfrm>
              <a:off x="4046755" y="5311463"/>
              <a:ext cx="3310108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Đường nối Thẳng 392">
              <a:extLst>
                <a:ext uri="{FF2B5EF4-FFF2-40B4-BE49-F238E27FC236}">
                  <a16:creationId xmlns:a16="http://schemas.microsoft.com/office/drawing/2014/main" id="{5CA54C22-A402-2FCA-053D-7B4F5B1DFC98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4" name="Đường nối Thẳng 393">
            <a:extLst>
              <a:ext uri="{FF2B5EF4-FFF2-40B4-BE49-F238E27FC236}">
                <a16:creationId xmlns:a16="http://schemas.microsoft.com/office/drawing/2014/main" id="{E525B264-E9B7-19E3-3C20-27230D3206EA}"/>
              </a:ext>
            </a:extLst>
          </p:cNvPr>
          <p:cNvCxnSpPr>
            <a:cxnSpLocks/>
          </p:cNvCxnSpPr>
          <p:nvPr/>
        </p:nvCxnSpPr>
        <p:spPr>
          <a:xfrm>
            <a:off x="7320846" y="1555258"/>
            <a:ext cx="0" cy="145854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5" name="Picture 32">
            <a:extLst>
              <a:ext uri="{FF2B5EF4-FFF2-40B4-BE49-F238E27FC236}">
                <a16:creationId xmlns:a16="http://schemas.microsoft.com/office/drawing/2014/main" id="{06B62EBE-BD07-95B6-0C33-463696523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4" y="1302372"/>
            <a:ext cx="557057" cy="509006"/>
          </a:xfrm>
          <a:prstGeom prst="rect">
            <a:avLst/>
          </a:prstGeom>
        </p:spPr>
      </p:pic>
      <p:sp>
        <p:nvSpPr>
          <p:cNvPr id="384" name="Hình thang 383">
            <a:extLst>
              <a:ext uri="{FF2B5EF4-FFF2-40B4-BE49-F238E27FC236}">
                <a16:creationId xmlns:a16="http://schemas.microsoft.com/office/drawing/2014/main" id="{4CE6CBC4-DD5C-41D5-B98E-A3F6E2C13ACC}"/>
              </a:ext>
            </a:extLst>
          </p:cNvPr>
          <p:cNvSpPr/>
          <p:nvPr/>
        </p:nvSpPr>
        <p:spPr>
          <a:xfrm>
            <a:off x="8543501" y="1693881"/>
            <a:ext cx="2908585" cy="1458540"/>
          </a:xfrm>
          <a:prstGeom prst="trapezoid">
            <a:avLst>
              <a:gd name="adj" fmla="val 4482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Hộp Văn bản 399">
            <a:extLst>
              <a:ext uri="{FF2B5EF4-FFF2-40B4-BE49-F238E27FC236}">
                <a16:creationId xmlns:a16="http://schemas.microsoft.com/office/drawing/2014/main" id="{FB012A14-8314-4DEC-0ED5-134AE45FB4C6}"/>
              </a:ext>
            </a:extLst>
          </p:cNvPr>
          <p:cNvSpPr txBox="1"/>
          <p:nvPr/>
        </p:nvSpPr>
        <p:spPr>
          <a:xfrm>
            <a:off x="8784882" y="1160624"/>
            <a:ext cx="466794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401" name="Hộp Văn bản 400">
            <a:extLst>
              <a:ext uri="{FF2B5EF4-FFF2-40B4-BE49-F238E27FC236}">
                <a16:creationId xmlns:a16="http://schemas.microsoft.com/office/drawing/2014/main" id="{C9AB0E48-FFE7-EB16-9B66-6A8961A90725}"/>
              </a:ext>
            </a:extLst>
          </p:cNvPr>
          <p:cNvSpPr txBox="1"/>
          <p:nvPr/>
        </p:nvSpPr>
        <p:spPr>
          <a:xfrm>
            <a:off x="10761644" y="1154376"/>
            <a:ext cx="412292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402" name="Hộp Văn bản 401">
            <a:extLst>
              <a:ext uri="{FF2B5EF4-FFF2-40B4-BE49-F238E27FC236}">
                <a16:creationId xmlns:a16="http://schemas.microsoft.com/office/drawing/2014/main" id="{A14870B1-80D0-27E4-5742-E0DBA53AB453}"/>
              </a:ext>
            </a:extLst>
          </p:cNvPr>
          <p:cNvSpPr txBox="1"/>
          <p:nvPr/>
        </p:nvSpPr>
        <p:spPr>
          <a:xfrm>
            <a:off x="11451273" y="2999873"/>
            <a:ext cx="367408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P</a:t>
            </a:r>
          </a:p>
        </p:txBody>
      </p:sp>
      <p:sp>
        <p:nvSpPr>
          <p:cNvPr id="403" name="Hộp Văn bản 402">
            <a:extLst>
              <a:ext uri="{FF2B5EF4-FFF2-40B4-BE49-F238E27FC236}">
                <a16:creationId xmlns:a16="http://schemas.microsoft.com/office/drawing/2014/main" id="{3C5B8D6E-4DEE-5586-43E5-DE886AE642CF}"/>
              </a:ext>
            </a:extLst>
          </p:cNvPr>
          <p:cNvSpPr txBox="1"/>
          <p:nvPr/>
        </p:nvSpPr>
        <p:spPr>
          <a:xfrm>
            <a:off x="8201043" y="2999873"/>
            <a:ext cx="452368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Q</a:t>
            </a:r>
          </a:p>
        </p:txBody>
      </p:sp>
      <p:sp>
        <p:nvSpPr>
          <p:cNvPr id="404" name="Cung 403">
            <a:extLst>
              <a:ext uri="{FF2B5EF4-FFF2-40B4-BE49-F238E27FC236}">
                <a16:creationId xmlns:a16="http://schemas.microsoft.com/office/drawing/2014/main" id="{82992869-3E2F-6075-36D4-DA626C72B63C}"/>
              </a:ext>
            </a:extLst>
          </p:cNvPr>
          <p:cNvSpPr/>
          <p:nvPr/>
        </p:nvSpPr>
        <p:spPr>
          <a:xfrm rot="489891">
            <a:off x="8427227" y="2879305"/>
            <a:ext cx="452368" cy="471417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Cung 404">
            <a:extLst>
              <a:ext uri="{FF2B5EF4-FFF2-40B4-BE49-F238E27FC236}">
                <a16:creationId xmlns:a16="http://schemas.microsoft.com/office/drawing/2014/main" id="{D9A7A5DB-2ED4-5E3F-2694-A453468D421C}"/>
              </a:ext>
            </a:extLst>
          </p:cNvPr>
          <p:cNvSpPr/>
          <p:nvPr/>
        </p:nvSpPr>
        <p:spPr>
          <a:xfrm rot="21110109" flipH="1">
            <a:off x="11147083" y="2879304"/>
            <a:ext cx="452368" cy="471417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Cung 412">
            <a:extLst>
              <a:ext uri="{FF2B5EF4-FFF2-40B4-BE49-F238E27FC236}">
                <a16:creationId xmlns:a16="http://schemas.microsoft.com/office/drawing/2014/main" id="{54F0F02E-965C-71F9-4A7F-0612AAA564DD}"/>
              </a:ext>
            </a:extLst>
          </p:cNvPr>
          <p:cNvSpPr/>
          <p:nvPr/>
        </p:nvSpPr>
        <p:spPr>
          <a:xfrm rot="5866061">
            <a:off x="8908834" y="1430649"/>
            <a:ext cx="452368" cy="471417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Cung 413">
            <a:extLst>
              <a:ext uri="{FF2B5EF4-FFF2-40B4-BE49-F238E27FC236}">
                <a16:creationId xmlns:a16="http://schemas.microsoft.com/office/drawing/2014/main" id="{B84EA77C-3E3D-24DF-BFA7-2DD7AD1E5301}"/>
              </a:ext>
            </a:extLst>
          </p:cNvPr>
          <p:cNvSpPr/>
          <p:nvPr/>
        </p:nvSpPr>
        <p:spPr>
          <a:xfrm rot="5866061">
            <a:off x="8846756" y="1352281"/>
            <a:ext cx="571165" cy="621833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0" name="Nhóm 419">
            <a:extLst>
              <a:ext uri="{FF2B5EF4-FFF2-40B4-BE49-F238E27FC236}">
                <a16:creationId xmlns:a16="http://schemas.microsoft.com/office/drawing/2014/main" id="{256BE151-9ADF-80B8-8742-7B492738C780}"/>
              </a:ext>
            </a:extLst>
          </p:cNvPr>
          <p:cNvGrpSpPr/>
          <p:nvPr/>
        </p:nvGrpSpPr>
        <p:grpSpPr>
          <a:xfrm flipH="1">
            <a:off x="10535014" y="1372808"/>
            <a:ext cx="621833" cy="571165"/>
            <a:chOff x="9004302" y="4409506"/>
            <a:chExt cx="621833" cy="571165"/>
          </a:xfrm>
        </p:grpSpPr>
        <p:sp>
          <p:nvSpPr>
            <p:cNvPr id="418" name="Cung 417">
              <a:extLst>
                <a:ext uri="{FF2B5EF4-FFF2-40B4-BE49-F238E27FC236}">
                  <a16:creationId xmlns:a16="http://schemas.microsoft.com/office/drawing/2014/main" id="{669E3359-9C58-A6D0-A045-D4FC58AC60D4}"/>
                </a:ext>
              </a:extLst>
            </p:cNvPr>
            <p:cNvSpPr/>
            <p:nvPr/>
          </p:nvSpPr>
          <p:spPr>
            <a:xfrm rot="5866061">
              <a:off x="9091714" y="4462540"/>
              <a:ext cx="452368" cy="471417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Cung 418">
              <a:extLst>
                <a:ext uri="{FF2B5EF4-FFF2-40B4-BE49-F238E27FC236}">
                  <a16:creationId xmlns:a16="http://schemas.microsoft.com/office/drawing/2014/main" id="{29ED7BE2-D32C-9601-AC6C-A07B434D00A5}"/>
                </a:ext>
              </a:extLst>
            </p:cNvPr>
            <p:cNvSpPr/>
            <p:nvPr/>
          </p:nvSpPr>
          <p:spPr>
            <a:xfrm rot="5866061">
              <a:off x="9029636" y="4384172"/>
              <a:ext cx="571165" cy="621833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oogle Shape;320;p36">
            <a:extLst>
              <a:ext uri="{FF2B5EF4-FFF2-40B4-BE49-F238E27FC236}">
                <a16:creationId xmlns:a16="http://schemas.microsoft.com/office/drawing/2014/main" id="{5AFB83C5-DD0F-A398-38B9-915779D85715}"/>
              </a:ext>
            </a:extLst>
          </p:cNvPr>
          <p:cNvGrpSpPr/>
          <p:nvPr/>
        </p:nvGrpSpPr>
        <p:grpSpPr>
          <a:xfrm>
            <a:off x="10579135" y="5349002"/>
            <a:ext cx="1458817" cy="1238504"/>
            <a:chOff x="4839024" y="2340625"/>
            <a:chExt cx="1481576" cy="1257826"/>
          </a:xfrm>
        </p:grpSpPr>
        <p:grpSp>
          <p:nvGrpSpPr>
            <p:cNvPr id="7" name="Google Shape;321;p36">
              <a:extLst>
                <a:ext uri="{FF2B5EF4-FFF2-40B4-BE49-F238E27FC236}">
                  <a16:creationId xmlns:a16="http://schemas.microsoft.com/office/drawing/2014/main" id="{9AD682D1-B23E-D63A-F1D6-B9442B77CEBB}"/>
                </a:ext>
              </a:extLst>
            </p:cNvPr>
            <p:cNvGrpSpPr/>
            <p:nvPr/>
          </p:nvGrpSpPr>
          <p:grpSpPr>
            <a:xfrm>
              <a:off x="4839024" y="2340625"/>
              <a:ext cx="1481576" cy="1257826"/>
              <a:chOff x="4839024" y="2340625"/>
              <a:chExt cx="1481576" cy="1257826"/>
            </a:xfrm>
          </p:grpSpPr>
          <p:sp>
            <p:nvSpPr>
              <p:cNvPr id="9" name="Google Shape;322;p36">
                <a:extLst>
                  <a:ext uri="{FF2B5EF4-FFF2-40B4-BE49-F238E27FC236}">
                    <a16:creationId xmlns:a16="http://schemas.microsoft.com/office/drawing/2014/main" id="{8AFCDB6A-C267-E5E6-E233-8179E6627F05}"/>
                  </a:ext>
                </a:extLst>
              </p:cNvPr>
              <p:cNvSpPr/>
              <p:nvPr/>
            </p:nvSpPr>
            <p:spPr>
              <a:xfrm>
                <a:off x="4839024" y="3396200"/>
                <a:ext cx="1407150" cy="202251"/>
              </a:xfrm>
              <a:custGeom>
                <a:avLst/>
                <a:gdLst/>
                <a:ahLst/>
                <a:cxnLst/>
                <a:rect l="l" t="t" r="r" b="b"/>
                <a:pathLst>
                  <a:path w="41546" h="5893" extrusionOk="0">
                    <a:moveTo>
                      <a:pt x="20772" y="0"/>
                    </a:moveTo>
                    <a:cubicBezTo>
                      <a:pt x="15264" y="0"/>
                      <a:pt x="9980" y="310"/>
                      <a:pt x="6085" y="863"/>
                    </a:cubicBezTo>
                    <a:cubicBezTo>
                      <a:pt x="2189" y="1416"/>
                      <a:pt x="0" y="2165"/>
                      <a:pt x="0" y="2946"/>
                    </a:cubicBezTo>
                    <a:cubicBezTo>
                      <a:pt x="0" y="3728"/>
                      <a:pt x="2189" y="4477"/>
                      <a:pt x="6085" y="5030"/>
                    </a:cubicBezTo>
                    <a:cubicBezTo>
                      <a:pt x="9980" y="5582"/>
                      <a:pt x="15264" y="5893"/>
                      <a:pt x="20772" y="5893"/>
                    </a:cubicBezTo>
                    <a:cubicBezTo>
                      <a:pt x="26282" y="5893"/>
                      <a:pt x="31566" y="5582"/>
                      <a:pt x="35461" y="5030"/>
                    </a:cubicBezTo>
                    <a:cubicBezTo>
                      <a:pt x="39356" y="4477"/>
                      <a:pt x="41546" y="3728"/>
                      <a:pt x="41546" y="2946"/>
                    </a:cubicBezTo>
                    <a:cubicBezTo>
                      <a:pt x="41546" y="2165"/>
                      <a:pt x="39356" y="1416"/>
                      <a:pt x="35461" y="863"/>
                    </a:cubicBezTo>
                    <a:cubicBezTo>
                      <a:pt x="31566" y="310"/>
                      <a:pt x="26282" y="0"/>
                      <a:pt x="20772" y="0"/>
                    </a:cubicBezTo>
                    <a:close/>
                  </a:path>
                </a:pathLst>
              </a:custGeom>
              <a:solidFill>
                <a:srgbClr val="564A4C">
                  <a:alpha val="21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23;p36">
                <a:extLst>
                  <a:ext uri="{FF2B5EF4-FFF2-40B4-BE49-F238E27FC236}">
                    <a16:creationId xmlns:a16="http://schemas.microsoft.com/office/drawing/2014/main" id="{836717AC-B9AD-3F4A-DA14-096E55C41315}"/>
                  </a:ext>
                </a:extLst>
              </p:cNvPr>
              <p:cNvSpPr/>
              <p:nvPr/>
            </p:nvSpPr>
            <p:spPr>
              <a:xfrm>
                <a:off x="5635875" y="3183875"/>
                <a:ext cx="86500" cy="22347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8939" fill="none" extrusionOk="0">
                    <a:moveTo>
                      <a:pt x="0" y="8939"/>
                    </a:moveTo>
                    <a:lnTo>
                      <a:pt x="3460" y="6632"/>
                    </a:lnTo>
                    <a:lnTo>
                      <a:pt x="3460" y="0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24;p36">
                <a:extLst>
                  <a:ext uri="{FF2B5EF4-FFF2-40B4-BE49-F238E27FC236}">
                    <a16:creationId xmlns:a16="http://schemas.microsoft.com/office/drawing/2014/main" id="{C5A2DC38-8615-7617-2AA7-3557B8DFDAF5}"/>
                  </a:ext>
                </a:extLst>
              </p:cNvPr>
              <p:cNvSpPr/>
              <p:nvPr/>
            </p:nvSpPr>
            <p:spPr>
              <a:xfrm>
                <a:off x="5722350" y="3349650"/>
                <a:ext cx="72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49" fill="none" extrusionOk="0">
                    <a:moveTo>
                      <a:pt x="289" y="3749"/>
                    </a:moveTo>
                    <a:lnTo>
                      <a:pt x="1" y="1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25;p36">
                <a:extLst>
                  <a:ext uri="{FF2B5EF4-FFF2-40B4-BE49-F238E27FC236}">
                    <a16:creationId xmlns:a16="http://schemas.microsoft.com/office/drawing/2014/main" id="{1D8FD491-B43B-BD68-C439-DF567D959077}"/>
                  </a:ext>
                </a:extLst>
              </p:cNvPr>
              <p:cNvSpPr/>
              <p:nvPr/>
            </p:nvSpPr>
            <p:spPr>
              <a:xfrm>
                <a:off x="5772800" y="3183875"/>
                <a:ext cx="86500" cy="22347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8939" fill="none" extrusionOk="0">
                    <a:moveTo>
                      <a:pt x="0" y="8939"/>
                    </a:moveTo>
                    <a:lnTo>
                      <a:pt x="3460" y="6632"/>
                    </a:lnTo>
                    <a:lnTo>
                      <a:pt x="3460" y="0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26;p36">
                <a:extLst>
                  <a:ext uri="{FF2B5EF4-FFF2-40B4-BE49-F238E27FC236}">
                    <a16:creationId xmlns:a16="http://schemas.microsoft.com/office/drawing/2014/main" id="{797F4B61-856D-4D71-587A-DA0AE06511EC}"/>
                  </a:ext>
                </a:extLst>
              </p:cNvPr>
              <p:cNvSpPr/>
              <p:nvPr/>
            </p:nvSpPr>
            <p:spPr>
              <a:xfrm>
                <a:off x="5859275" y="3349650"/>
                <a:ext cx="7250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749" fill="none" extrusionOk="0">
                    <a:moveTo>
                      <a:pt x="289" y="3749"/>
                    </a:moveTo>
                    <a:lnTo>
                      <a:pt x="1" y="1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27;p36">
                <a:extLst>
                  <a:ext uri="{FF2B5EF4-FFF2-40B4-BE49-F238E27FC236}">
                    <a16:creationId xmlns:a16="http://schemas.microsoft.com/office/drawing/2014/main" id="{3115B57F-3EF8-7764-486E-6D02265E302D}"/>
                  </a:ext>
                </a:extLst>
              </p:cNvPr>
              <p:cNvSpPr/>
              <p:nvPr/>
            </p:nvSpPr>
            <p:spPr>
              <a:xfrm>
                <a:off x="4972775" y="2441500"/>
                <a:ext cx="547775" cy="309950"/>
              </a:xfrm>
              <a:custGeom>
                <a:avLst/>
                <a:gdLst/>
                <a:ahLst/>
                <a:cxnLst/>
                <a:rect l="l" t="t" r="r" b="b"/>
                <a:pathLst>
                  <a:path w="21911" h="12398" extrusionOk="0">
                    <a:moveTo>
                      <a:pt x="21623" y="1"/>
                    </a:moveTo>
                    <a:cubicBezTo>
                      <a:pt x="21623" y="1"/>
                      <a:pt x="1731" y="578"/>
                      <a:pt x="865" y="5767"/>
                    </a:cubicBezTo>
                    <a:cubicBezTo>
                      <a:pt x="0" y="10956"/>
                      <a:pt x="0" y="12398"/>
                      <a:pt x="0" y="12398"/>
                    </a:cubicBezTo>
                    <a:lnTo>
                      <a:pt x="21911" y="12110"/>
                    </a:lnTo>
                    <a:lnTo>
                      <a:pt x="21623" y="1"/>
                    </a:lnTo>
                    <a:close/>
                  </a:path>
                </a:pathLst>
              </a:custGeom>
              <a:solidFill>
                <a:srgbClr val="E876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28;p36">
                <a:extLst>
                  <a:ext uri="{FF2B5EF4-FFF2-40B4-BE49-F238E27FC236}">
                    <a16:creationId xmlns:a16="http://schemas.microsoft.com/office/drawing/2014/main" id="{381A58B3-1CC0-360C-E2B9-FBC6000305AD}"/>
                  </a:ext>
                </a:extLst>
              </p:cNvPr>
              <p:cNvSpPr/>
              <p:nvPr/>
            </p:nvSpPr>
            <p:spPr>
              <a:xfrm>
                <a:off x="5427175" y="2340625"/>
                <a:ext cx="893425" cy="969325"/>
              </a:xfrm>
              <a:custGeom>
                <a:avLst/>
                <a:gdLst/>
                <a:ahLst/>
                <a:cxnLst/>
                <a:rect l="l" t="t" r="r" b="b"/>
                <a:pathLst>
                  <a:path w="35737" h="38773" extrusionOk="0">
                    <a:moveTo>
                      <a:pt x="10079" y="0"/>
                    </a:moveTo>
                    <a:cubicBezTo>
                      <a:pt x="5242" y="0"/>
                      <a:pt x="1421" y="6128"/>
                      <a:pt x="1421" y="14755"/>
                    </a:cubicBezTo>
                    <a:cubicBezTo>
                      <a:pt x="1421" y="14755"/>
                      <a:pt x="1" y="32503"/>
                      <a:pt x="13727" y="35817"/>
                    </a:cubicBezTo>
                    <a:cubicBezTo>
                      <a:pt x="20590" y="37474"/>
                      <a:pt x="24081" y="37888"/>
                      <a:pt x="25856" y="37888"/>
                    </a:cubicBezTo>
                    <a:cubicBezTo>
                      <a:pt x="27631" y="37888"/>
                      <a:pt x="27690" y="37474"/>
                      <a:pt x="27690" y="37474"/>
                    </a:cubicBezTo>
                    <a:cubicBezTo>
                      <a:pt x="27690" y="37474"/>
                      <a:pt x="30806" y="38772"/>
                      <a:pt x="32614" y="38772"/>
                    </a:cubicBezTo>
                    <a:cubicBezTo>
                      <a:pt x="33247" y="38772"/>
                      <a:pt x="33720" y="38613"/>
                      <a:pt x="33843" y="38184"/>
                    </a:cubicBezTo>
                    <a:cubicBezTo>
                      <a:pt x="34250" y="36758"/>
                      <a:pt x="32028" y="36209"/>
                      <a:pt x="31401" y="36083"/>
                    </a:cubicBezTo>
                    <a:lnTo>
                      <a:pt x="31401" y="36083"/>
                    </a:lnTo>
                    <a:cubicBezTo>
                      <a:pt x="31605" y="36117"/>
                      <a:pt x="31982" y="36167"/>
                      <a:pt x="32405" y="36167"/>
                    </a:cubicBezTo>
                    <a:cubicBezTo>
                      <a:pt x="33360" y="36167"/>
                      <a:pt x="34553" y="35912"/>
                      <a:pt x="34553" y="34634"/>
                    </a:cubicBezTo>
                    <a:cubicBezTo>
                      <a:pt x="34553" y="33534"/>
                      <a:pt x="33859" y="33002"/>
                      <a:pt x="33188" y="32745"/>
                    </a:cubicBezTo>
                    <a:lnTo>
                      <a:pt x="33188" y="32745"/>
                    </a:lnTo>
                    <a:cubicBezTo>
                      <a:pt x="33355" y="32761"/>
                      <a:pt x="33531" y="32772"/>
                      <a:pt x="33707" y="32772"/>
                    </a:cubicBezTo>
                    <a:cubicBezTo>
                      <a:pt x="34697" y="32772"/>
                      <a:pt x="35736" y="32447"/>
                      <a:pt x="35736" y="31083"/>
                    </a:cubicBezTo>
                    <a:cubicBezTo>
                      <a:pt x="35736" y="28481"/>
                      <a:pt x="31712" y="28481"/>
                      <a:pt x="31712" y="28481"/>
                    </a:cubicBezTo>
                    <a:cubicBezTo>
                      <a:pt x="31712" y="28481"/>
                      <a:pt x="19406" y="16885"/>
                      <a:pt x="18934" y="14755"/>
                    </a:cubicBezTo>
                    <a:cubicBezTo>
                      <a:pt x="17062" y="6333"/>
                      <a:pt x="14915" y="0"/>
                      <a:pt x="100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29;p36">
                <a:extLst>
                  <a:ext uri="{FF2B5EF4-FFF2-40B4-BE49-F238E27FC236}">
                    <a16:creationId xmlns:a16="http://schemas.microsoft.com/office/drawing/2014/main" id="{34474B80-B63A-EAA4-5060-1479CF731F09}"/>
                  </a:ext>
                </a:extLst>
              </p:cNvPr>
              <p:cNvSpPr/>
              <p:nvPr/>
            </p:nvSpPr>
            <p:spPr>
              <a:xfrm>
                <a:off x="5739100" y="2641725"/>
                <a:ext cx="480900" cy="410900"/>
              </a:xfrm>
              <a:custGeom>
                <a:avLst/>
                <a:gdLst/>
                <a:ahLst/>
                <a:cxnLst/>
                <a:rect l="l" t="t" r="r" b="b"/>
                <a:pathLst>
                  <a:path w="19236" h="16436" extrusionOk="0">
                    <a:moveTo>
                      <a:pt x="8202" y="1"/>
                    </a:moveTo>
                    <a:cubicBezTo>
                      <a:pt x="3402" y="1"/>
                      <a:pt x="1" y="7676"/>
                      <a:pt x="2670" y="10757"/>
                    </a:cubicBezTo>
                    <a:cubicBezTo>
                      <a:pt x="5746" y="14307"/>
                      <a:pt x="19235" y="16436"/>
                      <a:pt x="19235" y="16436"/>
                    </a:cubicBezTo>
                    <a:cubicBezTo>
                      <a:pt x="19235" y="16436"/>
                      <a:pt x="19235" y="5077"/>
                      <a:pt x="10479" y="580"/>
                    </a:cubicBezTo>
                    <a:cubicBezTo>
                      <a:pt x="9699" y="180"/>
                      <a:pt x="8934" y="1"/>
                      <a:pt x="8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30;p36">
                <a:extLst>
                  <a:ext uri="{FF2B5EF4-FFF2-40B4-BE49-F238E27FC236}">
                    <a16:creationId xmlns:a16="http://schemas.microsoft.com/office/drawing/2014/main" id="{EEF68410-1ECA-A3B0-4CA9-CE2DA2A76E63}"/>
                  </a:ext>
                </a:extLst>
              </p:cNvPr>
              <p:cNvSpPr/>
              <p:nvPr/>
            </p:nvSpPr>
            <p:spPr>
              <a:xfrm>
                <a:off x="5459425" y="2380125"/>
                <a:ext cx="313384" cy="612650"/>
              </a:xfrm>
              <a:custGeom>
                <a:avLst/>
                <a:gdLst/>
                <a:ahLst/>
                <a:cxnLst/>
                <a:rect l="l" t="t" r="r" b="b"/>
                <a:pathLst>
                  <a:path w="15568" h="24506" extrusionOk="0">
                    <a:moveTo>
                      <a:pt x="7784" y="0"/>
                    </a:moveTo>
                    <a:cubicBezTo>
                      <a:pt x="5720" y="0"/>
                      <a:pt x="3739" y="1292"/>
                      <a:pt x="2280" y="3590"/>
                    </a:cubicBezTo>
                    <a:cubicBezTo>
                      <a:pt x="820" y="5887"/>
                      <a:pt x="1" y="9003"/>
                      <a:pt x="1" y="12253"/>
                    </a:cubicBezTo>
                    <a:cubicBezTo>
                      <a:pt x="1" y="15503"/>
                      <a:pt x="820" y="18620"/>
                      <a:pt x="2280" y="20918"/>
                    </a:cubicBezTo>
                    <a:cubicBezTo>
                      <a:pt x="3739" y="23215"/>
                      <a:pt x="5720" y="24506"/>
                      <a:pt x="7784" y="24506"/>
                    </a:cubicBezTo>
                    <a:cubicBezTo>
                      <a:pt x="9848" y="24506"/>
                      <a:pt x="11829" y="23215"/>
                      <a:pt x="13288" y="20918"/>
                    </a:cubicBezTo>
                    <a:cubicBezTo>
                      <a:pt x="14748" y="18620"/>
                      <a:pt x="15568" y="15503"/>
                      <a:pt x="15568" y="12253"/>
                    </a:cubicBezTo>
                    <a:cubicBezTo>
                      <a:pt x="15568" y="9003"/>
                      <a:pt x="14748" y="5887"/>
                      <a:pt x="13288" y="3590"/>
                    </a:cubicBezTo>
                    <a:cubicBezTo>
                      <a:pt x="11829" y="1292"/>
                      <a:pt x="9848" y="0"/>
                      <a:pt x="77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31;p36">
                <a:extLst>
                  <a:ext uri="{FF2B5EF4-FFF2-40B4-BE49-F238E27FC236}">
                    <a16:creationId xmlns:a16="http://schemas.microsoft.com/office/drawing/2014/main" id="{0ADE73AB-BB89-C77D-A487-58CB2FE5DFC9}"/>
                  </a:ext>
                </a:extLst>
              </p:cNvPr>
              <p:cNvSpPr/>
              <p:nvPr/>
            </p:nvSpPr>
            <p:spPr>
              <a:xfrm>
                <a:off x="4972775" y="2657725"/>
                <a:ext cx="360400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14416" h="3749" fill="none" extrusionOk="0">
                    <a:moveTo>
                      <a:pt x="0" y="3749"/>
                    </a:moveTo>
                    <a:cubicBezTo>
                      <a:pt x="0" y="3749"/>
                      <a:pt x="2595" y="1154"/>
                      <a:pt x="7208" y="866"/>
                    </a:cubicBezTo>
                    <a:cubicBezTo>
                      <a:pt x="11821" y="578"/>
                      <a:pt x="14415" y="1442"/>
                      <a:pt x="14415" y="1"/>
                    </a:cubicBezTo>
                  </a:path>
                </a:pathLst>
              </a:custGeom>
              <a:noFill/>
              <a:ln w="156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32;p36">
                <a:extLst>
                  <a:ext uri="{FF2B5EF4-FFF2-40B4-BE49-F238E27FC236}">
                    <a16:creationId xmlns:a16="http://schemas.microsoft.com/office/drawing/2014/main" id="{65D2E2C8-8F6E-3019-DA79-82A70723815A}"/>
                  </a:ext>
                </a:extLst>
              </p:cNvPr>
              <p:cNvSpPr/>
              <p:nvPr/>
            </p:nvSpPr>
            <p:spPr>
              <a:xfrm>
                <a:off x="5549375" y="2484775"/>
                <a:ext cx="576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307" extrusionOk="0">
                    <a:moveTo>
                      <a:pt x="1154" y="0"/>
                    </a:moveTo>
                    <a:cubicBezTo>
                      <a:pt x="516" y="0"/>
                      <a:pt x="0" y="516"/>
                      <a:pt x="0" y="1154"/>
                    </a:cubicBezTo>
                    <a:cubicBezTo>
                      <a:pt x="0" y="1790"/>
                      <a:pt x="516" y="2307"/>
                      <a:pt x="1154" y="2307"/>
                    </a:cubicBezTo>
                    <a:cubicBezTo>
                      <a:pt x="1791" y="2307"/>
                      <a:pt x="2307" y="1790"/>
                      <a:pt x="2307" y="1154"/>
                    </a:cubicBezTo>
                    <a:cubicBezTo>
                      <a:pt x="2307" y="516"/>
                      <a:pt x="1791" y="0"/>
                      <a:pt x="1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33;p36">
                <a:extLst>
                  <a:ext uri="{FF2B5EF4-FFF2-40B4-BE49-F238E27FC236}">
                    <a16:creationId xmlns:a16="http://schemas.microsoft.com/office/drawing/2014/main" id="{8A5D86CB-CE6A-6C77-FC3B-2DAACD48F841}"/>
                  </a:ext>
                </a:extLst>
              </p:cNvPr>
              <p:cNvSpPr/>
              <p:nvPr/>
            </p:nvSpPr>
            <p:spPr>
              <a:xfrm>
                <a:off x="5607025" y="2556825"/>
                <a:ext cx="100800" cy="100800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4032" extrusionOk="0">
                    <a:moveTo>
                      <a:pt x="2016" y="1"/>
                    </a:moveTo>
                    <a:cubicBezTo>
                      <a:pt x="903" y="1"/>
                      <a:pt x="1" y="903"/>
                      <a:pt x="1" y="2016"/>
                    </a:cubicBezTo>
                    <a:cubicBezTo>
                      <a:pt x="1" y="3129"/>
                      <a:pt x="903" y="4031"/>
                      <a:pt x="2016" y="4031"/>
                    </a:cubicBezTo>
                    <a:cubicBezTo>
                      <a:pt x="3129" y="4031"/>
                      <a:pt x="4031" y="3129"/>
                      <a:pt x="4031" y="2016"/>
                    </a:cubicBezTo>
                    <a:cubicBezTo>
                      <a:pt x="4031" y="903"/>
                      <a:pt x="3129" y="1"/>
                      <a:pt x="20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334;p36">
              <a:extLst>
                <a:ext uri="{FF2B5EF4-FFF2-40B4-BE49-F238E27FC236}">
                  <a16:creationId xmlns:a16="http://schemas.microsoft.com/office/drawing/2014/main" id="{5D6EEBA4-6A9B-ABCC-09CD-B17699B3431A}"/>
                </a:ext>
              </a:extLst>
            </p:cNvPr>
            <p:cNvSpPr/>
            <p:nvPr/>
          </p:nvSpPr>
          <p:spPr>
            <a:xfrm>
              <a:off x="5009050" y="2534650"/>
              <a:ext cx="106525" cy="106900"/>
            </a:xfrm>
            <a:custGeom>
              <a:avLst/>
              <a:gdLst/>
              <a:ahLst/>
              <a:cxnLst/>
              <a:rect l="l" t="t" r="r" b="b"/>
              <a:pathLst>
                <a:path w="4261" h="4276" extrusionOk="0">
                  <a:moveTo>
                    <a:pt x="2855" y="0"/>
                  </a:moveTo>
                  <a:cubicBezTo>
                    <a:pt x="2203" y="0"/>
                    <a:pt x="1427" y="438"/>
                    <a:pt x="865" y="1193"/>
                  </a:cubicBezTo>
                  <a:cubicBezTo>
                    <a:pt x="74" y="2251"/>
                    <a:pt x="1" y="3532"/>
                    <a:pt x="701" y="4054"/>
                  </a:cubicBezTo>
                  <a:cubicBezTo>
                    <a:pt x="901" y="4204"/>
                    <a:pt x="1144" y="4275"/>
                    <a:pt x="1406" y="4275"/>
                  </a:cubicBezTo>
                  <a:cubicBezTo>
                    <a:pt x="2058" y="4275"/>
                    <a:pt x="2833" y="3837"/>
                    <a:pt x="3397" y="3083"/>
                  </a:cubicBezTo>
                  <a:cubicBezTo>
                    <a:pt x="4187" y="2024"/>
                    <a:pt x="4261" y="744"/>
                    <a:pt x="3561" y="221"/>
                  </a:cubicBezTo>
                  <a:cubicBezTo>
                    <a:pt x="3360" y="71"/>
                    <a:pt x="3117" y="0"/>
                    <a:pt x="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5DA21FD-41BF-4AD4-F19D-F95CF364F8AB}"/>
              </a:ext>
            </a:extLst>
          </p:cNvPr>
          <p:cNvSpPr txBox="1"/>
          <p:nvPr/>
        </p:nvSpPr>
        <p:spPr>
          <a:xfrm>
            <a:off x="1130196" y="3691910"/>
            <a:ext cx="10907753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?1.  </a:t>
            </a:r>
            <a:r>
              <a:rPr lang="en-US" sz="2400" dirty="0" err="1">
                <a:latin typeface="#9Slide03 SVNAvo" panose="02040603050506020204" pitchFamily="18" charset="0"/>
              </a:rPr>
              <a:t>Chứng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minh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hai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kề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bên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của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bù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nhau</a:t>
            </a:r>
            <a:r>
              <a:rPr lang="en-US" sz="2400" dirty="0">
                <a:latin typeface="#9Slide03 SVNAvo" panose="02040603050506020204" pitchFamily="18" charset="0"/>
              </a:rPr>
              <a:t>.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1792A740-0749-6D53-ECE2-F25A5A944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4" y="3805381"/>
            <a:ext cx="451242" cy="451242"/>
          </a:xfrm>
          <a:prstGeom prst="rect">
            <a:avLst/>
          </a:prstGeom>
        </p:spPr>
      </p:pic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09F756D-296E-16E7-2A68-7597601227F5}"/>
              </a:ext>
            </a:extLst>
          </p:cNvPr>
          <p:cNvCxnSpPr>
            <a:cxnSpLocks/>
          </p:cNvCxnSpPr>
          <p:nvPr/>
        </p:nvCxnSpPr>
        <p:spPr>
          <a:xfrm flipV="1">
            <a:off x="9191540" y="1043083"/>
            <a:ext cx="286985" cy="65568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EA65F71-B949-1F07-163D-5F781E10BF90}"/>
              </a:ext>
            </a:extLst>
          </p:cNvPr>
          <p:cNvSpPr txBox="1"/>
          <p:nvPr/>
        </p:nvSpPr>
        <p:spPr>
          <a:xfrm>
            <a:off x="9199380" y="1780026"/>
            <a:ext cx="312906" cy="449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#9Slide03 SVNAvo" panose="02040603050506020204" pitchFamily="18" charset="0"/>
              </a:rPr>
              <a:t>1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94ACC8D2-75CF-DFE8-5D06-8AA05AFCA8B8}"/>
              </a:ext>
            </a:extLst>
          </p:cNvPr>
          <p:cNvSpPr txBox="1"/>
          <p:nvPr/>
        </p:nvSpPr>
        <p:spPr>
          <a:xfrm>
            <a:off x="9295366" y="1241329"/>
            <a:ext cx="312906" cy="449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EC7237E-3611-968C-E8EC-C612583523CC}"/>
              </a:ext>
            </a:extLst>
          </p:cNvPr>
          <p:cNvSpPr txBox="1"/>
          <p:nvPr/>
        </p:nvSpPr>
        <p:spPr>
          <a:xfrm>
            <a:off x="1782436" y="4499663"/>
            <a:ext cx="5821128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MNPQ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MN // QP.</a:t>
            </a:r>
          </a:p>
        </p:txBody>
      </p: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F50701FB-8115-C259-C0FE-434C24D288E4}"/>
              </a:ext>
            </a:extLst>
          </p:cNvPr>
          <p:cNvGrpSpPr/>
          <p:nvPr/>
        </p:nvGrpSpPr>
        <p:grpSpPr>
          <a:xfrm>
            <a:off x="2926062" y="5194582"/>
            <a:ext cx="322346" cy="73140"/>
            <a:chOff x="6627475" y="3603974"/>
            <a:chExt cx="591536" cy="99346"/>
          </a:xfrm>
        </p:grpSpPr>
        <p:cxnSp>
          <p:nvCxnSpPr>
            <p:cNvPr id="40" name="Đường nối Thẳng 39">
              <a:extLst>
                <a:ext uri="{FF2B5EF4-FFF2-40B4-BE49-F238E27FC236}">
                  <a16:creationId xmlns:a16="http://schemas.microsoft.com/office/drawing/2014/main" id="{887A56E4-90B5-A1DA-39AF-35A9D73F2D63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Đường nối Thẳng 40">
              <a:extLst>
                <a:ext uri="{FF2B5EF4-FFF2-40B4-BE49-F238E27FC236}">
                  <a16:creationId xmlns:a16="http://schemas.microsoft.com/office/drawing/2014/main" id="{7AD7FFE3-0A21-F7E7-76F3-32AD0AFB62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30B8CBE6-FA1B-96D8-71B0-29DEDB17368D}"/>
              </a:ext>
            </a:extLst>
          </p:cNvPr>
          <p:cNvGrpSpPr/>
          <p:nvPr/>
        </p:nvGrpSpPr>
        <p:grpSpPr>
          <a:xfrm>
            <a:off x="3547161" y="5193627"/>
            <a:ext cx="395425" cy="73140"/>
            <a:chOff x="6627475" y="3603974"/>
            <a:chExt cx="591536" cy="99346"/>
          </a:xfrm>
        </p:grpSpPr>
        <p:cxnSp>
          <p:nvCxnSpPr>
            <p:cNvPr id="43" name="Đường nối Thẳng 42">
              <a:extLst>
                <a:ext uri="{FF2B5EF4-FFF2-40B4-BE49-F238E27FC236}">
                  <a16:creationId xmlns:a16="http://schemas.microsoft.com/office/drawing/2014/main" id="{576D3429-F165-7C60-1F8E-268A55BD1AF0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Đường nối Thẳng 43">
              <a:extLst>
                <a:ext uri="{FF2B5EF4-FFF2-40B4-BE49-F238E27FC236}">
                  <a16:creationId xmlns:a16="http://schemas.microsoft.com/office/drawing/2014/main" id="{317D8E96-83BD-0555-3167-CF56E843C0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54470462-984C-0A89-88E5-573101A000AE}"/>
              </a:ext>
            </a:extLst>
          </p:cNvPr>
          <p:cNvGrpSpPr/>
          <p:nvPr/>
        </p:nvGrpSpPr>
        <p:grpSpPr>
          <a:xfrm>
            <a:off x="2413563" y="5836714"/>
            <a:ext cx="395425" cy="73140"/>
            <a:chOff x="6627475" y="3603974"/>
            <a:chExt cx="591536" cy="99346"/>
          </a:xfrm>
        </p:grpSpPr>
        <p:cxnSp>
          <p:nvCxnSpPr>
            <p:cNvPr id="5" name="Đường nối Thẳng 4">
              <a:extLst>
                <a:ext uri="{FF2B5EF4-FFF2-40B4-BE49-F238E27FC236}">
                  <a16:creationId xmlns:a16="http://schemas.microsoft.com/office/drawing/2014/main" id="{282D251D-73DC-1496-2208-6596BC573843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72EE6AAD-8DEA-1DA2-FAE7-EF7DBD889E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B7EA5F6A-D6B8-2F85-28D8-1B84768A6275}"/>
              </a:ext>
            </a:extLst>
          </p:cNvPr>
          <p:cNvGrpSpPr/>
          <p:nvPr/>
        </p:nvGrpSpPr>
        <p:grpSpPr>
          <a:xfrm>
            <a:off x="3171300" y="5837813"/>
            <a:ext cx="395425" cy="73140"/>
            <a:chOff x="6627475" y="3603974"/>
            <a:chExt cx="591536" cy="99346"/>
          </a:xfrm>
        </p:grpSpPr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F8A7E944-A67C-48D0-421C-73275F645348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id="{8AAA26A4-2C74-957D-818F-6F94F042E1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8D639EC-0688-002C-FD6E-4BF361BB5DAC}"/>
              </a:ext>
            </a:extLst>
          </p:cNvPr>
          <p:cNvSpPr txBox="1"/>
          <p:nvPr/>
        </p:nvSpPr>
        <p:spPr>
          <a:xfrm>
            <a:off x="7624421" y="5765482"/>
            <a:ext cx="226409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Q + M</a:t>
            </a:r>
            <a:r>
              <a:rPr lang="en-US" sz="2400" baseline="-25000" dirty="0">
                <a:solidFill>
                  <a:srgbClr val="002060"/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= 180</a:t>
            </a:r>
            <a:r>
              <a:rPr lang="en-US" sz="2400" baseline="30000" dirty="0">
                <a:solidFill>
                  <a:srgbClr val="002060"/>
                </a:solidFill>
                <a:latin typeface="#9Slide03 SVNAvo" panose="02040603050506020204" pitchFamily="18" charset="0"/>
              </a:rPr>
              <a:t>0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639362E9-ED3B-FE6F-EFBB-D953CBFA9A46}"/>
              </a:ext>
            </a:extLst>
          </p:cNvPr>
          <p:cNvSpPr/>
          <p:nvPr/>
        </p:nvSpPr>
        <p:spPr>
          <a:xfrm>
            <a:off x="9899740" y="6071733"/>
            <a:ext cx="175335" cy="1753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1BFBC350-5DC3-3CFE-B8F4-287EDAFF669C}"/>
              </a:ext>
            </a:extLst>
          </p:cNvPr>
          <p:cNvGrpSpPr/>
          <p:nvPr/>
        </p:nvGrpSpPr>
        <p:grpSpPr>
          <a:xfrm>
            <a:off x="7673517" y="5844127"/>
            <a:ext cx="322346" cy="73140"/>
            <a:chOff x="6627475" y="3603974"/>
            <a:chExt cx="591536" cy="99346"/>
          </a:xfrm>
        </p:grpSpPr>
        <p:cxnSp>
          <p:nvCxnSpPr>
            <p:cNvPr id="48" name="Đường nối Thẳng 47">
              <a:extLst>
                <a:ext uri="{FF2B5EF4-FFF2-40B4-BE49-F238E27FC236}">
                  <a16:creationId xmlns:a16="http://schemas.microsoft.com/office/drawing/2014/main" id="{8F8F7656-89F2-1FC9-8082-359FCC5BFAD4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Đường nối Thẳng 48">
              <a:extLst>
                <a:ext uri="{FF2B5EF4-FFF2-40B4-BE49-F238E27FC236}">
                  <a16:creationId xmlns:a16="http://schemas.microsoft.com/office/drawing/2014/main" id="{A62DB871-D672-B311-8546-D05A8AB65A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DEA10480-E496-5C08-C766-40AAE804DA10}"/>
              </a:ext>
            </a:extLst>
          </p:cNvPr>
          <p:cNvGrpSpPr/>
          <p:nvPr/>
        </p:nvGrpSpPr>
        <p:grpSpPr>
          <a:xfrm>
            <a:off x="8294616" y="5843172"/>
            <a:ext cx="395425" cy="73140"/>
            <a:chOff x="6627475" y="3603974"/>
            <a:chExt cx="591536" cy="99346"/>
          </a:xfrm>
        </p:grpSpPr>
        <p:cxnSp>
          <p:nvCxnSpPr>
            <p:cNvPr id="51" name="Đường nối Thẳng 50">
              <a:extLst>
                <a:ext uri="{FF2B5EF4-FFF2-40B4-BE49-F238E27FC236}">
                  <a16:creationId xmlns:a16="http://schemas.microsoft.com/office/drawing/2014/main" id="{9F9BEEEB-FFBE-5989-BC3E-446E8B4441D9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Đường nối Thẳng 51">
              <a:extLst>
                <a:ext uri="{FF2B5EF4-FFF2-40B4-BE49-F238E27FC236}">
                  <a16:creationId xmlns:a16="http://schemas.microsoft.com/office/drawing/2014/main" id="{C1ABAD04-DA8F-9BFE-2DF3-6F78276BB0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75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1" grpId="0"/>
      <p:bldP spid="45" grpId="0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1BE85AD4-B849-EC79-4413-830169482EF0}"/>
              </a:ext>
            </a:extLst>
          </p:cNvPr>
          <p:cNvSpPr/>
          <p:nvPr/>
        </p:nvSpPr>
        <p:spPr>
          <a:xfrm>
            <a:off x="1176074" y="3021350"/>
            <a:ext cx="475688" cy="6471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0E39E41-D1A1-EA4A-20B3-BB9022FCD7EF}"/>
              </a:ext>
            </a:extLst>
          </p:cNvPr>
          <p:cNvSpPr txBox="1"/>
          <p:nvPr/>
        </p:nvSpPr>
        <p:spPr>
          <a:xfrm>
            <a:off x="172474" y="199643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1.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387" name="Hộp Văn bản 386">
            <a:extLst>
              <a:ext uri="{FF2B5EF4-FFF2-40B4-BE49-F238E27FC236}">
                <a16:creationId xmlns:a16="http://schemas.microsoft.com/office/drawing/2014/main" id="{F0A537D4-DF57-51D0-042F-A65464CFF3A4}"/>
              </a:ext>
            </a:extLst>
          </p:cNvPr>
          <p:cNvSpPr txBox="1"/>
          <p:nvPr/>
        </p:nvSpPr>
        <p:spPr>
          <a:xfrm>
            <a:off x="1525938" y="1181661"/>
            <a:ext cx="7405921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kề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đáy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390" name="Đường nối Thẳng 389">
            <a:extLst>
              <a:ext uri="{FF2B5EF4-FFF2-40B4-BE49-F238E27FC236}">
                <a16:creationId xmlns:a16="http://schemas.microsoft.com/office/drawing/2014/main" id="{469100FE-83F3-D57E-CA36-945D22CE9B27}"/>
              </a:ext>
            </a:extLst>
          </p:cNvPr>
          <p:cNvCxnSpPr>
            <a:cxnSpLocks/>
          </p:cNvCxnSpPr>
          <p:nvPr/>
        </p:nvCxnSpPr>
        <p:spPr>
          <a:xfrm>
            <a:off x="1254760" y="1556875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7" name="Nhóm 396">
            <a:extLst>
              <a:ext uri="{FF2B5EF4-FFF2-40B4-BE49-F238E27FC236}">
                <a16:creationId xmlns:a16="http://schemas.microsoft.com/office/drawing/2014/main" id="{976D1A8D-CE0A-D780-87FD-668FD7AFB1B2}"/>
              </a:ext>
            </a:extLst>
          </p:cNvPr>
          <p:cNvGrpSpPr/>
          <p:nvPr/>
        </p:nvGrpSpPr>
        <p:grpSpPr>
          <a:xfrm>
            <a:off x="1254760" y="1557821"/>
            <a:ext cx="7716977" cy="860442"/>
            <a:chOff x="1286263" y="5311463"/>
            <a:chExt cx="6070600" cy="919480"/>
          </a:xfrm>
        </p:grpSpPr>
        <p:cxnSp>
          <p:nvCxnSpPr>
            <p:cNvPr id="389" name="Đường nối Thẳng 388">
              <a:extLst>
                <a:ext uri="{FF2B5EF4-FFF2-40B4-BE49-F238E27FC236}">
                  <a16:creationId xmlns:a16="http://schemas.microsoft.com/office/drawing/2014/main" id="{1E471482-877B-D473-80B3-B949732BBF72}"/>
                </a:ext>
              </a:extLst>
            </p:cNvPr>
            <p:cNvCxnSpPr>
              <a:cxnSpLocks/>
            </p:cNvCxnSpPr>
            <p:nvPr/>
          </p:nvCxnSpPr>
          <p:spPr>
            <a:xfrm>
              <a:off x="3506157" y="5311463"/>
              <a:ext cx="3850706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Đường nối Thẳng 392">
              <a:extLst>
                <a:ext uri="{FF2B5EF4-FFF2-40B4-BE49-F238E27FC236}">
                  <a16:creationId xmlns:a16="http://schemas.microsoft.com/office/drawing/2014/main" id="{5CA54C22-A402-2FCA-053D-7B4F5B1DFC98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1" name="Đường nối Thẳng 390">
            <a:extLst>
              <a:ext uri="{FF2B5EF4-FFF2-40B4-BE49-F238E27FC236}">
                <a16:creationId xmlns:a16="http://schemas.microsoft.com/office/drawing/2014/main" id="{0970ACB7-90A3-E359-6E44-DDBF33ED3506}"/>
              </a:ext>
            </a:extLst>
          </p:cNvPr>
          <p:cNvCxnSpPr>
            <a:cxnSpLocks/>
          </p:cNvCxnSpPr>
          <p:nvPr/>
        </p:nvCxnSpPr>
        <p:spPr>
          <a:xfrm>
            <a:off x="1259840" y="1556215"/>
            <a:ext cx="0" cy="86204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Đường nối Thẳng 393">
            <a:extLst>
              <a:ext uri="{FF2B5EF4-FFF2-40B4-BE49-F238E27FC236}">
                <a16:creationId xmlns:a16="http://schemas.microsoft.com/office/drawing/2014/main" id="{E525B264-E9B7-19E3-3C20-27230D3206EA}"/>
              </a:ext>
            </a:extLst>
          </p:cNvPr>
          <p:cNvCxnSpPr>
            <a:cxnSpLocks/>
          </p:cNvCxnSpPr>
          <p:nvPr/>
        </p:nvCxnSpPr>
        <p:spPr>
          <a:xfrm>
            <a:off x="8970738" y="1555258"/>
            <a:ext cx="0" cy="86300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5" name="Picture 32">
            <a:extLst>
              <a:ext uri="{FF2B5EF4-FFF2-40B4-BE49-F238E27FC236}">
                <a16:creationId xmlns:a16="http://schemas.microsoft.com/office/drawing/2014/main" id="{06B62EBE-BD07-95B6-0C33-463696523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4" y="1302372"/>
            <a:ext cx="557057" cy="509006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5DA21FD-41BF-4AD4-F19D-F95CF364F8AB}"/>
              </a:ext>
            </a:extLst>
          </p:cNvPr>
          <p:cNvSpPr txBox="1"/>
          <p:nvPr/>
        </p:nvSpPr>
        <p:spPr>
          <a:xfrm>
            <a:off x="1130197" y="3001030"/>
            <a:ext cx="906028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?2.  </a:t>
            </a:r>
            <a:r>
              <a:rPr lang="en-US" sz="2400" dirty="0" err="1">
                <a:latin typeface="#9Slide03 SVNAvo" panose="02040603050506020204" pitchFamily="18" charset="0"/>
              </a:rPr>
              <a:t>Tính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các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của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 ABCD </a:t>
            </a:r>
            <a:r>
              <a:rPr lang="en-US" sz="2400" dirty="0" err="1">
                <a:latin typeface="#9Slide03 SVNAvo" panose="02040603050506020204" pitchFamily="18" charset="0"/>
              </a:rPr>
              <a:t>trong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vẽ</a:t>
            </a:r>
            <a:r>
              <a:rPr lang="en-US" sz="2400" dirty="0">
                <a:latin typeface="#9Slide03 SVNAvo" panose="02040603050506020204" pitchFamily="18" charset="0"/>
              </a:rPr>
              <a:t>.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1792A740-0749-6D53-ECE2-F25A5A944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4" y="3114501"/>
            <a:ext cx="451242" cy="451242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EC7237E-3611-968C-E8EC-C612583523CC}"/>
              </a:ext>
            </a:extLst>
          </p:cNvPr>
          <p:cNvSpPr txBox="1"/>
          <p:nvPr/>
        </p:nvSpPr>
        <p:spPr>
          <a:xfrm>
            <a:off x="1772276" y="3867784"/>
            <a:ext cx="130620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C = 40</a:t>
            </a:r>
            <a:r>
              <a:rPr lang="en-US" sz="2400" baseline="30000" dirty="0">
                <a:solidFill>
                  <a:srgbClr val="002060"/>
                </a:solidFill>
                <a:latin typeface="#9Slide03 SVNAvo" panose="02040603050506020204" pitchFamily="18" charset="0"/>
              </a:rPr>
              <a:t>0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35" name="Google Shape;320;p36">
            <a:extLst>
              <a:ext uri="{FF2B5EF4-FFF2-40B4-BE49-F238E27FC236}">
                <a16:creationId xmlns:a16="http://schemas.microsoft.com/office/drawing/2014/main" id="{EEA0E4C0-BA85-9621-E572-3EE8B2104122}"/>
              </a:ext>
            </a:extLst>
          </p:cNvPr>
          <p:cNvGrpSpPr/>
          <p:nvPr/>
        </p:nvGrpSpPr>
        <p:grpSpPr>
          <a:xfrm>
            <a:off x="10616215" y="1302372"/>
            <a:ext cx="1458817" cy="1238504"/>
            <a:chOff x="4839024" y="2340625"/>
            <a:chExt cx="1481576" cy="1257826"/>
          </a:xfrm>
        </p:grpSpPr>
        <p:grpSp>
          <p:nvGrpSpPr>
            <p:cNvPr id="36" name="Google Shape;321;p36">
              <a:extLst>
                <a:ext uri="{FF2B5EF4-FFF2-40B4-BE49-F238E27FC236}">
                  <a16:creationId xmlns:a16="http://schemas.microsoft.com/office/drawing/2014/main" id="{7CDD16C1-D3B2-5645-DA23-7B615FEC41E4}"/>
                </a:ext>
              </a:extLst>
            </p:cNvPr>
            <p:cNvGrpSpPr/>
            <p:nvPr/>
          </p:nvGrpSpPr>
          <p:grpSpPr>
            <a:xfrm>
              <a:off x="4839024" y="2340625"/>
              <a:ext cx="1481576" cy="1257826"/>
              <a:chOff x="4839024" y="2340625"/>
              <a:chExt cx="1481576" cy="1257826"/>
            </a:xfrm>
          </p:grpSpPr>
          <p:sp>
            <p:nvSpPr>
              <p:cNvPr id="38" name="Google Shape;322;p36">
                <a:extLst>
                  <a:ext uri="{FF2B5EF4-FFF2-40B4-BE49-F238E27FC236}">
                    <a16:creationId xmlns:a16="http://schemas.microsoft.com/office/drawing/2014/main" id="{BE73EECD-5B3F-4952-B01B-C0179FF87855}"/>
                  </a:ext>
                </a:extLst>
              </p:cNvPr>
              <p:cNvSpPr/>
              <p:nvPr/>
            </p:nvSpPr>
            <p:spPr>
              <a:xfrm>
                <a:off x="4839024" y="3396200"/>
                <a:ext cx="1407150" cy="202251"/>
              </a:xfrm>
              <a:custGeom>
                <a:avLst/>
                <a:gdLst/>
                <a:ahLst/>
                <a:cxnLst/>
                <a:rect l="l" t="t" r="r" b="b"/>
                <a:pathLst>
                  <a:path w="41546" h="5893" extrusionOk="0">
                    <a:moveTo>
                      <a:pt x="20772" y="0"/>
                    </a:moveTo>
                    <a:cubicBezTo>
                      <a:pt x="15264" y="0"/>
                      <a:pt x="9980" y="310"/>
                      <a:pt x="6085" y="863"/>
                    </a:cubicBezTo>
                    <a:cubicBezTo>
                      <a:pt x="2189" y="1416"/>
                      <a:pt x="0" y="2165"/>
                      <a:pt x="0" y="2946"/>
                    </a:cubicBezTo>
                    <a:cubicBezTo>
                      <a:pt x="0" y="3728"/>
                      <a:pt x="2189" y="4477"/>
                      <a:pt x="6085" y="5030"/>
                    </a:cubicBezTo>
                    <a:cubicBezTo>
                      <a:pt x="9980" y="5582"/>
                      <a:pt x="15264" y="5893"/>
                      <a:pt x="20772" y="5893"/>
                    </a:cubicBezTo>
                    <a:cubicBezTo>
                      <a:pt x="26282" y="5893"/>
                      <a:pt x="31566" y="5582"/>
                      <a:pt x="35461" y="5030"/>
                    </a:cubicBezTo>
                    <a:cubicBezTo>
                      <a:pt x="39356" y="4477"/>
                      <a:pt x="41546" y="3728"/>
                      <a:pt x="41546" y="2946"/>
                    </a:cubicBezTo>
                    <a:cubicBezTo>
                      <a:pt x="41546" y="2165"/>
                      <a:pt x="39356" y="1416"/>
                      <a:pt x="35461" y="863"/>
                    </a:cubicBezTo>
                    <a:cubicBezTo>
                      <a:pt x="31566" y="310"/>
                      <a:pt x="26282" y="0"/>
                      <a:pt x="20772" y="0"/>
                    </a:cubicBezTo>
                    <a:close/>
                  </a:path>
                </a:pathLst>
              </a:custGeom>
              <a:solidFill>
                <a:srgbClr val="564A4C">
                  <a:alpha val="21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23;p36">
                <a:extLst>
                  <a:ext uri="{FF2B5EF4-FFF2-40B4-BE49-F238E27FC236}">
                    <a16:creationId xmlns:a16="http://schemas.microsoft.com/office/drawing/2014/main" id="{2BD990F4-BF8F-F377-1E1F-863F2CA1E4DD}"/>
                  </a:ext>
                </a:extLst>
              </p:cNvPr>
              <p:cNvSpPr/>
              <p:nvPr/>
            </p:nvSpPr>
            <p:spPr>
              <a:xfrm>
                <a:off x="5635875" y="3183875"/>
                <a:ext cx="86500" cy="22347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8939" fill="none" extrusionOk="0">
                    <a:moveTo>
                      <a:pt x="0" y="8939"/>
                    </a:moveTo>
                    <a:lnTo>
                      <a:pt x="3460" y="6632"/>
                    </a:lnTo>
                    <a:lnTo>
                      <a:pt x="3460" y="0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24;p36">
                <a:extLst>
                  <a:ext uri="{FF2B5EF4-FFF2-40B4-BE49-F238E27FC236}">
                    <a16:creationId xmlns:a16="http://schemas.microsoft.com/office/drawing/2014/main" id="{A285AB1F-494B-F484-FF3C-1BB8B4A2A558}"/>
                  </a:ext>
                </a:extLst>
              </p:cNvPr>
              <p:cNvSpPr/>
              <p:nvPr/>
            </p:nvSpPr>
            <p:spPr>
              <a:xfrm>
                <a:off x="5722350" y="3349650"/>
                <a:ext cx="72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49" fill="none" extrusionOk="0">
                    <a:moveTo>
                      <a:pt x="289" y="3749"/>
                    </a:moveTo>
                    <a:lnTo>
                      <a:pt x="1" y="1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25;p36">
                <a:extLst>
                  <a:ext uri="{FF2B5EF4-FFF2-40B4-BE49-F238E27FC236}">
                    <a16:creationId xmlns:a16="http://schemas.microsoft.com/office/drawing/2014/main" id="{2DDD5449-F21A-DAB1-0FF2-7B216B224F83}"/>
                  </a:ext>
                </a:extLst>
              </p:cNvPr>
              <p:cNvSpPr/>
              <p:nvPr/>
            </p:nvSpPr>
            <p:spPr>
              <a:xfrm>
                <a:off x="5772800" y="3183875"/>
                <a:ext cx="86500" cy="22347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8939" fill="none" extrusionOk="0">
                    <a:moveTo>
                      <a:pt x="0" y="8939"/>
                    </a:moveTo>
                    <a:lnTo>
                      <a:pt x="3460" y="6632"/>
                    </a:lnTo>
                    <a:lnTo>
                      <a:pt x="3460" y="0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26;p36">
                <a:extLst>
                  <a:ext uri="{FF2B5EF4-FFF2-40B4-BE49-F238E27FC236}">
                    <a16:creationId xmlns:a16="http://schemas.microsoft.com/office/drawing/2014/main" id="{EFE73D17-BCA4-CD1C-8104-7CFA67B0E547}"/>
                  </a:ext>
                </a:extLst>
              </p:cNvPr>
              <p:cNvSpPr/>
              <p:nvPr/>
            </p:nvSpPr>
            <p:spPr>
              <a:xfrm>
                <a:off x="5859275" y="3349650"/>
                <a:ext cx="7250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749" fill="none" extrusionOk="0">
                    <a:moveTo>
                      <a:pt x="289" y="3749"/>
                    </a:moveTo>
                    <a:lnTo>
                      <a:pt x="1" y="1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27;p36">
                <a:extLst>
                  <a:ext uri="{FF2B5EF4-FFF2-40B4-BE49-F238E27FC236}">
                    <a16:creationId xmlns:a16="http://schemas.microsoft.com/office/drawing/2014/main" id="{5E95950F-90A4-1005-F632-6DE2B77962B3}"/>
                  </a:ext>
                </a:extLst>
              </p:cNvPr>
              <p:cNvSpPr/>
              <p:nvPr/>
            </p:nvSpPr>
            <p:spPr>
              <a:xfrm>
                <a:off x="4972775" y="2441500"/>
                <a:ext cx="547775" cy="309950"/>
              </a:xfrm>
              <a:custGeom>
                <a:avLst/>
                <a:gdLst/>
                <a:ahLst/>
                <a:cxnLst/>
                <a:rect l="l" t="t" r="r" b="b"/>
                <a:pathLst>
                  <a:path w="21911" h="12398" extrusionOk="0">
                    <a:moveTo>
                      <a:pt x="21623" y="1"/>
                    </a:moveTo>
                    <a:cubicBezTo>
                      <a:pt x="21623" y="1"/>
                      <a:pt x="1731" y="578"/>
                      <a:pt x="865" y="5767"/>
                    </a:cubicBezTo>
                    <a:cubicBezTo>
                      <a:pt x="0" y="10956"/>
                      <a:pt x="0" y="12398"/>
                      <a:pt x="0" y="12398"/>
                    </a:cubicBezTo>
                    <a:lnTo>
                      <a:pt x="21911" y="12110"/>
                    </a:lnTo>
                    <a:lnTo>
                      <a:pt x="21623" y="1"/>
                    </a:lnTo>
                    <a:close/>
                  </a:path>
                </a:pathLst>
              </a:custGeom>
              <a:solidFill>
                <a:srgbClr val="E876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28;p36">
                <a:extLst>
                  <a:ext uri="{FF2B5EF4-FFF2-40B4-BE49-F238E27FC236}">
                    <a16:creationId xmlns:a16="http://schemas.microsoft.com/office/drawing/2014/main" id="{6CE78559-5107-D63D-7C19-0A0EAE7C9A9A}"/>
                  </a:ext>
                </a:extLst>
              </p:cNvPr>
              <p:cNvSpPr/>
              <p:nvPr/>
            </p:nvSpPr>
            <p:spPr>
              <a:xfrm>
                <a:off x="5427175" y="2340625"/>
                <a:ext cx="893425" cy="969325"/>
              </a:xfrm>
              <a:custGeom>
                <a:avLst/>
                <a:gdLst/>
                <a:ahLst/>
                <a:cxnLst/>
                <a:rect l="l" t="t" r="r" b="b"/>
                <a:pathLst>
                  <a:path w="35737" h="38773" extrusionOk="0">
                    <a:moveTo>
                      <a:pt x="10079" y="0"/>
                    </a:moveTo>
                    <a:cubicBezTo>
                      <a:pt x="5242" y="0"/>
                      <a:pt x="1421" y="6128"/>
                      <a:pt x="1421" y="14755"/>
                    </a:cubicBezTo>
                    <a:cubicBezTo>
                      <a:pt x="1421" y="14755"/>
                      <a:pt x="1" y="32503"/>
                      <a:pt x="13727" y="35817"/>
                    </a:cubicBezTo>
                    <a:cubicBezTo>
                      <a:pt x="20590" y="37474"/>
                      <a:pt x="24081" y="37888"/>
                      <a:pt x="25856" y="37888"/>
                    </a:cubicBezTo>
                    <a:cubicBezTo>
                      <a:pt x="27631" y="37888"/>
                      <a:pt x="27690" y="37474"/>
                      <a:pt x="27690" y="37474"/>
                    </a:cubicBezTo>
                    <a:cubicBezTo>
                      <a:pt x="27690" y="37474"/>
                      <a:pt x="30806" y="38772"/>
                      <a:pt x="32614" y="38772"/>
                    </a:cubicBezTo>
                    <a:cubicBezTo>
                      <a:pt x="33247" y="38772"/>
                      <a:pt x="33720" y="38613"/>
                      <a:pt x="33843" y="38184"/>
                    </a:cubicBezTo>
                    <a:cubicBezTo>
                      <a:pt x="34250" y="36758"/>
                      <a:pt x="32028" y="36209"/>
                      <a:pt x="31401" y="36083"/>
                    </a:cubicBezTo>
                    <a:lnTo>
                      <a:pt x="31401" y="36083"/>
                    </a:lnTo>
                    <a:cubicBezTo>
                      <a:pt x="31605" y="36117"/>
                      <a:pt x="31982" y="36167"/>
                      <a:pt x="32405" y="36167"/>
                    </a:cubicBezTo>
                    <a:cubicBezTo>
                      <a:pt x="33360" y="36167"/>
                      <a:pt x="34553" y="35912"/>
                      <a:pt x="34553" y="34634"/>
                    </a:cubicBezTo>
                    <a:cubicBezTo>
                      <a:pt x="34553" y="33534"/>
                      <a:pt x="33859" y="33002"/>
                      <a:pt x="33188" y="32745"/>
                    </a:cubicBezTo>
                    <a:lnTo>
                      <a:pt x="33188" y="32745"/>
                    </a:lnTo>
                    <a:cubicBezTo>
                      <a:pt x="33355" y="32761"/>
                      <a:pt x="33531" y="32772"/>
                      <a:pt x="33707" y="32772"/>
                    </a:cubicBezTo>
                    <a:cubicBezTo>
                      <a:pt x="34697" y="32772"/>
                      <a:pt x="35736" y="32447"/>
                      <a:pt x="35736" y="31083"/>
                    </a:cubicBezTo>
                    <a:cubicBezTo>
                      <a:pt x="35736" y="28481"/>
                      <a:pt x="31712" y="28481"/>
                      <a:pt x="31712" y="28481"/>
                    </a:cubicBezTo>
                    <a:cubicBezTo>
                      <a:pt x="31712" y="28481"/>
                      <a:pt x="19406" y="16885"/>
                      <a:pt x="18934" y="14755"/>
                    </a:cubicBezTo>
                    <a:cubicBezTo>
                      <a:pt x="17062" y="6333"/>
                      <a:pt x="14915" y="0"/>
                      <a:pt x="100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29;p36">
                <a:extLst>
                  <a:ext uri="{FF2B5EF4-FFF2-40B4-BE49-F238E27FC236}">
                    <a16:creationId xmlns:a16="http://schemas.microsoft.com/office/drawing/2014/main" id="{96BE969F-DFAD-BE06-E0BA-A0DCAA2F2070}"/>
                  </a:ext>
                </a:extLst>
              </p:cNvPr>
              <p:cNvSpPr/>
              <p:nvPr/>
            </p:nvSpPr>
            <p:spPr>
              <a:xfrm>
                <a:off x="5739100" y="2641725"/>
                <a:ext cx="480900" cy="410900"/>
              </a:xfrm>
              <a:custGeom>
                <a:avLst/>
                <a:gdLst/>
                <a:ahLst/>
                <a:cxnLst/>
                <a:rect l="l" t="t" r="r" b="b"/>
                <a:pathLst>
                  <a:path w="19236" h="16436" extrusionOk="0">
                    <a:moveTo>
                      <a:pt x="8202" y="1"/>
                    </a:moveTo>
                    <a:cubicBezTo>
                      <a:pt x="3402" y="1"/>
                      <a:pt x="1" y="7676"/>
                      <a:pt x="2670" y="10757"/>
                    </a:cubicBezTo>
                    <a:cubicBezTo>
                      <a:pt x="5746" y="14307"/>
                      <a:pt x="19235" y="16436"/>
                      <a:pt x="19235" y="16436"/>
                    </a:cubicBezTo>
                    <a:cubicBezTo>
                      <a:pt x="19235" y="16436"/>
                      <a:pt x="19235" y="5077"/>
                      <a:pt x="10479" y="580"/>
                    </a:cubicBezTo>
                    <a:cubicBezTo>
                      <a:pt x="9699" y="180"/>
                      <a:pt x="8934" y="1"/>
                      <a:pt x="8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30;p36">
                <a:extLst>
                  <a:ext uri="{FF2B5EF4-FFF2-40B4-BE49-F238E27FC236}">
                    <a16:creationId xmlns:a16="http://schemas.microsoft.com/office/drawing/2014/main" id="{EB5426B8-4659-4BD6-1999-E2501A1AE06B}"/>
                  </a:ext>
                </a:extLst>
              </p:cNvPr>
              <p:cNvSpPr/>
              <p:nvPr/>
            </p:nvSpPr>
            <p:spPr>
              <a:xfrm>
                <a:off x="5459425" y="2380125"/>
                <a:ext cx="313384" cy="612650"/>
              </a:xfrm>
              <a:custGeom>
                <a:avLst/>
                <a:gdLst/>
                <a:ahLst/>
                <a:cxnLst/>
                <a:rect l="l" t="t" r="r" b="b"/>
                <a:pathLst>
                  <a:path w="15568" h="24506" extrusionOk="0">
                    <a:moveTo>
                      <a:pt x="7784" y="0"/>
                    </a:moveTo>
                    <a:cubicBezTo>
                      <a:pt x="5720" y="0"/>
                      <a:pt x="3739" y="1292"/>
                      <a:pt x="2280" y="3590"/>
                    </a:cubicBezTo>
                    <a:cubicBezTo>
                      <a:pt x="820" y="5887"/>
                      <a:pt x="1" y="9003"/>
                      <a:pt x="1" y="12253"/>
                    </a:cubicBezTo>
                    <a:cubicBezTo>
                      <a:pt x="1" y="15503"/>
                      <a:pt x="820" y="18620"/>
                      <a:pt x="2280" y="20918"/>
                    </a:cubicBezTo>
                    <a:cubicBezTo>
                      <a:pt x="3739" y="23215"/>
                      <a:pt x="5720" y="24506"/>
                      <a:pt x="7784" y="24506"/>
                    </a:cubicBezTo>
                    <a:cubicBezTo>
                      <a:pt x="9848" y="24506"/>
                      <a:pt x="11829" y="23215"/>
                      <a:pt x="13288" y="20918"/>
                    </a:cubicBezTo>
                    <a:cubicBezTo>
                      <a:pt x="14748" y="18620"/>
                      <a:pt x="15568" y="15503"/>
                      <a:pt x="15568" y="12253"/>
                    </a:cubicBezTo>
                    <a:cubicBezTo>
                      <a:pt x="15568" y="9003"/>
                      <a:pt x="14748" y="5887"/>
                      <a:pt x="13288" y="3590"/>
                    </a:cubicBezTo>
                    <a:cubicBezTo>
                      <a:pt x="11829" y="1292"/>
                      <a:pt x="9848" y="0"/>
                      <a:pt x="77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31;p36">
                <a:extLst>
                  <a:ext uri="{FF2B5EF4-FFF2-40B4-BE49-F238E27FC236}">
                    <a16:creationId xmlns:a16="http://schemas.microsoft.com/office/drawing/2014/main" id="{EF24868E-FBD8-590F-9714-DC1392832BB8}"/>
                  </a:ext>
                </a:extLst>
              </p:cNvPr>
              <p:cNvSpPr/>
              <p:nvPr/>
            </p:nvSpPr>
            <p:spPr>
              <a:xfrm>
                <a:off x="4972775" y="2657725"/>
                <a:ext cx="360400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14416" h="3749" fill="none" extrusionOk="0">
                    <a:moveTo>
                      <a:pt x="0" y="3749"/>
                    </a:moveTo>
                    <a:cubicBezTo>
                      <a:pt x="0" y="3749"/>
                      <a:pt x="2595" y="1154"/>
                      <a:pt x="7208" y="866"/>
                    </a:cubicBezTo>
                    <a:cubicBezTo>
                      <a:pt x="11821" y="578"/>
                      <a:pt x="14415" y="1442"/>
                      <a:pt x="14415" y="1"/>
                    </a:cubicBezTo>
                  </a:path>
                </a:pathLst>
              </a:custGeom>
              <a:noFill/>
              <a:ln w="156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32;p36">
                <a:extLst>
                  <a:ext uri="{FF2B5EF4-FFF2-40B4-BE49-F238E27FC236}">
                    <a16:creationId xmlns:a16="http://schemas.microsoft.com/office/drawing/2014/main" id="{81F33042-E8DA-2C6A-220F-16F1EDC536F0}"/>
                  </a:ext>
                </a:extLst>
              </p:cNvPr>
              <p:cNvSpPr/>
              <p:nvPr/>
            </p:nvSpPr>
            <p:spPr>
              <a:xfrm>
                <a:off x="5549375" y="2484775"/>
                <a:ext cx="576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307" extrusionOk="0">
                    <a:moveTo>
                      <a:pt x="1154" y="0"/>
                    </a:moveTo>
                    <a:cubicBezTo>
                      <a:pt x="516" y="0"/>
                      <a:pt x="0" y="516"/>
                      <a:pt x="0" y="1154"/>
                    </a:cubicBezTo>
                    <a:cubicBezTo>
                      <a:pt x="0" y="1790"/>
                      <a:pt x="516" y="2307"/>
                      <a:pt x="1154" y="2307"/>
                    </a:cubicBezTo>
                    <a:cubicBezTo>
                      <a:pt x="1791" y="2307"/>
                      <a:pt x="2307" y="1790"/>
                      <a:pt x="2307" y="1154"/>
                    </a:cubicBezTo>
                    <a:cubicBezTo>
                      <a:pt x="2307" y="516"/>
                      <a:pt x="1791" y="0"/>
                      <a:pt x="1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33;p36">
                <a:extLst>
                  <a:ext uri="{FF2B5EF4-FFF2-40B4-BE49-F238E27FC236}">
                    <a16:creationId xmlns:a16="http://schemas.microsoft.com/office/drawing/2014/main" id="{563C0470-50F1-7062-DF2D-D7E057EC4F07}"/>
                  </a:ext>
                </a:extLst>
              </p:cNvPr>
              <p:cNvSpPr/>
              <p:nvPr/>
            </p:nvSpPr>
            <p:spPr>
              <a:xfrm>
                <a:off x="5607025" y="2556825"/>
                <a:ext cx="100800" cy="100800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4032" extrusionOk="0">
                    <a:moveTo>
                      <a:pt x="2016" y="1"/>
                    </a:moveTo>
                    <a:cubicBezTo>
                      <a:pt x="903" y="1"/>
                      <a:pt x="1" y="903"/>
                      <a:pt x="1" y="2016"/>
                    </a:cubicBezTo>
                    <a:cubicBezTo>
                      <a:pt x="1" y="3129"/>
                      <a:pt x="903" y="4031"/>
                      <a:pt x="2016" y="4031"/>
                    </a:cubicBezTo>
                    <a:cubicBezTo>
                      <a:pt x="3129" y="4031"/>
                      <a:pt x="4031" y="3129"/>
                      <a:pt x="4031" y="2016"/>
                    </a:cubicBezTo>
                    <a:cubicBezTo>
                      <a:pt x="4031" y="903"/>
                      <a:pt x="3129" y="1"/>
                      <a:pt x="20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34;p36">
              <a:extLst>
                <a:ext uri="{FF2B5EF4-FFF2-40B4-BE49-F238E27FC236}">
                  <a16:creationId xmlns:a16="http://schemas.microsoft.com/office/drawing/2014/main" id="{1A508E5A-3391-D2BC-1D9A-DC6C4151EFB6}"/>
                </a:ext>
              </a:extLst>
            </p:cNvPr>
            <p:cNvSpPr/>
            <p:nvPr/>
          </p:nvSpPr>
          <p:spPr>
            <a:xfrm>
              <a:off x="5009050" y="2534650"/>
              <a:ext cx="106525" cy="106900"/>
            </a:xfrm>
            <a:custGeom>
              <a:avLst/>
              <a:gdLst/>
              <a:ahLst/>
              <a:cxnLst/>
              <a:rect l="l" t="t" r="r" b="b"/>
              <a:pathLst>
                <a:path w="4261" h="4276" extrusionOk="0">
                  <a:moveTo>
                    <a:pt x="2855" y="0"/>
                  </a:moveTo>
                  <a:cubicBezTo>
                    <a:pt x="2203" y="0"/>
                    <a:pt x="1427" y="438"/>
                    <a:pt x="865" y="1193"/>
                  </a:cubicBezTo>
                  <a:cubicBezTo>
                    <a:pt x="74" y="2251"/>
                    <a:pt x="1" y="3532"/>
                    <a:pt x="701" y="4054"/>
                  </a:cubicBezTo>
                  <a:cubicBezTo>
                    <a:pt x="901" y="4204"/>
                    <a:pt x="1144" y="4275"/>
                    <a:pt x="1406" y="4275"/>
                  </a:cubicBezTo>
                  <a:cubicBezTo>
                    <a:pt x="2058" y="4275"/>
                    <a:pt x="2833" y="3837"/>
                    <a:pt x="3397" y="3083"/>
                  </a:cubicBezTo>
                  <a:cubicBezTo>
                    <a:pt x="4187" y="2024"/>
                    <a:pt x="4261" y="744"/>
                    <a:pt x="3561" y="221"/>
                  </a:cubicBezTo>
                  <a:cubicBezTo>
                    <a:pt x="3360" y="71"/>
                    <a:pt x="3117" y="0"/>
                    <a:pt x="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Hình thang 391">
            <a:extLst>
              <a:ext uri="{FF2B5EF4-FFF2-40B4-BE49-F238E27FC236}">
                <a16:creationId xmlns:a16="http://schemas.microsoft.com/office/drawing/2014/main" id="{DACA49B5-997A-6793-3B25-E56848018C33}"/>
              </a:ext>
            </a:extLst>
          </p:cNvPr>
          <p:cNvSpPr/>
          <p:nvPr/>
        </p:nvSpPr>
        <p:spPr>
          <a:xfrm>
            <a:off x="7879259" y="4512422"/>
            <a:ext cx="3755922" cy="1216152"/>
          </a:xfrm>
          <a:prstGeom prst="trapezoid">
            <a:avLst>
              <a:gd name="adj" fmla="val 1155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Hộp Văn bản 397">
            <a:extLst>
              <a:ext uri="{FF2B5EF4-FFF2-40B4-BE49-F238E27FC236}">
                <a16:creationId xmlns:a16="http://schemas.microsoft.com/office/drawing/2014/main" id="{EDEAE81F-9BE5-87B8-236D-DACAA98BB773}"/>
              </a:ext>
            </a:extLst>
          </p:cNvPr>
          <p:cNvSpPr txBox="1"/>
          <p:nvPr/>
        </p:nvSpPr>
        <p:spPr>
          <a:xfrm>
            <a:off x="8965647" y="3990238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399" name="Hộp Văn bản 398">
            <a:extLst>
              <a:ext uri="{FF2B5EF4-FFF2-40B4-BE49-F238E27FC236}">
                <a16:creationId xmlns:a16="http://schemas.microsoft.com/office/drawing/2014/main" id="{B5B0321D-EB58-769A-9491-6708A3E7ADCF}"/>
              </a:ext>
            </a:extLst>
          </p:cNvPr>
          <p:cNvSpPr txBox="1"/>
          <p:nvPr/>
        </p:nvSpPr>
        <p:spPr>
          <a:xfrm>
            <a:off x="10171554" y="3967342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B</a:t>
            </a:r>
          </a:p>
        </p:txBody>
      </p:sp>
      <p:sp>
        <p:nvSpPr>
          <p:cNvPr id="406" name="Hộp Văn bản 405">
            <a:extLst>
              <a:ext uri="{FF2B5EF4-FFF2-40B4-BE49-F238E27FC236}">
                <a16:creationId xmlns:a16="http://schemas.microsoft.com/office/drawing/2014/main" id="{2F5D6444-F6F7-704B-1C83-7F7D023823CF}"/>
              </a:ext>
            </a:extLst>
          </p:cNvPr>
          <p:cNvSpPr txBox="1"/>
          <p:nvPr/>
        </p:nvSpPr>
        <p:spPr>
          <a:xfrm>
            <a:off x="11502190" y="5639883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C</a:t>
            </a:r>
          </a:p>
        </p:txBody>
      </p:sp>
      <p:sp>
        <p:nvSpPr>
          <p:cNvPr id="407" name="Hộp Văn bản 406">
            <a:extLst>
              <a:ext uri="{FF2B5EF4-FFF2-40B4-BE49-F238E27FC236}">
                <a16:creationId xmlns:a16="http://schemas.microsoft.com/office/drawing/2014/main" id="{B0591BAB-90FE-B8BE-B2D7-E99B42979F24}"/>
              </a:ext>
            </a:extLst>
          </p:cNvPr>
          <p:cNvSpPr txBox="1"/>
          <p:nvPr/>
        </p:nvSpPr>
        <p:spPr>
          <a:xfrm>
            <a:off x="7672311" y="5638142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D</a:t>
            </a:r>
          </a:p>
        </p:txBody>
      </p:sp>
      <p:sp>
        <p:nvSpPr>
          <p:cNvPr id="408" name="Hộp Văn bản 407">
            <a:extLst>
              <a:ext uri="{FF2B5EF4-FFF2-40B4-BE49-F238E27FC236}">
                <a16:creationId xmlns:a16="http://schemas.microsoft.com/office/drawing/2014/main" id="{E57796C3-1175-D4C0-EBFA-5F5400AE1125}"/>
              </a:ext>
            </a:extLst>
          </p:cNvPr>
          <p:cNvSpPr txBox="1"/>
          <p:nvPr/>
        </p:nvSpPr>
        <p:spPr>
          <a:xfrm>
            <a:off x="10621233" y="5180262"/>
            <a:ext cx="694421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40</a:t>
            </a:r>
            <a:r>
              <a:rPr lang="en-US" baseline="30000" dirty="0"/>
              <a:t>0</a:t>
            </a:r>
          </a:p>
        </p:txBody>
      </p:sp>
      <p:grpSp>
        <p:nvGrpSpPr>
          <p:cNvPr id="409" name="Nhóm 408">
            <a:extLst>
              <a:ext uri="{FF2B5EF4-FFF2-40B4-BE49-F238E27FC236}">
                <a16:creationId xmlns:a16="http://schemas.microsoft.com/office/drawing/2014/main" id="{BD72887A-77CC-CD4A-3759-6AB89E4A3096}"/>
              </a:ext>
            </a:extLst>
          </p:cNvPr>
          <p:cNvGrpSpPr/>
          <p:nvPr/>
        </p:nvGrpSpPr>
        <p:grpSpPr>
          <a:xfrm>
            <a:off x="1831517" y="3953668"/>
            <a:ext cx="322346" cy="73140"/>
            <a:chOff x="6627475" y="3603974"/>
            <a:chExt cx="591536" cy="99346"/>
          </a:xfrm>
        </p:grpSpPr>
        <p:cxnSp>
          <p:nvCxnSpPr>
            <p:cNvPr id="410" name="Đường nối Thẳng 409">
              <a:extLst>
                <a:ext uri="{FF2B5EF4-FFF2-40B4-BE49-F238E27FC236}">
                  <a16:creationId xmlns:a16="http://schemas.microsoft.com/office/drawing/2014/main" id="{9D88EE7B-A6F3-B4FC-F2B1-5BB5AB095129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Đường nối Thẳng 410">
              <a:extLst>
                <a:ext uri="{FF2B5EF4-FFF2-40B4-BE49-F238E27FC236}">
                  <a16:creationId xmlns:a16="http://schemas.microsoft.com/office/drawing/2014/main" id="{046488BE-638B-75AC-33CC-1DB2CE1448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2" name="Graphic 63">
            <a:extLst>
              <a:ext uri="{FF2B5EF4-FFF2-40B4-BE49-F238E27FC236}">
                <a16:creationId xmlns:a16="http://schemas.microsoft.com/office/drawing/2014/main" id="{D93F8C52-9CCA-25FB-B63D-8C57DA6404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1810" y="2622636"/>
            <a:ext cx="300499" cy="487014"/>
          </a:xfrm>
          <a:prstGeom prst="rect">
            <a:avLst/>
          </a:prstGeom>
        </p:spPr>
      </p:pic>
      <p:sp>
        <p:nvSpPr>
          <p:cNvPr id="415" name="Hộp Văn bản 414">
            <a:extLst>
              <a:ext uri="{FF2B5EF4-FFF2-40B4-BE49-F238E27FC236}">
                <a16:creationId xmlns:a16="http://schemas.microsoft.com/office/drawing/2014/main" id="{F0183D7A-C051-6B32-0B90-89FBA01D4E64}"/>
              </a:ext>
            </a:extLst>
          </p:cNvPr>
          <p:cNvSpPr txBox="1"/>
          <p:nvPr/>
        </p:nvSpPr>
        <p:spPr>
          <a:xfrm>
            <a:off x="1772276" y="4504204"/>
            <a:ext cx="627158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ABCD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C = D = 40</a:t>
            </a:r>
            <a:r>
              <a:rPr lang="en-US" sz="2400" baseline="30000" dirty="0">
                <a:solidFill>
                  <a:srgbClr val="002060"/>
                </a:solidFill>
                <a:latin typeface="#9Slide03 SVNAvo" panose="02040603050506020204" pitchFamily="18" charset="0"/>
              </a:rPr>
              <a:t>0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416" name="Nhóm 415">
            <a:extLst>
              <a:ext uri="{FF2B5EF4-FFF2-40B4-BE49-F238E27FC236}">
                <a16:creationId xmlns:a16="http://schemas.microsoft.com/office/drawing/2014/main" id="{6C0BBCCD-F921-3AA6-8752-D03D81F533FC}"/>
              </a:ext>
            </a:extLst>
          </p:cNvPr>
          <p:cNvGrpSpPr/>
          <p:nvPr/>
        </p:nvGrpSpPr>
        <p:grpSpPr>
          <a:xfrm>
            <a:off x="6133513" y="4572906"/>
            <a:ext cx="322346" cy="73140"/>
            <a:chOff x="6627475" y="3603974"/>
            <a:chExt cx="591536" cy="99346"/>
          </a:xfrm>
        </p:grpSpPr>
        <p:cxnSp>
          <p:nvCxnSpPr>
            <p:cNvPr id="417" name="Đường nối Thẳng 416">
              <a:extLst>
                <a:ext uri="{FF2B5EF4-FFF2-40B4-BE49-F238E27FC236}">
                  <a16:creationId xmlns:a16="http://schemas.microsoft.com/office/drawing/2014/main" id="{B6B2EDC4-B022-089E-4085-4E9BDAC26DD5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Đường nối Thẳng 420">
              <a:extLst>
                <a:ext uri="{FF2B5EF4-FFF2-40B4-BE49-F238E27FC236}">
                  <a16:creationId xmlns:a16="http://schemas.microsoft.com/office/drawing/2014/main" id="{62CDC6FB-FEDE-A21A-CBB5-BBD646DBB3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Nhóm 421">
            <a:extLst>
              <a:ext uri="{FF2B5EF4-FFF2-40B4-BE49-F238E27FC236}">
                <a16:creationId xmlns:a16="http://schemas.microsoft.com/office/drawing/2014/main" id="{294146CC-129D-123A-1F62-4D298AB3B718}"/>
              </a:ext>
            </a:extLst>
          </p:cNvPr>
          <p:cNvGrpSpPr/>
          <p:nvPr/>
        </p:nvGrpSpPr>
        <p:grpSpPr>
          <a:xfrm>
            <a:off x="6717881" y="4572906"/>
            <a:ext cx="322346" cy="73140"/>
            <a:chOff x="6627475" y="3603974"/>
            <a:chExt cx="591536" cy="99346"/>
          </a:xfrm>
        </p:grpSpPr>
        <p:cxnSp>
          <p:nvCxnSpPr>
            <p:cNvPr id="423" name="Đường nối Thẳng 422">
              <a:extLst>
                <a:ext uri="{FF2B5EF4-FFF2-40B4-BE49-F238E27FC236}">
                  <a16:creationId xmlns:a16="http://schemas.microsoft.com/office/drawing/2014/main" id="{9D904543-B1DF-E060-56E5-31CB49F45DF3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Đường nối Thẳng 423">
              <a:extLst>
                <a:ext uri="{FF2B5EF4-FFF2-40B4-BE49-F238E27FC236}">
                  <a16:creationId xmlns:a16="http://schemas.microsoft.com/office/drawing/2014/main" id="{81EF5384-4AEF-6E83-6C4D-56AAB02EA5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67DFB34-3F12-11DC-8066-B1D4622CD1DE}"/>
              </a:ext>
            </a:extLst>
          </p:cNvPr>
          <p:cNvSpPr txBox="1"/>
          <p:nvPr/>
        </p:nvSpPr>
        <p:spPr>
          <a:xfrm>
            <a:off x="1830801" y="5180262"/>
            <a:ext cx="430271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Theo ?1 ta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B + C = 180</a:t>
            </a:r>
            <a:r>
              <a:rPr lang="en-US" sz="2400" baseline="30000" dirty="0">
                <a:solidFill>
                  <a:srgbClr val="002060"/>
                </a:solidFill>
                <a:latin typeface="#9Slide03 SVNAvo" panose="02040603050506020204" pitchFamily="18" charset="0"/>
              </a:rPr>
              <a:t>0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13FAEEC8-34BE-1E35-7A80-45349A745761}"/>
              </a:ext>
            </a:extLst>
          </p:cNvPr>
          <p:cNvGrpSpPr/>
          <p:nvPr/>
        </p:nvGrpSpPr>
        <p:grpSpPr>
          <a:xfrm>
            <a:off x="3937183" y="5253777"/>
            <a:ext cx="322346" cy="73140"/>
            <a:chOff x="6627475" y="3603974"/>
            <a:chExt cx="591536" cy="99346"/>
          </a:xfrm>
        </p:grpSpPr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EBF6F4B0-C7AA-2D4C-E2DF-C612AED7C7E4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Đường nối Thẳng 4">
              <a:extLst>
                <a:ext uri="{FF2B5EF4-FFF2-40B4-BE49-F238E27FC236}">
                  <a16:creationId xmlns:a16="http://schemas.microsoft.com/office/drawing/2014/main" id="{039F51AE-8A1B-D664-9FEE-D47CE579AE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5DC297B9-1716-CBAA-6317-C3FA1893F0EA}"/>
              </a:ext>
            </a:extLst>
          </p:cNvPr>
          <p:cNvGrpSpPr/>
          <p:nvPr/>
        </p:nvGrpSpPr>
        <p:grpSpPr>
          <a:xfrm>
            <a:off x="4515455" y="5253777"/>
            <a:ext cx="322346" cy="73140"/>
            <a:chOff x="6627475" y="3603974"/>
            <a:chExt cx="591536" cy="99346"/>
          </a:xfrm>
        </p:grpSpPr>
        <p:cxnSp>
          <p:nvCxnSpPr>
            <p:cNvPr id="7" name="Đường nối Thẳng 6">
              <a:extLst>
                <a:ext uri="{FF2B5EF4-FFF2-40B4-BE49-F238E27FC236}">
                  <a16:creationId xmlns:a16="http://schemas.microsoft.com/office/drawing/2014/main" id="{ED453A35-6234-4D2F-C9F8-A145E19CFE68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Đường nối Thẳng 7">
              <a:extLst>
                <a:ext uri="{FF2B5EF4-FFF2-40B4-BE49-F238E27FC236}">
                  <a16:creationId xmlns:a16="http://schemas.microsoft.com/office/drawing/2014/main" id="{6AE50684-C55C-B8D3-F625-A6C13C56F8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55DD411-377F-E4DC-0B3A-ED365B75A6F0}"/>
              </a:ext>
            </a:extLst>
          </p:cNvPr>
          <p:cNvSpPr txBox="1"/>
          <p:nvPr/>
        </p:nvSpPr>
        <p:spPr>
          <a:xfrm>
            <a:off x="3294619" y="5803958"/>
            <a:ext cx="4302712" cy="57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B = 180</a:t>
            </a:r>
            <a:r>
              <a:rPr lang="en-US" sz="2400" baseline="30000" dirty="0">
                <a:solidFill>
                  <a:srgbClr val="002060"/>
                </a:solidFill>
                <a:latin typeface="#9Slide03 SVNAvo" panose="02040603050506020204" pitchFamily="18" charset="0"/>
              </a:rPr>
              <a:t>0 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– 40</a:t>
            </a:r>
            <a:r>
              <a:rPr lang="en-US" sz="2400" baseline="30000" dirty="0">
                <a:solidFill>
                  <a:srgbClr val="002060"/>
                </a:solidFill>
                <a:latin typeface="#9Slide03 SVNAvo" panose="02040603050506020204" pitchFamily="18" charset="0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= 140</a:t>
            </a:r>
            <a:r>
              <a:rPr lang="en-US" sz="2400" baseline="30000" dirty="0">
                <a:solidFill>
                  <a:srgbClr val="002060"/>
                </a:solidFill>
                <a:latin typeface="#9Slide03 SVNAvo" panose="02040603050506020204" pitchFamily="18" charset="0"/>
              </a:rPr>
              <a:t>0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04EC566C-5931-A596-8EB1-566855848C4B}"/>
              </a:ext>
            </a:extLst>
          </p:cNvPr>
          <p:cNvGrpSpPr/>
          <p:nvPr/>
        </p:nvGrpSpPr>
        <p:grpSpPr>
          <a:xfrm>
            <a:off x="3953053" y="5859075"/>
            <a:ext cx="322346" cy="73140"/>
            <a:chOff x="6627475" y="3603974"/>
            <a:chExt cx="591536" cy="99346"/>
          </a:xfrm>
        </p:grpSpPr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1E1058BC-575E-8715-FFAA-8FD307E4352A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21B01DDE-26FC-0D7F-9319-74EDEB27A0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7565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/>
      <p:bldP spid="31" grpId="0"/>
      <p:bldP spid="392" grpId="0" animBg="1"/>
      <p:bldP spid="398" grpId="0"/>
      <p:bldP spid="399" grpId="0"/>
      <p:bldP spid="406" grpId="0"/>
      <p:bldP spid="407" grpId="0"/>
      <p:bldP spid="408" grpId="0"/>
      <p:bldP spid="415" grpId="0"/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1BE85AD4-B849-EC79-4413-830169482EF0}"/>
              </a:ext>
            </a:extLst>
          </p:cNvPr>
          <p:cNvSpPr/>
          <p:nvPr/>
        </p:nvSpPr>
        <p:spPr>
          <a:xfrm>
            <a:off x="1176074" y="3021350"/>
            <a:ext cx="475688" cy="6471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0E39E41-D1A1-EA4A-20B3-BB9022FCD7EF}"/>
              </a:ext>
            </a:extLst>
          </p:cNvPr>
          <p:cNvSpPr txBox="1"/>
          <p:nvPr/>
        </p:nvSpPr>
        <p:spPr>
          <a:xfrm>
            <a:off x="172474" y="199643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1.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387" name="Hộp Văn bản 386">
            <a:extLst>
              <a:ext uri="{FF2B5EF4-FFF2-40B4-BE49-F238E27FC236}">
                <a16:creationId xmlns:a16="http://schemas.microsoft.com/office/drawing/2014/main" id="{F0A537D4-DF57-51D0-042F-A65464CFF3A4}"/>
              </a:ext>
            </a:extLst>
          </p:cNvPr>
          <p:cNvSpPr txBox="1"/>
          <p:nvPr/>
        </p:nvSpPr>
        <p:spPr>
          <a:xfrm>
            <a:off x="1525938" y="1181661"/>
            <a:ext cx="7405921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kề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đáy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390" name="Đường nối Thẳng 389">
            <a:extLst>
              <a:ext uri="{FF2B5EF4-FFF2-40B4-BE49-F238E27FC236}">
                <a16:creationId xmlns:a16="http://schemas.microsoft.com/office/drawing/2014/main" id="{469100FE-83F3-D57E-CA36-945D22CE9B27}"/>
              </a:ext>
            </a:extLst>
          </p:cNvPr>
          <p:cNvCxnSpPr>
            <a:cxnSpLocks/>
          </p:cNvCxnSpPr>
          <p:nvPr/>
        </p:nvCxnSpPr>
        <p:spPr>
          <a:xfrm>
            <a:off x="1254760" y="1556875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7" name="Nhóm 396">
            <a:extLst>
              <a:ext uri="{FF2B5EF4-FFF2-40B4-BE49-F238E27FC236}">
                <a16:creationId xmlns:a16="http://schemas.microsoft.com/office/drawing/2014/main" id="{976D1A8D-CE0A-D780-87FD-668FD7AFB1B2}"/>
              </a:ext>
            </a:extLst>
          </p:cNvPr>
          <p:cNvGrpSpPr/>
          <p:nvPr/>
        </p:nvGrpSpPr>
        <p:grpSpPr>
          <a:xfrm>
            <a:off x="1254760" y="1557821"/>
            <a:ext cx="7716977" cy="860442"/>
            <a:chOff x="1286263" y="5311463"/>
            <a:chExt cx="6070600" cy="919480"/>
          </a:xfrm>
        </p:grpSpPr>
        <p:cxnSp>
          <p:nvCxnSpPr>
            <p:cNvPr id="389" name="Đường nối Thẳng 388">
              <a:extLst>
                <a:ext uri="{FF2B5EF4-FFF2-40B4-BE49-F238E27FC236}">
                  <a16:creationId xmlns:a16="http://schemas.microsoft.com/office/drawing/2014/main" id="{1E471482-877B-D473-80B3-B949732BBF72}"/>
                </a:ext>
              </a:extLst>
            </p:cNvPr>
            <p:cNvCxnSpPr>
              <a:cxnSpLocks/>
            </p:cNvCxnSpPr>
            <p:nvPr/>
          </p:nvCxnSpPr>
          <p:spPr>
            <a:xfrm>
              <a:off x="3506157" y="5311463"/>
              <a:ext cx="3850706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Đường nối Thẳng 392">
              <a:extLst>
                <a:ext uri="{FF2B5EF4-FFF2-40B4-BE49-F238E27FC236}">
                  <a16:creationId xmlns:a16="http://schemas.microsoft.com/office/drawing/2014/main" id="{5CA54C22-A402-2FCA-053D-7B4F5B1DFC98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1" name="Đường nối Thẳng 390">
            <a:extLst>
              <a:ext uri="{FF2B5EF4-FFF2-40B4-BE49-F238E27FC236}">
                <a16:creationId xmlns:a16="http://schemas.microsoft.com/office/drawing/2014/main" id="{0970ACB7-90A3-E359-6E44-DDBF33ED3506}"/>
              </a:ext>
            </a:extLst>
          </p:cNvPr>
          <p:cNvCxnSpPr>
            <a:cxnSpLocks/>
          </p:cNvCxnSpPr>
          <p:nvPr/>
        </p:nvCxnSpPr>
        <p:spPr>
          <a:xfrm>
            <a:off x="1259840" y="1556215"/>
            <a:ext cx="0" cy="86204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Đường nối Thẳng 393">
            <a:extLst>
              <a:ext uri="{FF2B5EF4-FFF2-40B4-BE49-F238E27FC236}">
                <a16:creationId xmlns:a16="http://schemas.microsoft.com/office/drawing/2014/main" id="{E525B264-E9B7-19E3-3C20-27230D3206EA}"/>
              </a:ext>
            </a:extLst>
          </p:cNvPr>
          <p:cNvCxnSpPr>
            <a:cxnSpLocks/>
          </p:cNvCxnSpPr>
          <p:nvPr/>
        </p:nvCxnSpPr>
        <p:spPr>
          <a:xfrm>
            <a:off x="8970738" y="1555258"/>
            <a:ext cx="0" cy="86300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5" name="Picture 32">
            <a:extLst>
              <a:ext uri="{FF2B5EF4-FFF2-40B4-BE49-F238E27FC236}">
                <a16:creationId xmlns:a16="http://schemas.microsoft.com/office/drawing/2014/main" id="{06B62EBE-BD07-95B6-0C33-463696523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4" y="1302372"/>
            <a:ext cx="557057" cy="509006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5DA21FD-41BF-4AD4-F19D-F95CF364F8AB}"/>
              </a:ext>
            </a:extLst>
          </p:cNvPr>
          <p:cNvSpPr txBox="1"/>
          <p:nvPr/>
        </p:nvSpPr>
        <p:spPr>
          <a:xfrm>
            <a:off x="1130197" y="3001030"/>
            <a:ext cx="906028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?2.  </a:t>
            </a:r>
            <a:r>
              <a:rPr lang="en-US" sz="2400" dirty="0" err="1">
                <a:latin typeface="#9Slide03 SVNAvo" panose="02040603050506020204" pitchFamily="18" charset="0"/>
              </a:rPr>
              <a:t>Tính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các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của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 ABCD </a:t>
            </a:r>
            <a:r>
              <a:rPr lang="en-US" sz="2400" dirty="0" err="1">
                <a:latin typeface="#9Slide03 SVNAvo" panose="02040603050506020204" pitchFamily="18" charset="0"/>
              </a:rPr>
              <a:t>trong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vẽ</a:t>
            </a:r>
            <a:r>
              <a:rPr lang="en-US" sz="2400" dirty="0">
                <a:latin typeface="#9Slide03 SVNAvo" panose="02040603050506020204" pitchFamily="18" charset="0"/>
              </a:rPr>
              <a:t>.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1792A740-0749-6D53-ECE2-F25A5A944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4" y="3114501"/>
            <a:ext cx="451242" cy="451242"/>
          </a:xfrm>
          <a:prstGeom prst="rect">
            <a:avLst/>
          </a:prstGeom>
        </p:spPr>
      </p:pic>
      <p:grpSp>
        <p:nvGrpSpPr>
          <p:cNvPr id="35" name="Google Shape;320;p36">
            <a:extLst>
              <a:ext uri="{FF2B5EF4-FFF2-40B4-BE49-F238E27FC236}">
                <a16:creationId xmlns:a16="http://schemas.microsoft.com/office/drawing/2014/main" id="{EEA0E4C0-BA85-9621-E572-3EE8B2104122}"/>
              </a:ext>
            </a:extLst>
          </p:cNvPr>
          <p:cNvGrpSpPr/>
          <p:nvPr/>
        </p:nvGrpSpPr>
        <p:grpSpPr>
          <a:xfrm>
            <a:off x="10616215" y="1302372"/>
            <a:ext cx="1458817" cy="1238504"/>
            <a:chOff x="4839024" y="2340625"/>
            <a:chExt cx="1481576" cy="1257826"/>
          </a:xfrm>
        </p:grpSpPr>
        <p:grpSp>
          <p:nvGrpSpPr>
            <p:cNvPr id="36" name="Google Shape;321;p36">
              <a:extLst>
                <a:ext uri="{FF2B5EF4-FFF2-40B4-BE49-F238E27FC236}">
                  <a16:creationId xmlns:a16="http://schemas.microsoft.com/office/drawing/2014/main" id="{7CDD16C1-D3B2-5645-DA23-7B615FEC41E4}"/>
                </a:ext>
              </a:extLst>
            </p:cNvPr>
            <p:cNvGrpSpPr/>
            <p:nvPr/>
          </p:nvGrpSpPr>
          <p:grpSpPr>
            <a:xfrm>
              <a:off x="4839024" y="2340625"/>
              <a:ext cx="1481576" cy="1257826"/>
              <a:chOff x="4839024" y="2340625"/>
              <a:chExt cx="1481576" cy="1257826"/>
            </a:xfrm>
          </p:grpSpPr>
          <p:sp>
            <p:nvSpPr>
              <p:cNvPr id="38" name="Google Shape;322;p36">
                <a:extLst>
                  <a:ext uri="{FF2B5EF4-FFF2-40B4-BE49-F238E27FC236}">
                    <a16:creationId xmlns:a16="http://schemas.microsoft.com/office/drawing/2014/main" id="{BE73EECD-5B3F-4952-B01B-C0179FF87855}"/>
                  </a:ext>
                </a:extLst>
              </p:cNvPr>
              <p:cNvSpPr/>
              <p:nvPr/>
            </p:nvSpPr>
            <p:spPr>
              <a:xfrm>
                <a:off x="4839024" y="3396200"/>
                <a:ext cx="1407150" cy="202251"/>
              </a:xfrm>
              <a:custGeom>
                <a:avLst/>
                <a:gdLst/>
                <a:ahLst/>
                <a:cxnLst/>
                <a:rect l="l" t="t" r="r" b="b"/>
                <a:pathLst>
                  <a:path w="41546" h="5893" extrusionOk="0">
                    <a:moveTo>
                      <a:pt x="20772" y="0"/>
                    </a:moveTo>
                    <a:cubicBezTo>
                      <a:pt x="15264" y="0"/>
                      <a:pt x="9980" y="310"/>
                      <a:pt x="6085" y="863"/>
                    </a:cubicBezTo>
                    <a:cubicBezTo>
                      <a:pt x="2189" y="1416"/>
                      <a:pt x="0" y="2165"/>
                      <a:pt x="0" y="2946"/>
                    </a:cubicBezTo>
                    <a:cubicBezTo>
                      <a:pt x="0" y="3728"/>
                      <a:pt x="2189" y="4477"/>
                      <a:pt x="6085" y="5030"/>
                    </a:cubicBezTo>
                    <a:cubicBezTo>
                      <a:pt x="9980" y="5582"/>
                      <a:pt x="15264" y="5893"/>
                      <a:pt x="20772" y="5893"/>
                    </a:cubicBezTo>
                    <a:cubicBezTo>
                      <a:pt x="26282" y="5893"/>
                      <a:pt x="31566" y="5582"/>
                      <a:pt x="35461" y="5030"/>
                    </a:cubicBezTo>
                    <a:cubicBezTo>
                      <a:pt x="39356" y="4477"/>
                      <a:pt x="41546" y="3728"/>
                      <a:pt x="41546" y="2946"/>
                    </a:cubicBezTo>
                    <a:cubicBezTo>
                      <a:pt x="41546" y="2165"/>
                      <a:pt x="39356" y="1416"/>
                      <a:pt x="35461" y="863"/>
                    </a:cubicBezTo>
                    <a:cubicBezTo>
                      <a:pt x="31566" y="310"/>
                      <a:pt x="26282" y="0"/>
                      <a:pt x="20772" y="0"/>
                    </a:cubicBezTo>
                    <a:close/>
                  </a:path>
                </a:pathLst>
              </a:custGeom>
              <a:solidFill>
                <a:srgbClr val="564A4C">
                  <a:alpha val="21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23;p36">
                <a:extLst>
                  <a:ext uri="{FF2B5EF4-FFF2-40B4-BE49-F238E27FC236}">
                    <a16:creationId xmlns:a16="http://schemas.microsoft.com/office/drawing/2014/main" id="{2BD990F4-BF8F-F377-1E1F-863F2CA1E4DD}"/>
                  </a:ext>
                </a:extLst>
              </p:cNvPr>
              <p:cNvSpPr/>
              <p:nvPr/>
            </p:nvSpPr>
            <p:spPr>
              <a:xfrm>
                <a:off x="5635875" y="3183875"/>
                <a:ext cx="86500" cy="22347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8939" fill="none" extrusionOk="0">
                    <a:moveTo>
                      <a:pt x="0" y="8939"/>
                    </a:moveTo>
                    <a:lnTo>
                      <a:pt x="3460" y="6632"/>
                    </a:lnTo>
                    <a:lnTo>
                      <a:pt x="3460" y="0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24;p36">
                <a:extLst>
                  <a:ext uri="{FF2B5EF4-FFF2-40B4-BE49-F238E27FC236}">
                    <a16:creationId xmlns:a16="http://schemas.microsoft.com/office/drawing/2014/main" id="{A285AB1F-494B-F484-FF3C-1BB8B4A2A558}"/>
                  </a:ext>
                </a:extLst>
              </p:cNvPr>
              <p:cNvSpPr/>
              <p:nvPr/>
            </p:nvSpPr>
            <p:spPr>
              <a:xfrm>
                <a:off x="5722350" y="3349650"/>
                <a:ext cx="72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49" fill="none" extrusionOk="0">
                    <a:moveTo>
                      <a:pt x="289" y="3749"/>
                    </a:moveTo>
                    <a:lnTo>
                      <a:pt x="1" y="1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25;p36">
                <a:extLst>
                  <a:ext uri="{FF2B5EF4-FFF2-40B4-BE49-F238E27FC236}">
                    <a16:creationId xmlns:a16="http://schemas.microsoft.com/office/drawing/2014/main" id="{2DDD5449-F21A-DAB1-0FF2-7B216B224F83}"/>
                  </a:ext>
                </a:extLst>
              </p:cNvPr>
              <p:cNvSpPr/>
              <p:nvPr/>
            </p:nvSpPr>
            <p:spPr>
              <a:xfrm>
                <a:off x="5772800" y="3183875"/>
                <a:ext cx="86500" cy="22347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8939" fill="none" extrusionOk="0">
                    <a:moveTo>
                      <a:pt x="0" y="8939"/>
                    </a:moveTo>
                    <a:lnTo>
                      <a:pt x="3460" y="6632"/>
                    </a:lnTo>
                    <a:lnTo>
                      <a:pt x="3460" y="0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26;p36">
                <a:extLst>
                  <a:ext uri="{FF2B5EF4-FFF2-40B4-BE49-F238E27FC236}">
                    <a16:creationId xmlns:a16="http://schemas.microsoft.com/office/drawing/2014/main" id="{EFE73D17-BCA4-CD1C-8104-7CFA67B0E547}"/>
                  </a:ext>
                </a:extLst>
              </p:cNvPr>
              <p:cNvSpPr/>
              <p:nvPr/>
            </p:nvSpPr>
            <p:spPr>
              <a:xfrm>
                <a:off x="5859275" y="3349650"/>
                <a:ext cx="7250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749" fill="none" extrusionOk="0">
                    <a:moveTo>
                      <a:pt x="289" y="3749"/>
                    </a:moveTo>
                    <a:lnTo>
                      <a:pt x="1" y="1"/>
                    </a:lnTo>
                  </a:path>
                </a:pathLst>
              </a:custGeom>
              <a:noFill/>
              <a:ln w="25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27;p36">
                <a:extLst>
                  <a:ext uri="{FF2B5EF4-FFF2-40B4-BE49-F238E27FC236}">
                    <a16:creationId xmlns:a16="http://schemas.microsoft.com/office/drawing/2014/main" id="{5E95950F-90A4-1005-F632-6DE2B77962B3}"/>
                  </a:ext>
                </a:extLst>
              </p:cNvPr>
              <p:cNvSpPr/>
              <p:nvPr/>
            </p:nvSpPr>
            <p:spPr>
              <a:xfrm>
                <a:off x="4972775" y="2441500"/>
                <a:ext cx="547775" cy="309950"/>
              </a:xfrm>
              <a:custGeom>
                <a:avLst/>
                <a:gdLst/>
                <a:ahLst/>
                <a:cxnLst/>
                <a:rect l="l" t="t" r="r" b="b"/>
                <a:pathLst>
                  <a:path w="21911" h="12398" extrusionOk="0">
                    <a:moveTo>
                      <a:pt x="21623" y="1"/>
                    </a:moveTo>
                    <a:cubicBezTo>
                      <a:pt x="21623" y="1"/>
                      <a:pt x="1731" y="578"/>
                      <a:pt x="865" y="5767"/>
                    </a:cubicBezTo>
                    <a:cubicBezTo>
                      <a:pt x="0" y="10956"/>
                      <a:pt x="0" y="12398"/>
                      <a:pt x="0" y="12398"/>
                    </a:cubicBezTo>
                    <a:lnTo>
                      <a:pt x="21911" y="12110"/>
                    </a:lnTo>
                    <a:lnTo>
                      <a:pt x="21623" y="1"/>
                    </a:lnTo>
                    <a:close/>
                  </a:path>
                </a:pathLst>
              </a:custGeom>
              <a:solidFill>
                <a:srgbClr val="E876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28;p36">
                <a:extLst>
                  <a:ext uri="{FF2B5EF4-FFF2-40B4-BE49-F238E27FC236}">
                    <a16:creationId xmlns:a16="http://schemas.microsoft.com/office/drawing/2014/main" id="{6CE78559-5107-D63D-7C19-0A0EAE7C9A9A}"/>
                  </a:ext>
                </a:extLst>
              </p:cNvPr>
              <p:cNvSpPr/>
              <p:nvPr/>
            </p:nvSpPr>
            <p:spPr>
              <a:xfrm>
                <a:off x="5427175" y="2340625"/>
                <a:ext cx="893425" cy="969325"/>
              </a:xfrm>
              <a:custGeom>
                <a:avLst/>
                <a:gdLst/>
                <a:ahLst/>
                <a:cxnLst/>
                <a:rect l="l" t="t" r="r" b="b"/>
                <a:pathLst>
                  <a:path w="35737" h="38773" extrusionOk="0">
                    <a:moveTo>
                      <a:pt x="10079" y="0"/>
                    </a:moveTo>
                    <a:cubicBezTo>
                      <a:pt x="5242" y="0"/>
                      <a:pt x="1421" y="6128"/>
                      <a:pt x="1421" y="14755"/>
                    </a:cubicBezTo>
                    <a:cubicBezTo>
                      <a:pt x="1421" y="14755"/>
                      <a:pt x="1" y="32503"/>
                      <a:pt x="13727" y="35817"/>
                    </a:cubicBezTo>
                    <a:cubicBezTo>
                      <a:pt x="20590" y="37474"/>
                      <a:pt x="24081" y="37888"/>
                      <a:pt x="25856" y="37888"/>
                    </a:cubicBezTo>
                    <a:cubicBezTo>
                      <a:pt x="27631" y="37888"/>
                      <a:pt x="27690" y="37474"/>
                      <a:pt x="27690" y="37474"/>
                    </a:cubicBezTo>
                    <a:cubicBezTo>
                      <a:pt x="27690" y="37474"/>
                      <a:pt x="30806" y="38772"/>
                      <a:pt x="32614" y="38772"/>
                    </a:cubicBezTo>
                    <a:cubicBezTo>
                      <a:pt x="33247" y="38772"/>
                      <a:pt x="33720" y="38613"/>
                      <a:pt x="33843" y="38184"/>
                    </a:cubicBezTo>
                    <a:cubicBezTo>
                      <a:pt x="34250" y="36758"/>
                      <a:pt x="32028" y="36209"/>
                      <a:pt x="31401" y="36083"/>
                    </a:cubicBezTo>
                    <a:lnTo>
                      <a:pt x="31401" y="36083"/>
                    </a:lnTo>
                    <a:cubicBezTo>
                      <a:pt x="31605" y="36117"/>
                      <a:pt x="31982" y="36167"/>
                      <a:pt x="32405" y="36167"/>
                    </a:cubicBezTo>
                    <a:cubicBezTo>
                      <a:pt x="33360" y="36167"/>
                      <a:pt x="34553" y="35912"/>
                      <a:pt x="34553" y="34634"/>
                    </a:cubicBezTo>
                    <a:cubicBezTo>
                      <a:pt x="34553" y="33534"/>
                      <a:pt x="33859" y="33002"/>
                      <a:pt x="33188" y="32745"/>
                    </a:cubicBezTo>
                    <a:lnTo>
                      <a:pt x="33188" y="32745"/>
                    </a:lnTo>
                    <a:cubicBezTo>
                      <a:pt x="33355" y="32761"/>
                      <a:pt x="33531" y="32772"/>
                      <a:pt x="33707" y="32772"/>
                    </a:cubicBezTo>
                    <a:cubicBezTo>
                      <a:pt x="34697" y="32772"/>
                      <a:pt x="35736" y="32447"/>
                      <a:pt x="35736" y="31083"/>
                    </a:cubicBezTo>
                    <a:cubicBezTo>
                      <a:pt x="35736" y="28481"/>
                      <a:pt x="31712" y="28481"/>
                      <a:pt x="31712" y="28481"/>
                    </a:cubicBezTo>
                    <a:cubicBezTo>
                      <a:pt x="31712" y="28481"/>
                      <a:pt x="19406" y="16885"/>
                      <a:pt x="18934" y="14755"/>
                    </a:cubicBezTo>
                    <a:cubicBezTo>
                      <a:pt x="17062" y="6333"/>
                      <a:pt x="14915" y="0"/>
                      <a:pt x="100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29;p36">
                <a:extLst>
                  <a:ext uri="{FF2B5EF4-FFF2-40B4-BE49-F238E27FC236}">
                    <a16:creationId xmlns:a16="http://schemas.microsoft.com/office/drawing/2014/main" id="{96BE969F-DFAD-BE06-E0BA-A0DCAA2F2070}"/>
                  </a:ext>
                </a:extLst>
              </p:cNvPr>
              <p:cNvSpPr/>
              <p:nvPr/>
            </p:nvSpPr>
            <p:spPr>
              <a:xfrm>
                <a:off x="5739100" y="2641725"/>
                <a:ext cx="480900" cy="410900"/>
              </a:xfrm>
              <a:custGeom>
                <a:avLst/>
                <a:gdLst/>
                <a:ahLst/>
                <a:cxnLst/>
                <a:rect l="l" t="t" r="r" b="b"/>
                <a:pathLst>
                  <a:path w="19236" h="16436" extrusionOk="0">
                    <a:moveTo>
                      <a:pt x="8202" y="1"/>
                    </a:moveTo>
                    <a:cubicBezTo>
                      <a:pt x="3402" y="1"/>
                      <a:pt x="1" y="7676"/>
                      <a:pt x="2670" y="10757"/>
                    </a:cubicBezTo>
                    <a:cubicBezTo>
                      <a:pt x="5746" y="14307"/>
                      <a:pt x="19235" y="16436"/>
                      <a:pt x="19235" y="16436"/>
                    </a:cubicBezTo>
                    <a:cubicBezTo>
                      <a:pt x="19235" y="16436"/>
                      <a:pt x="19235" y="5077"/>
                      <a:pt x="10479" y="580"/>
                    </a:cubicBezTo>
                    <a:cubicBezTo>
                      <a:pt x="9699" y="180"/>
                      <a:pt x="8934" y="1"/>
                      <a:pt x="8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30;p36">
                <a:extLst>
                  <a:ext uri="{FF2B5EF4-FFF2-40B4-BE49-F238E27FC236}">
                    <a16:creationId xmlns:a16="http://schemas.microsoft.com/office/drawing/2014/main" id="{EB5426B8-4659-4BD6-1999-E2501A1AE06B}"/>
                  </a:ext>
                </a:extLst>
              </p:cNvPr>
              <p:cNvSpPr/>
              <p:nvPr/>
            </p:nvSpPr>
            <p:spPr>
              <a:xfrm>
                <a:off x="5459425" y="2380125"/>
                <a:ext cx="313384" cy="612650"/>
              </a:xfrm>
              <a:custGeom>
                <a:avLst/>
                <a:gdLst/>
                <a:ahLst/>
                <a:cxnLst/>
                <a:rect l="l" t="t" r="r" b="b"/>
                <a:pathLst>
                  <a:path w="15568" h="24506" extrusionOk="0">
                    <a:moveTo>
                      <a:pt x="7784" y="0"/>
                    </a:moveTo>
                    <a:cubicBezTo>
                      <a:pt x="5720" y="0"/>
                      <a:pt x="3739" y="1292"/>
                      <a:pt x="2280" y="3590"/>
                    </a:cubicBezTo>
                    <a:cubicBezTo>
                      <a:pt x="820" y="5887"/>
                      <a:pt x="1" y="9003"/>
                      <a:pt x="1" y="12253"/>
                    </a:cubicBezTo>
                    <a:cubicBezTo>
                      <a:pt x="1" y="15503"/>
                      <a:pt x="820" y="18620"/>
                      <a:pt x="2280" y="20918"/>
                    </a:cubicBezTo>
                    <a:cubicBezTo>
                      <a:pt x="3739" y="23215"/>
                      <a:pt x="5720" y="24506"/>
                      <a:pt x="7784" y="24506"/>
                    </a:cubicBezTo>
                    <a:cubicBezTo>
                      <a:pt x="9848" y="24506"/>
                      <a:pt x="11829" y="23215"/>
                      <a:pt x="13288" y="20918"/>
                    </a:cubicBezTo>
                    <a:cubicBezTo>
                      <a:pt x="14748" y="18620"/>
                      <a:pt x="15568" y="15503"/>
                      <a:pt x="15568" y="12253"/>
                    </a:cubicBezTo>
                    <a:cubicBezTo>
                      <a:pt x="15568" y="9003"/>
                      <a:pt x="14748" y="5887"/>
                      <a:pt x="13288" y="3590"/>
                    </a:cubicBezTo>
                    <a:cubicBezTo>
                      <a:pt x="11829" y="1292"/>
                      <a:pt x="9848" y="0"/>
                      <a:pt x="77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31;p36">
                <a:extLst>
                  <a:ext uri="{FF2B5EF4-FFF2-40B4-BE49-F238E27FC236}">
                    <a16:creationId xmlns:a16="http://schemas.microsoft.com/office/drawing/2014/main" id="{EF24868E-FBD8-590F-9714-DC1392832BB8}"/>
                  </a:ext>
                </a:extLst>
              </p:cNvPr>
              <p:cNvSpPr/>
              <p:nvPr/>
            </p:nvSpPr>
            <p:spPr>
              <a:xfrm>
                <a:off x="4972775" y="2657725"/>
                <a:ext cx="360400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14416" h="3749" fill="none" extrusionOk="0">
                    <a:moveTo>
                      <a:pt x="0" y="3749"/>
                    </a:moveTo>
                    <a:cubicBezTo>
                      <a:pt x="0" y="3749"/>
                      <a:pt x="2595" y="1154"/>
                      <a:pt x="7208" y="866"/>
                    </a:cubicBezTo>
                    <a:cubicBezTo>
                      <a:pt x="11821" y="578"/>
                      <a:pt x="14415" y="1442"/>
                      <a:pt x="14415" y="1"/>
                    </a:cubicBezTo>
                  </a:path>
                </a:pathLst>
              </a:custGeom>
              <a:noFill/>
              <a:ln w="156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32;p36">
                <a:extLst>
                  <a:ext uri="{FF2B5EF4-FFF2-40B4-BE49-F238E27FC236}">
                    <a16:creationId xmlns:a16="http://schemas.microsoft.com/office/drawing/2014/main" id="{81F33042-E8DA-2C6A-220F-16F1EDC536F0}"/>
                  </a:ext>
                </a:extLst>
              </p:cNvPr>
              <p:cNvSpPr/>
              <p:nvPr/>
            </p:nvSpPr>
            <p:spPr>
              <a:xfrm>
                <a:off x="5549375" y="2484775"/>
                <a:ext cx="576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307" extrusionOk="0">
                    <a:moveTo>
                      <a:pt x="1154" y="0"/>
                    </a:moveTo>
                    <a:cubicBezTo>
                      <a:pt x="516" y="0"/>
                      <a:pt x="0" y="516"/>
                      <a:pt x="0" y="1154"/>
                    </a:cubicBezTo>
                    <a:cubicBezTo>
                      <a:pt x="0" y="1790"/>
                      <a:pt x="516" y="2307"/>
                      <a:pt x="1154" y="2307"/>
                    </a:cubicBezTo>
                    <a:cubicBezTo>
                      <a:pt x="1791" y="2307"/>
                      <a:pt x="2307" y="1790"/>
                      <a:pt x="2307" y="1154"/>
                    </a:cubicBezTo>
                    <a:cubicBezTo>
                      <a:pt x="2307" y="516"/>
                      <a:pt x="1791" y="0"/>
                      <a:pt x="1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33;p36">
                <a:extLst>
                  <a:ext uri="{FF2B5EF4-FFF2-40B4-BE49-F238E27FC236}">
                    <a16:creationId xmlns:a16="http://schemas.microsoft.com/office/drawing/2014/main" id="{563C0470-50F1-7062-DF2D-D7E057EC4F07}"/>
                  </a:ext>
                </a:extLst>
              </p:cNvPr>
              <p:cNvSpPr/>
              <p:nvPr/>
            </p:nvSpPr>
            <p:spPr>
              <a:xfrm>
                <a:off x="5607025" y="2556825"/>
                <a:ext cx="100800" cy="100800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4032" extrusionOk="0">
                    <a:moveTo>
                      <a:pt x="2016" y="1"/>
                    </a:moveTo>
                    <a:cubicBezTo>
                      <a:pt x="903" y="1"/>
                      <a:pt x="1" y="903"/>
                      <a:pt x="1" y="2016"/>
                    </a:cubicBezTo>
                    <a:cubicBezTo>
                      <a:pt x="1" y="3129"/>
                      <a:pt x="903" y="4031"/>
                      <a:pt x="2016" y="4031"/>
                    </a:cubicBezTo>
                    <a:cubicBezTo>
                      <a:pt x="3129" y="4031"/>
                      <a:pt x="4031" y="3129"/>
                      <a:pt x="4031" y="2016"/>
                    </a:cubicBezTo>
                    <a:cubicBezTo>
                      <a:pt x="4031" y="903"/>
                      <a:pt x="3129" y="1"/>
                      <a:pt x="20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34;p36">
              <a:extLst>
                <a:ext uri="{FF2B5EF4-FFF2-40B4-BE49-F238E27FC236}">
                  <a16:creationId xmlns:a16="http://schemas.microsoft.com/office/drawing/2014/main" id="{1A508E5A-3391-D2BC-1D9A-DC6C4151EFB6}"/>
                </a:ext>
              </a:extLst>
            </p:cNvPr>
            <p:cNvSpPr/>
            <p:nvPr/>
          </p:nvSpPr>
          <p:spPr>
            <a:xfrm>
              <a:off x="5009050" y="2534650"/>
              <a:ext cx="106525" cy="106900"/>
            </a:xfrm>
            <a:custGeom>
              <a:avLst/>
              <a:gdLst/>
              <a:ahLst/>
              <a:cxnLst/>
              <a:rect l="l" t="t" r="r" b="b"/>
              <a:pathLst>
                <a:path w="4261" h="4276" extrusionOk="0">
                  <a:moveTo>
                    <a:pt x="2855" y="0"/>
                  </a:moveTo>
                  <a:cubicBezTo>
                    <a:pt x="2203" y="0"/>
                    <a:pt x="1427" y="438"/>
                    <a:pt x="865" y="1193"/>
                  </a:cubicBezTo>
                  <a:cubicBezTo>
                    <a:pt x="74" y="2251"/>
                    <a:pt x="1" y="3532"/>
                    <a:pt x="701" y="4054"/>
                  </a:cubicBezTo>
                  <a:cubicBezTo>
                    <a:pt x="901" y="4204"/>
                    <a:pt x="1144" y="4275"/>
                    <a:pt x="1406" y="4275"/>
                  </a:cubicBezTo>
                  <a:cubicBezTo>
                    <a:pt x="2058" y="4275"/>
                    <a:pt x="2833" y="3837"/>
                    <a:pt x="3397" y="3083"/>
                  </a:cubicBezTo>
                  <a:cubicBezTo>
                    <a:pt x="4187" y="2024"/>
                    <a:pt x="4261" y="744"/>
                    <a:pt x="3561" y="221"/>
                  </a:cubicBezTo>
                  <a:cubicBezTo>
                    <a:pt x="3360" y="71"/>
                    <a:pt x="3117" y="0"/>
                    <a:pt x="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Hình thang 391">
            <a:extLst>
              <a:ext uri="{FF2B5EF4-FFF2-40B4-BE49-F238E27FC236}">
                <a16:creationId xmlns:a16="http://schemas.microsoft.com/office/drawing/2014/main" id="{DACA49B5-997A-6793-3B25-E56848018C33}"/>
              </a:ext>
            </a:extLst>
          </p:cNvPr>
          <p:cNvSpPr/>
          <p:nvPr/>
        </p:nvSpPr>
        <p:spPr>
          <a:xfrm>
            <a:off x="7983723" y="4183157"/>
            <a:ext cx="3755922" cy="1216152"/>
          </a:xfrm>
          <a:prstGeom prst="trapezoid">
            <a:avLst>
              <a:gd name="adj" fmla="val 1155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Hộp Văn bản 397">
            <a:extLst>
              <a:ext uri="{FF2B5EF4-FFF2-40B4-BE49-F238E27FC236}">
                <a16:creationId xmlns:a16="http://schemas.microsoft.com/office/drawing/2014/main" id="{EDEAE81F-9BE5-87B8-236D-DACAA98BB773}"/>
              </a:ext>
            </a:extLst>
          </p:cNvPr>
          <p:cNvSpPr txBox="1"/>
          <p:nvPr/>
        </p:nvSpPr>
        <p:spPr>
          <a:xfrm>
            <a:off x="9070111" y="3660973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399" name="Hộp Văn bản 398">
            <a:extLst>
              <a:ext uri="{FF2B5EF4-FFF2-40B4-BE49-F238E27FC236}">
                <a16:creationId xmlns:a16="http://schemas.microsoft.com/office/drawing/2014/main" id="{B5B0321D-EB58-769A-9491-6708A3E7ADCF}"/>
              </a:ext>
            </a:extLst>
          </p:cNvPr>
          <p:cNvSpPr txBox="1"/>
          <p:nvPr/>
        </p:nvSpPr>
        <p:spPr>
          <a:xfrm>
            <a:off x="10276018" y="3638077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B</a:t>
            </a:r>
          </a:p>
        </p:txBody>
      </p:sp>
      <p:sp>
        <p:nvSpPr>
          <p:cNvPr id="406" name="Hộp Văn bản 405">
            <a:extLst>
              <a:ext uri="{FF2B5EF4-FFF2-40B4-BE49-F238E27FC236}">
                <a16:creationId xmlns:a16="http://schemas.microsoft.com/office/drawing/2014/main" id="{2F5D6444-F6F7-704B-1C83-7F7D023823CF}"/>
              </a:ext>
            </a:extLst>
          </p:cNvPr>
          <p:cNvSpPr txBox="1"/>
          <p:nvPr/>
        </p:nvSpPr>
        <p:spPr>
          <a:xfrm>
            <a:off x="11606654" y="5275893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C</a:t>
            </a:r>
          </a:p>
        </p:txBody>
      </p:sp>
      <p:sp>
        <p:nvSpPr>
          <p:cNvPr id="407" name="Hộp Văn bản 406">
            <a:extLst>
              <a:ext uri="{FF2B5EF4-FFF2-40B4-BE49-F238E27FC236}">
                <a16:creationId xmlns:a16="http://schemas.microsoft.com/office/drawing/2014/main" id="{B0591BAB-90FE-B8BE-B2D7-E99B42979F24}"/>
              </a:ext>
            </a:extLst>
          </p:cNvPr>
          <p:cNvSpPr txBox="1"/>
          <p:nvPr/>
        </p:nvSpPr>
        <p:spPr>
          <a:xfrm>
            <a:off x="7776775" y="5274152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D</a:t>
            </a:r>
          </a:p>
        </p:txBody>
      </p:sp>
      <p:sp>
        <p:nvSpPr>
          <p:cNvPr id="408" name="Hộp Văn bản 407">
            <a:extLst>
              <a:ext uri="{FF2B5EF4-FFF2-40B4-BE49-F238E27FC236}">
                <a16:creationId xmlns:a16="http://schemas.microsoft.com/office/drawing/2014/main" id="{E57796C3-1175-D4C0-EBFA-5F5400AE1125}"/>
              </a:ext>
            </a:extLst>
          </p:cNvPr>
          <p:cNvSpPr txBox="1"/>
          <p:nvPr/>
        </p:nvSpPr>
        <p:spPr>
          <a:xfrm>
            <a:off x="10725697" y="4850997"/>
            <a:ext cx="694421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40</a:t>
            </a:r>
            <a:r>
              <a:rPr lang="en-US" baseline="30000" dirty="0"/>
              <a:t>0</a:t>
            </a:r>
          </a:p>
        </p:txBody>
      </p:sp>
      <p:sp>
        <p:nvSpPr>
          <p:cNvPr id="415" name="Hộp Văn bản 414">
            <a:extLst>
              <a:ext uri="{FF2B5EF4-FFF2-40B4-BE49-F238E27FC236}">
                <a16:creationId xmlns:a16="http://schemas.microsoft.com/office/drawing/2014/main" id="{F0183D7A-C051-6B32-0B90-89FBA01D4E64}"/>
              </a:ext>
            </a:extLst>
          </p:cNvPr>
          <p:cNvSpPr txBox="1"/>
          <p:nvPr/>
        </p:nvSpPr>
        <p:spPr>
          <a:xfrm>
            <a:off x="1772276" y="3943764"/>
            <a:ext cx="627158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ABCD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C = D = 40</a:t>
            </a:r>
            <a:r>
              <a:rPr lang="en-US" sz="2400" baseline="30000" dirty="0">
                <a:solidFill>
                  <a:srgbClr val="002060"/>
                </a:solidFill>
                <a:latin typeface="#9Slide03 SVNAvo" panose="02040603050506020204" pitchFamily="18" charset="0"/>
              </a:rPr>
              <a:t>0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416" name="Nhóm 415">
            <a:extLst>
              <a:ext uri="{FF2B5EF4-FFF2-40B4-BE49-F238E27FC236}">
                <a16:creationId xmlns:a16="http://schemas.microsoft.com/office/drawing/2014/main" id="{6C0BBCCD-F921-3AA6-8752-D03D81F533FC}"/>
              </a:ext>
            </a:extLst>
          </p:cNvPr>
          <p:cNvGrpSpPr/>
          <p:nvPr/>
        </p:nvGrpSpPr>
        <p:grpSpPr>
          <a:xfrm>
            <a:off x="6133513" y="4012466"/>
            <a:ext cx="322346" cy="73140"/>
            <a:chOff x="6627475" y="3603974"/>
            <a:chExt cx="591536" cy="99346"/>
          </a:xfrm>
        </p:grpSpPr>
        <p:cxnSp>
          <p:nvCxnSpPr>
            <p:cNvPr id="417" name="Đường nối Thẳng 416">
              <a:extLst>
                <a:ext uri="{FF2B5EF4-FFF2-40B4-BE49-F238E27FC236}">
                  <a16:creationId xmlns:a16="http://schemas.microsoft.com/office/drawing/2014/main" id="{B6B2EDC4-B022-089E-4085-4E9BDAC26DD5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Đường nối Thẳng 420">
              <a:extLst>
                <a:ext uri="{FF2B5EF4-FFF2-40B4-BE49-F238E27FC236}">
                  <a16:creationId xmlns:a16="http://schemas.microsoft.com/office/drawing/2014/main" id="{62CDC6FB-FEDE-A21A-CBB5-BBD646DBB3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Nhóm 421">
            <a:extLst>
              <a:ext uri="{FF2B5EF4-FFF2-40B4-BE49-F238E27FC236}">
                <a16:creationId xmlns:a16="http://schemas.microsoft.com/office/drawing/2014/main" id="{294146CC-129D-123A-1F62-4D298AB3B718}"/>
              </a:ext>
            </a:extLst>
          </p:cNvPr>
          <p:cNvGrpSpPr/>
          <p:nvPr/>
        </p:nvGrpSpPr>
        <p:grpSpPr>
          <a:xfrm>
            <a:off x="6717881" y="4012466"/>
            <a:ext cx="322346" cy="73140"/>
            <a:chOff x="6627475" y="3603974"/>
            <a:chExt cx="591536" cy="99346"/>
          </a:xfrm>
        </p:grpSpPr>
        <p:cxnSp>
          <p:nvCxnSpPr>
            <p:cNvPr id="423" name="Đường nối Thẳng 422">
              <a:extLst>
                <a:ext uri="{FF2B5EF4-FFF2-40B4-BE49-F238E27FC236}">
                  <a16:creationId xmlns:a16="http://schemas.microsoft.com/office/drawing/2014/main" id="{9D904543-B1DF-E060-56E5-31CB49F45DF3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Đường nối Thẳng 423">
              <a:extLst>
                <a:ext uri="{FF2B5EF4-FFF2-40B4-BE49-F238E27FC236}">
                  <a16:creationId xmlns:a16="http://schemas.microsoft.com/office/drawing/2014/main" id="{81EF5384-4AEF-6E83-6C4D-56AAB02EA5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67DFB34-3F12-11DC-8066-B1D4622CD1DE}"/>
              </a:ext>
            </a:extLst>
          </p:cNvPr>
          <p:cNvSpPr txBox="1"/>
          <p:nvPr/>
        </p:nvSpPr>
        <p:spPr>
          <a:xfrm>
            <a:off x="1830801" y="4619822"/>
            <a:ext cx="430271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Theo ?1 ta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B + C = 180</a:t>
            </a:r>
            <a:r>
              <a:rPr lang="en-US" sz="2400" baseline="30000" dirty="0">
                <a:solidFill>
                  <a:srgbClr val="002060"/>
                </a:solidFill>
                <a:latin typeface="#9Slide03 SVNAvo" panose="02040603050506020204" pitchFamily="18" charset="0"/>
              </a:rPr>
              <a:t>0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13FAEEC8-34BE-1E35-7A80-45349A745761}"/>
              </a:ext>
            </a:extLst>
          </p:cNvPr>
          <p:cNvGrpSpPr/>
          <p:nvPr/>
        </p:nvGrpSpPr>
        <p:grpSpPr>
          <a:xfrm>
            <a:off x="3937183" y="4693337"/>
            <a:ext cx="322346" cy="73140"/>
            <a:chOff x="6627475" y="3603974"/>
            <a:chExt cx="591536" cy="99346"/>
          </a:xfrm>
        </p:grpSpPr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EBF6F4B0-C7AA-2D4C-E2DF-C612AED7C7E4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Đường nối Thẳng 4">
              <a:extLst>
                <a:ext uri="{FF2B5EF4-FFF2-40B4-BE49-F238E27FC236}">
                  <a16:creationId xmlns:a16="http://schemas.microsoft.com/office/drawing/2014/main" id="{039F51AE-8A1B-D664-9FEE-D47CE579AE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5DC297B9-1716-CBAA-6317-C3FA1893F0EA}"/>
              </a:ext>
            </a:extLst>
          </p:cNvPr>
          <p:cNvGrpSpPr/>
          <p:nvPr/>
        </p:nvGrpSpPr>
        <p:grpSpPr>
          <a:xfrm>
            <a:off x="4515455" y="4693337"/>
            <a:ext cx="322346" cy="73140"/>
            <a:chOff x="6627475" y="3603974"/>
            <a:chExt cx="591536" cy="99346"/>
          </a:xfrm>
        </p:grpSpPr>
        <p:cxnSp>
          <p:nvCxnSpPr>
            <p:cNvPr id="7" name="Đường nối Thẳng 6">
              <a:extLst>
                <a:ext uri="{FF2B5EF4-FFF2-40B4-BE49-F238E27FC236}">
                  <a16:creationId xmlns:a16="http://schemas.microsoft.com/office/drawing/2014/main" id="{ED453A35-6234-4D2F-C9F8-A145E19CFE68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Đường nối Thẳng 7">
              <a:extLst>
                <a:ext uri="{FF2B5EF4-FFF2-40B4-BE49-F238E27FC236}">
                  <a16:creationId xmlns:a16="http://schemas.microsoft.com/office/drawing/2014/main" id="{6AE50684-C55C-B8D3-F625-A6C13C56F8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55DD411-377F-E4DC-0B3A-ED365B75A6F0}"/>
              </a:ext>
            </a:extLst>
          </p:cNvPr>
          <p:cNvSpPr txBox="1"/>
          <p:nvPr/>
        </p:nvSpPr>
        <p:spPr>
          <a:xfrm>
            <a:off x="3294619" y="5243518"/>
            <a:ext cx="4302712" cy="57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B = 180</a:t>
            </a:r>
            <a:r>
              <a:rPr lang="en-US" sz="2400" baseline="30000" dirty="0">
                <a:solidFill>
                  <a:srgbClr val="002060"/>
                </a:solidFill>
                <a:latin typeface="#9Slide03 SVNAvo" panose="02040603050506020204" pitchFamily="18" charset="0"/>
              </a:rPr>
              <a:t>0 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– 40</a:t>
            </a:r>
            <a:r>
              <a:rPr lang="en-US" sz="2400" baseline="30000" dirty="0">
                <a:solidFill>
                  <a:srgbClr val="002060"/>
                </a:solidFill>
                <a:latin typeface="#9Slide03 SVNAvo" panose="02040603050506020204" pitchFamily="18" charset="0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= 140</a:t>
            </a:r>
            <a:r>
              <a:rPr lang="en-US" sz="2400" baseline="30000" dirty="0">
                <a:solidFill>
                  <a:srgbClr val="002060"/>
                </a:solidFill>
                <a:latin typeface="#9Slide03 SVNAvo" panose="02040603050506020204" pitchFamily="18" charset="0"/>
              </a:rPr>
              <a:t>0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04EC566C-5931-A596-8EB1-566855848C4B}"/>
              </a:ext>
            </a:extLst>
          </p:cNvPr>
          <p:cNvGrpSpPr/>
          <p:nvPr/>
        </p:nvGrpSpPr>
        <p:grpSpPr>
          <a:xfrm>
            <a:off x="3953053" y="5298635"/>
            <a:ext cx="322346" cy="73140"/>
            <a:chOff x="6627475" y="3603974"/>
            <a:chExt cx="591536" cy="99346"/>
          </a:xfrm>
        </p:grpSpPr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1E1058BC-575E-8715-FFAA-8FD307E4352A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21B01DDE-26FC-0D7F-9319-74EDEB27A0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5F233BF-1C2E-4D9E-1434-FDAA2B50E0BB}"/>
              </a:ext>
            </a:extLst>
          </p:cNvPr>
          <p:cNvSpPr txBox="1"/>
          <p:nvPr/>
        </p:nvSpPr>
        <p:spPr>
          <a:xfrm>
            <a:off x="1830801" y="5919576"/>
            <a:ext cx="6271581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ABCD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A = B = 140</a:t>
            </a:r>
            <a:r>
              <a:rPr lang="en-US" sz="2400" baseline="30000" dirty="0">
                <a:solidFill>
                  <a:srgbClr val="002060"/>
                </a:solidFill>
                <a:latin typeface="#9Slide03 SVNAvo" panose="02040603050506020204" pitchFamily="18" charset="0"/>
              </a:rPr>
              <a:t>0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9F57EC5-FEE6-21D3-FD1C-75BC74AD2FC8}"/>
              </a:ext>
            </a:extLst>
          </p:cNvPr>
          <p:cNvGrpSpPr/>
          <p:nvPr/>
        </p:nvGrpSpPr>
        <p:grpSpPr>
          <a:xfrm>
            <a:off x="6166854" y="5991736"/>
            <a:ext cx="322346" cy="73140"/>
            <a:chOff x="6627475" y="3603974"/>
            <a:chExt cx="591536" cy="99346"/>
          </a:xfrm>
        </p:grpSpPr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5A37171C-4C7D-2B8C-4016-8A6A87865BF8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81B6E110-DD80-9283-1244-C13FDEE1FE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DFDED56A-10A6-716D-ABFA-80A9DFE7258D}"/>
              </a:ext>
            </a:extLst>
          </p:cNvPr>
          <p:cNvGrpSpPr/>
          <p:nvPr/>
        </p:nvGrpSpPr>
        <p:grpSpPr>
          <a:xfrm>
            <a:off x="6721084" y="5991736"/>
            <a:ext cx="322346" cy="73140"/>
            <a:chOff x="6627475" y="3603974"/>
            <a:chExt cx="591536" cy="99346"/>
          </a:xfrm>
        </p:grpSpPr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A7248773-99B1-0E79-84E7-4BA42756193E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4616FDE4-39B7-769F-0359-ECFE5DDD78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7435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30FBE10-5AA4-43DB-49C7-BA8873F72D98}"/>
              </a:ext>
            </a:extLst>
          </p:cNvPr>
          <p:cNvSpPr txBox="1"/>
          <p:nvPr/>
        </p:nvSpPr>
        <p:spPr>
          <a:xfrm>
            <a:off x="172474" y="199643"/>
            <a:ext cx="5612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2.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D2B51E0-E80F-A0D7-A92B-ACBFAEAD5B78}"/>
              </a:ext>
            </a:extLst>
          </p:cNvPr>
          <p:cNvSpPr txBox="1"/>
          <p:nvPr/>
        </p:nvSpPr>
        <p:spPr>
          <a:xfrm>
            <a:off x="5619113" y="584229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Cạnh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bên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47136BE7-F89E-034F-42B5-B5F41E996BAD}"/>
              </a:ext>
            </a:extLst>
          </p:cNvPr>
          <p:cNvSpPr/>
          <p:nvPr/>
        </p:nvSpPr>
        <p:spPr>
          <a:xfrm>
            <a:off x="1215873" y="1212291"/>
            <a:ext cx="475688" cy="647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753BEE9-788C-114D-1B40-216A5FD0C356}"/>
              </a:ext>
            </a:extLst>
          </p:cNvPr>
          <p:cNvSpPr txBox="1"/>
          <p:nvPr/>
        </p:nvSpPr>
        <p:spPr>
          <a:xfrm>
            <a:off x="1169996" y="1191971"/>
            <a:ext cx="906028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?3.  Cho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 ABCD, AB // CD </a:t>
            </a:r>
            <a:r>
              <a:rPr lang="en-US" sz="2400" dirty="0" err="1">
                <a:latin typeface="#9Slide03 SVNAvo" panose="02040603050506020204" pitchFamily="18" charset="0"/>
              </a:rPr>
              <a:t>và</a:t>
            </a:r>
            <a:r>
              <a:rPr lang="en-US" sz="2400" dirty="0">
                <a:latin typeface="#9Slide03 SVNAvo" panose="02040603050506020204" pitchFamily="18" charset="0"/>
              </a:rPr>
              <a:t> AB &lt; CD.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E23F88-E0B8-77F1-AD9D-DE3533178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" y="1305442"/>
            <a:ext cx="451242" cy="451242"/>
          </a:xfrm>
          <a:prstGeom prst="rect">
            <a:avLst/>
          </a:prstGeom>
        </p:spPr>
      </p:pic>
      <p:sp>
        <p:nvSpPr>
          <p:cNvPr id="11" name="Hình thang 10">
            <a:extLst>
              <a:ext uri="{FF2B5EF4-FFF2-40B4-BE49-F238E27FC236}">
                <a16:creationId xmlns:a16="http://schemas.microsoft.com/office/drawing/2014/main" id="{3AFFE9CE-938E-1D46-D3ED-EF83F3F0B0EF}"/>
              </a:ext>
            </a:extLst>
          </p:cNvPr>
          <p:cNvSpPr/>
          <p:nvPr/>
        </p:nvSpPr>
        <p:spPr>
          <a:xfrm>
            <a:off x="8795368" y="2212066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E6C28F4-7C6C-6F9B-E634-76BBD742D103}"/>
              </a:ext>
            </a:extLst>
          </p:cNvPr>
          <p:cNvSpPr txBox="1"/>
          <p:nvPr/>
        </p:nvSpPr>
        <p:spPr>
          <a:xfrm>
            <a:off x="9218704" y="1756684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B7D181A-A35C-DA0F-CA00-BFD84FCDDE74}"/>
              </a:ext>
            </a:extLst>
          </p:cNvPr>
          <p:cNvSpPr txBox="1"/>
          <p:nvPr/>
        </p:nvSpPr>
        <p:spPr>
          <a:xfrm>
            <a:off x="8588420" y="3378443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032C721-6916-72FE-1266-0CAB49844E0A}"/>
              </a:ext>
            </a:extLst>
          </p:cNvPr>
          <p:cNvSpPr txBox="1"/>
          <p:nvPr/>
        </p:nvSpPr>
        <p:spPr>
          <a:xfrm>
            <a:off x="11589746" y="3373472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57238B7-8539-2B0D-E230-1E1365B08008}"/>
              </a:ext>
            </a:extLst>
          </p:cNvPr>
          <p:cNvSpPr txBox="1"/>
          <p:nvPr/>
        </p:nvSpPr>
        <p:spPr>
          <a:xfrm>
            <a:off x="10917253" y="1738414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21ECC90-99A9-491A-E31F-4BAB59CDEC3E}"/>
              </a:ext>
            </a:extLst>
          </p:cNvPr>
          <p:cNvCxnSpPr>
            <a:cxnSpLocks/>
          </p:cNvCxnSpPr>
          <p:nvPr/>
        </p:nvCxnSpPr>
        <p:spPr>
          <a:xfrm>
            <a:off x="9630997" y="2212066"/>
            <a:ext cx="0" cy="13202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401973EC-42B8-E6F9-56D1-AC0C46C0FD90}"/>
              </a:ext>
            </a:extLst>
          </p:cNvPr>
          <p:cNvCxnSpPr>
            <a:cxnSpLocks/>
          </p:cNvCxnSpPr>
          <p:nvPr/>
        </p:nvCxnSpPr>
        <p:spPr>
          <a:xfrm>
            <a:off x="10921317" y="2212065"/>
            <a:ext cx="0" cy="13202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0FE69A5-6EB5-FE18-783A-4FF1ADD93751}"/>
              </a:ext>
            </a:extLst>
          </p:cNvPr>
          <p:cNvCxnSpPr>
            <a:cxnSpLocks/>
          </p:cNvCxnSpPr>
          <p:nvPr/>
        </p:nvCxnSpPr>
        <p:spPr>
          <a:xfrm>
            <a:off x="9630997" y="2212065"/>
            <a:ext cx="1290320" cy="13202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79ED4F91-F489-B9C6-329A-5C524B3EC855}"/>
              </a:ext>
            </a:extLst>
          </p:cNvPr>
          <p:cNvCxnSpPr>
            <a:cxnSpLocks/>
          </p:cNvCxnSpPr>
          <p:nvPr/>
        </p:nvCxnSpPr>
        <p:spPr>
          <a:xfrm>
            <a:off x="9782760" y="3373472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17371877-E87C-7812-444C-FB27F049AD3B}"/>
              </a:ext>
            </a:extLst>
          </p:cNvPr>
          <p:cNvCxnSpPr>
            <a:cxnSpLocks/>
          </p:cNvCxnSpPr>
          <p:nvPr/>
        </p:nvCxnSpPr>
        <p:spPr>
          <a:xfrm rot="5400000">
            <a:off x="9710394" y="3300413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4D43AE50-FF69-A5F8-F0B4-F84F357A0A3E}"/>
              </a:ext>
            </a:extLst>
          </p:cNvPr>
          <p:cNvCxnSpPr>
            <a:cxnSpLocks/>
          </p:cNvCxnSpPr>
          <p:nvPr/>
        </p:nvCxnSpPr>
        <p:spPr>
          <a:xfrm>
            <a:off x="11069016" y="3373472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07C99329-5745-DD72-0B2C-548CB6201578}"/>
              </a:ext>
            </a:extLst>
          </p:cNvPr>
          <p:cNvCxnSpPr>
            <a:cxnSpLocks/>
          </p:cNvCxnSpPr>
          <p:nvPr/>
        </p:nvCxnSpPr>
        <p:spPr>
          <a:xfrm rot="5400000">
            <a:off x="10996650" y="3300413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1E8539C-C592-9111-7F55-4ABDDFF9CAE9}"/>
              </a:ext>
            </a:extLst>
          </p:cNvPr>
          <p:cNvSpPr txBox="1"/>
          <p:nvPr/>
        </p:nvSpPr>
        <p:spPr>
          <a:xfrm>
            <a:off x="9424048" y="3373472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655939C-5DC2-634C-8682-88F936A724B3}"/>
              </a:ext>
            </a:extLst>
          </p:cNvPr>
          <p:cNvSpPr txBox="1"/>
          <p:nvPr/>
        </p:nvSpPr>
        <p:spPr>
          <a:xfrm>
            <a:off x="10789702" y="3373472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07408A5-0751-24EF-DA70-2B38A16F7B60}"/>
                  </a:ext>
                </a:extLst>
              </p:cNvPr>
              <p:cNvSpPr txBox="1"/>
              <p:nvPr/>
            </p:nvSpPr>
            <p:spPr>
              <a:xfrm>
                <a:off x="666810" y="2022402"/>
                <a:ext cx="7800548" cy="57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#9Slide03 SVNAvo" panose="02040603050506020204" pitchFamily="18" charset="0"/>
                  </a:rPr>
                  <a:t>a.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Từ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A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và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B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kẻ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AH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 DC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và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BI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 DC, 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 CD, 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 CD.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07408A5-0751-24EF-DA70-2B38A16F7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10" y="2022402"/>
                <a:ext cx="7800548" cy="574709"/>
              </a:xfrm>
              <a:prstGeom prst="rect">
                <a:avLst/>
              </a:prstGeom>
              <a:blipFill>
                <a:blip r:embed="rId5"/>
                <a:stretch>
                  <a:fillRect l="-1172" b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E3532321-AD58-7090-783E-C0E49D754EA2}"/>
                  </a:ext>
                </a:extLst>
              </p:cNvPr>
              <p:cNvSpPr txBox="1"/>
              <p:nvPr/>
            </p:nvSpPr>
            <p:spPr>
              <a:xfrm>
                <a:off x="666809" y="2628658"/>
                <a:ext cx="7963609" cy="57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#9Slide03 SVNAvo" panose="02040603050506020204" pitchFamily="18" charset="0"/>
                  </a:rPr>
                  <a:t>Chứng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minh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AH = BI (</a:t>
                </a:r>
                <a:r>
                  <a:rPr lang="en-US" sz="2400" i="1" dirty="0" err="1">
                    <a:latin typeface="#9Slide03 SVNAvo" panose="02040603050506020204" pitchFamily="18" charset="0"/>
                  </a:rPr>
                  <a:t>gợi</a:t>
                </a:r>
                <a:r>
                  <a:rPr lang="en-US" sz="2400" i="1" dirty="0">
                    <a:latin typeface="#9Slide03 SVNAvo" panose="02040603050506020204" pitchFamily="18" charset="0"/>
                  </a:rPr>
                  <a:t> ý: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chứng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minh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AHI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IBA).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E3532321-AD58-7090-783E-C0E49D754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9" y="2628658"/>
                <a:ext cx="7963609" cy="574709"/>
              </a:xfrm>
              <a:prstGeom prst="rect">
                <a:avLst/>
              </a:prstGeom>
              <a:blipFill>
                <a:blip r:embed="rId6"/>
                <a:stretch>
                  <a:fillRect l="-1148" r="-612" b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581163C-3EF0-8492-41AE-07D907A29B8C}"/>
                  </a:ext>
                </a:extLst>
              </p:cNvPr>
              <p:cNvSpPr txBox="1"/>
              <p:nvPr/>
            </p:nvSpPr>
            <p:spPr>
              <a:xfrm>
                <a:off x="718753" y="3348091"/>
                <a:ext cx="7208188" cy="57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#9Slide03 SVNAvo" panose="02040603050506020204" pitchFamily="18" charset="0"/>
                  </a:rPr>
                  <a:t>b.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Chứng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minh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AHD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BIC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để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suy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ra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AD = BC.</a:t>
                </a: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581163C-3EF0-8492-41AE-07D907A29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53" y="3348091"/>
                <a:ext cx="7208188" cy="574709"/>
              </a:xfrm>
              <a:prstGeom prst="rect">
                <a:avLst/>
              </a:prstGeom>
              <a:blipFill>
                <a:blip r:embed="rId7"/>
                <a:stretch>
                  <a:fillRect l="-1354" r="-508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8B83956E-23A2-4E1D-D361-3B593FE198EF}"/>
              </a:ext>
            </a:extLst>
          </p:cNvPr>
          <p:cNvSpPr txBox="1"/>
          <p:nvPr/>
        </p:nvSpPr>
        <p:spPr>
          <a:xfrm>
            <a:off x="6427588" y="4142837"/>
            <a:ext cx="4211953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= I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so le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trong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)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CE81C369-2D56-5DF4-9CE0-E187DC297E40}"/>
              </a:ext>
            </a:extLst>
          </p:cNvPr>
          <p:cNvSpPr txBox="1"/>
          <p:nvPr/>
        </p:nvSpPr>
        <p:spPr>
          <a:xfrm>
            <a:off x="1083576" y="4750474"/>
            <a:ext cx="6045840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ABI = BIC = 90</a:t>
            </a:r>
            <a:r>
              <a:rPr lang="en-US" sz="2400" baseline="30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0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so le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trong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)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BC16964-7217-D791-EBFE-DE6DA7B953B2}"/>
              </a:ext>
            </a:extLst>
          </p:cNvPr>
          <p:cNvSpPr txBox="1"/>
          <p:nvPr/>
        </p:nvSpPr>
        <p:spPr>
          <a:xfrm>
            <a:off x="714607" y="4142837"/>
            <a:ext cx="592221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a. ABCD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(AB // CD)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nên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D60B51A-66A1-E605-2FB2-2721EF4ECD32}"/>
              </a:ext>
            </a:extLst>
          </p:cNvPr>
          <p:cNvSpPr txBox="1"/>
          <p:nvPr/>
        </p:nvSpPr>
        <p:spPr>
          <a:xfrm>
            <a:off x="9764066" y="2081873"/>
            <a:ext cx="413896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sz="1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61C8E82-7BFA-CD7D-1B31-71311C51E554}"/>
              </a:ext>
            </a:extLst>
          </p:cNvPr>
          <p:cNvSpPr txBox="1"/>
          <p:nvPr/>
        </p:nvSpPr>
        <p:spPr>
          <a:xfrm>
            <a:off x="10453865" y="3123574"/>
            <a:ext cx="413896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sz="1800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ACFD888-A799-1165-932E-C3B1B7E9BCC1}"/>
              </a:ext>
            </a:extLst>
          </p:cNvPr>
          <p:cNvGrpSpPr/>
          <p:nvPr/>
        </p:nvGrpSpPr>
        <p:grpSpPr>
          <a:xfrm>
            <a:off x="6461795" y="4206245"/>
            <a:ext cx="408690" cy="89422"/>
            <a:chOff x="6627475" y="3603974"/>
            <a:chExt cx="591536" cy="99346"/>
          </a:xfrm>
        </p:grpSpPr>
        <p:cxnSp>
          <p:nvCxnSpPr>
            <p:cNvPr id="34" name="Đường nối Thẳng 33">
              <a:extLst>
                <a:ext uri="{FF2B5EF4-FFF2-40B4-BE49-F238E27FC236}">
                  <a16:creationId xmlns:a16="http://schemas.microsoft.com/office/drawing/2014/main" id="{2ABA6B3C-2AD1-08C5-7626-50EA6DDC8A69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7C7DBED3-379C-4D63-6AC9-27988ABCB6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F25C390F-3DA5-73FC-7AB1-DCFD2C016913}"/>
              </a:ext>
            </a:extLst>
          </p:cNvPr>
          <p:cNvGrpSpPr/>
          <p:nvPr/>
        </p:nvGrpSpPr>
        <p:grpSpPr>
          <a:xfrm>
            <a:off x="7129416" y="4206244"/>
            <a:ext cx="322729" cy="89422"/>
            <a:chOff x="6627475" y="3603974"/>
            <a:chExt cx="591536" cy="99346"/>
          </a:xfrm>
        </p:grpSpPr>
        <p:cxnSp>
          <p:nvCxnSpPr>
            <p:cNvPr id="41" name="Đường nối Thẳng 40">
              <a:extLst>
                <a:ext uri="{FF2B5EF4-FFF2-40B4-BE49-F238E27FC236}">
                  <a16:creationId xmlns:a16="http://schemas.microsoft.com/office/drawing/2014/main" id="{67B81848-6512-7A9D-3FAB-1F028C1F663A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Đường nối Thẳng 41">
              <a:extLst>
                <a:ext uri="{FF2B5EF4-FFF2-40B4-BE49-F238E27FC236}">
                  <a16:creationId xmlns:a16="http://schemas.microsoft.com/office/drawing/2014/main" id="{36B7D4E6-E413-5D02-F342-7A6572F1B4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2798D0CC-9A1C-9D83-9D3A-5E5FFA49FB04}"/>
              </a:ext>
            </a:extLst>
          </p:cNvPr>
          <p:cNvGrpSpPr/>
          <p:nvPr/>
        </p:nvGrpSpPr>
        <p:grpSpPr>
          <a:xfrm>
            <a:off x="1679753" y="4801129"/>
            <a:ext cx="489191" cy="89422"/>
            <a:chOff x="6627475" y="3603974"/>
            <a:chExt cx="591536" cy="99346"/>
          </a:xfrm>
        </p:grpSpPr>
        <p:cxnSp>
          <p:nvCxnSpPr>
            <p:cNvPr id="44" name="Đường nối Thẳng 43">
              <a:extLst>
                <a:ext uri="{FF2B5EF4-FFF2-40B4-BE49-F238E27FC236}">
                  <a16:creationId xmlns:a16="http://schemas.microsoft.com/office/drawing/2014/main" id="{24A1B157-D17A-9C03-EF98-0FB102CCECB5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Đường nối Thẳng 44">
              <a:extLst>
                <a:ext uri="{FF2B5EF4-FFF2-40B4-BE49-F238E27FC236}">
                  <a16:creationId xmlns:a16="http://schemas.microsoft.com/office/drawing/2014/main" id="{DDA9A82D-A14B-7DA5-7C1D-E926AC7955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8207E338-7747-0E81-15C6-71A2FA74012E}"/>
              </a:ext>
            </a:extLst>
          </p:cNvPr>
          <p:cNvGrpSpPr/>
          <p:nvPr/>
        </p:nvGrpSpPr>
        <p:grpSpPr>
          <a:xfrm>
            <a:off x="2493188" y="4801128"/>
            <a:ext cx="489191" cy="89422"/>
            <a:chOff x="6627475" y="3603974"/>
            <a:chExt cx="591536" cy="99346"/>
          </a:xfrm>
        </p:grpSpPr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id="{659F7AF2-6395-8935-1291-BD09A6A670FF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Đường nối Thẳng 47">
              <a:extLst>
                <a:ext uri="{FF2B5EF4-FFF2-40B4-BE49-F238E27FC236}">
                  <a16:creationId xmlns:a16="http://schemas.microsoft.com/office/drawing/2014/main" id="{992FF859-56A3-8364-E229-79BEDBB309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12656114-4BBD-EBF4-BB89-53984328DF40}"/>
              </a:ext>
            </a:extLst>
          </p:cNvPr>
          <p:cNvSpPr txBox="1"/>
          <p:nvPr/>
        </p:nvSpPr>
        <p:spPr>
          <a:xfrm>
            <a:off x="1083576" y="5365744"/>
            <a:ext cx="7918740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Xét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tam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vuông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AHI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tam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vuông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IBA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: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17326E53-167F-A3B8-0122-F064DE3C404A}"/>
              </a:ext>
            </a:extLst>
          </p:cNvPr>
          <p:cNvSpPr txBox="1"/>
          <p:nvPr/>
        </p:nvSpPr>
        <p:spPr>
          <a:xfrm>
            <a:off x="4322847" y="5951326"/>
            <a:ext cx="4142708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= I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cmt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);        AI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chung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51" name="Nhóm 50">
            <a:extLst>
              <a:ext uri="{FF2B5EF4-FFF2-40B4-BE49-F238E27FC236}">
                <a16:creationId xmlns:a16="http://schemas.microsoft.com/office/drawing/2014/main" id="{88AAF9A3-0519-B1F4-044C-1761406EDFCB}"/>
              </a:ext>
            </a:extLst>
          </p:cNvPr>
          <p:cNvGrpSpPr/>
          <p:nvPr/>
        </p:nvGrpSpPr>
        <p:grpSpPr>
          <a:xfrm>
            <a:off x="4322847" y="6035046"/>
            <a:ext cx="408690" cy="89422"/>
            <a:chOff x="6627475" y="3603974"/>
            <a:chExt cx="591536" cy="99346"/>
          </a:xfrm>
        </p:grpSpPr>
        <p:cxnSp>
          <p:nvCxnSpPr>
            <p:cNvPr id="52" name="Đường nối Thẳng 51">
              <a:extLst>
                <a:ext uri="{FF2B5EF4-FFF2-40B4-BE49-F238E27FC236}">
                  <a16:creationId xmlns:a16="http://schemas.microsoft.com/office/drawing/2014/main" id="{C271B51F-F34C-6B35-084F-AF3F6A0DD55A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Đường nối Thẳng 52">
              <a:extLst>
                <a:ext uri="{FF2B5EF4-FFF2-40B4-BE49-F238E27FC236}">
                  <a16:creationId xmlns:a16="http://schemas.microsoft.com/office/drawing/2014/main" id="{AD1F7230-EE38-FFF9-FCCA-04829ED424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07ADA3B8-A8B2-7215-736F-FD169063889F}"/>
              </a:ext>
            </a:extLst>
          </p:cNvPr>
          <p:cNvGrpSpPr/>
          <p:nvPr/>
        </p:nvGrpSpPr>
        <p:grpSpPr>
          <a:xfrm>
            <a:off x="4990468" y="6035045"/>
            <a:ext cx="322729" cy="89422"/>
            <a:chOff x="6627475" y="3603974"/>
            <a:chExt cx="591536" cy="99346"/>
          </a:xfrm>
        </p:grpSpPr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F5AF6766-4EB6-BB6D-6123-3AFF74B7F01D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Đường nối Thẳng 55">
              <a:extLst>
                <a:ext uri="{FF2B5EF4-FFF2-40B4-BE49-F238E27FC236}">
                  <a16:creationId xmlns:a16="http://schemas.microsoft.com/office/drawing/2014/main" id="{C9820A51-853B-69F9-11AF-43DD40566C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Graphic 63">
            <a:extLst>
              <a:ext uri="{FF2B5EF4-FFF2-40B4-BE49-F238E27FC236}">
                <a16:creationId xmlns:a16="http://schemas.microsoft.com/office/drawing/2014/main" id="{E1B7B33A-0920-629C-E201-08E202818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5220" y="2000102"/>
            <a:ext cx="300499" cy="4870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1" grpId="0" animBg="1"/>
      <p:bldP spid="12" grpId="0"/>
      <p:bldP spid="13" grpId="0"/>
      <p:bldP spid="14" grpId="0"/>
      <p:bldP spid="15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ình tự do: Hình 2">
            <a:extLst>
              <a:ext uri="{FF2B5EF4-FFF2-40B4-BE49-F238E27FC236}">
                <a16:creationId xmlns:a16="http://schemas.microsoft.com/office/drawing/2014/main" id="{1DBF6E88-F4A3-CC5F-56F6-CF9247DF1966}"/>
              </a:ext>
            </a:extLst>
          </p:cNvPr>
          <p:cNvSpPr/>
          <p:nvPr/>
        </p:nvSpPr>
        <p:spPr>
          <a:xfrm rot="10800000">
            <a:off x="9625870" y="2206387"/>
            <a:ext cx="1290320" cy="1325880"/>
          </a:xfrm>
          <a:custGeom>
            <a:avLst/>
            <a:gdLst>
              <a:gd name="connsiteX0" fmla="*/ 5080 w 1290320"/>
              <a:gd name="connsiteY0" fmla="*/ 0 h 1325880"/>
              <a:gd name="connsiteX1" fmla="*/ 0 w 1290320"/>
              <a:gd name="connsiteY1" fmla="*/ 1325880 h 1325880"/>
              <a:gd name="connsiteX2" fmla="*/ 1290320 w 1290320"/>
              <a:gd name="connsiteY2" fmla="*/ 1320800 h 1325880"/>
              <a:gd name="connsiteX3" fmla="*/ 5080 w 1290320"/>
              <a:gd name="connsiteY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320" h="1325880">
                <a:moveTo>
                  <a:pt x="5080" y="0"/>
                </a:moveTo>
                <a:cubicBezTo>
                  <a:pt x="3387" y="441960"/>
                  <a:pt x="1693" y="883920"/>
                  <a:pt x="0" y="1325880"/>
                </a:cubicBezTo>
                <a:lnTo>
                  <a:pt x="1290320" y="1320800"/>
                </a:lnTo>
                <a:lnTo>
                  <a:pt x="508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ình tự do: Hình 1">
            <a:extLst>
              <a:ext uri="{FF2B5EF4-FFF2-40B4-BE49-F238E27FC236}">
                <a16:creationId xmlns:a16="http://schemas.microsoft.com/office/drawing/2014/main" id="{2C53E3BE-05FE-AE9A-F999-49DE622B4DA7}"/>
              </a:ext>
            </a:extLst>
          </p:cNvPr>
          <p:cNvSpPr/>
          <p:nvPr/>
        </p:nvSpPr>
        <p:spPr>
          <a:xfrm>
            <a:off x="9626600" y="2199640"/>
            <a:ext cx="1290320" cy="1325880"/>
          </a:xfrm>
          <a:custGeom>
            <a:avLst/>
            <a:gdLst>
              <a:gd name="connsiteX0" fmla="*/ 5080 w 1290320"/>
              <a:gd name="connsiteY0" fmla="*/ 0 h 1325880"/>
              <a:gd name="connsiteX1" fmla="*/ 0 w 1290320"/>
              <a:gd name="connsiteY1" fmla="*/ 1325880 h 1325880"/>
              <a:gd name="connsiteX2" fmla="*/ 1290320 w 1290320"/>
              <a:gd name="connsiteY2" fmla="*/ 1320800 h 1325880"/>
              <a:gd name="connsiteX3" fmla="*/ 5080 w 1290320"/>
              <a:gd name="connsiteY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320" h="1325880">
                <a:moveTo>
                  <a:pt x="5080" y="0"/>
                </a:moveTo>
                <a:cubicBezTo>
                  <a:pt x="3387" y="441960"/>
                  <a:pt x="1693" y="883920"/>
                  <a:pt x="0" y="1325880"/>
                </a:cubicBezTo>
                <a:lnTo>
                  <a:pt x="1290320" y="1320800"/>
                </a:lnTo>
                <a:lnTo>
                  <a:pt x="508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30FBE10-5AA4-43DB-49C7-BA8873F72D98}"/>
              </a:ext>
            </a:extLst>
          </p:cNvPr>
          <p:cNvSpPr txBox="1"/>
          <p:nvPr/>
        </p:nvSpPr>
        <p:spPr>
          <a:xfrm>
            <a:off x="172474" y="199643"/>
            <a:ext cx="5612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2.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D2B51E0-E80F-A0D7-A92B-ACBFAEAD5B78}"/>
              </a:ext>
            </a:extLst>
          </p:cNvPr>
          <p:cNvSpPr txBox="1"/>
          <p:nvPr/>
        </p:nvSpPr>
        <p:spPr>
          <a:xfrm>
            <a:off x="5619113" y="584229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Cạnh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bên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47136BE7-F89E-034F-42B5-B5F41E996BAD}"/>
              </a:ext>
            </a:extLst>
          </p:cNvPr>
          <p:cNvSpPr/>
          <p:nvPr/>
        </p:nvSpPr>
        <p:spPr>
          <a:xfrm>
            <a:off x="1215873" y="1212291"/>
            <a:ext cx="475688" cy="647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753BEE9-788C-114D-1B40-216A5FD0C356}"/>
              </a:ext>
            </a:extLst>
          </p:cNvPr>
          <p:cNvSpPr txBox="1"/>
          <p:nvPr/>
        </p:nvSpPr>
        <p:spPr>
          <a:xfrm>
            <a:off x="1169996" y="1191971"/>
            <a:ext cx="906028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?3.  Cho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 ABCD, AB // CD </a:t>
            </a:r>
            <a:r>
              <a:rPr lang="en-US" sz="2400" dirty="0" err="1">
                <a:latin typeface="#9Slide03 SVNAvo" panose="02040603050506020204" pitchFamily="18" charset="0"/>
              </a:rPr>
              <a:t>và</a:t>
            </a:r>
            <a:r>
              <a:rPr lang="en-US" sz="2400" dirty="0">
                <a:latin typeface="#9Slide03 SVNAvo" panose="02040603050506020204" pitchFamily="18" charset="0"/>
              </a:rPr>
              <a:t> AB &lt; CD.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E23F88-E0B8-77F1-AD9D-DE3533178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" y="1305442"/>
            <a:ext cx="451242" cy="451242"/>
          </a:xfrm>
          <a:prstGeom prst="rect">
            <a:avLst/>
          </a:prstGeom>
        </p:spPr>
      </p:pic>
      <p:sp>
        <p:nvSpPr>
          <p:cNvPr id="11" name="Hình thang 10">
            <a:extLst>
              <a:ext uri="{FF2B5EF4-FFF2-40B4-BE49-F238E27FC236}">
                <a16:creationId xmlns:a16="http://schemas.microsoft.com/office/drawing/2014/main" id="{3AFFE9CE-938E-1D46-D3ED-EF83F3F0B0EF}"/>
              </a:ext>
            </a:extLst>
          </p:cNvPr>
          <p:cNvSpPr/>
          <p:nvPr/>
        </p:nvSpPr>
        <p:spPr>
          <a:xfrm>
            <a:off x="8795368" y="2212066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E6C28F4-7C6C-6F9B-E634-76BBD742D103}"/>
              </a:ext>
            </a:extLst>
          </p:cNvPr>
          <p:cNvSpPr txBox="1"/>
          <p:nvPr/>
        </p:nvSpPr>
        <p:spPr>
          <a:xfrm>
            <a:off x="9218704" y="1756684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B7D181A-A35C-DA0F-CA00-BFD84FCDDE74}"/>
              </a:ext>
            </a:extLst>
          </p:cNvPr>
          <p:cNvSpPr txBox="1"/>
          <p:nvPr/>
        </p:nvSpPr>
        <p:spPr>
          <a:xfrm>
            <a:off x="8588420" y="3378443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032C721-6916-72FE-1266-0CAB49844E0A}"/>
              </a:ext>
            </a:extLst>
          </p:cNvPr>
          <p:cNvSpPr txBox="1"/>
          <p:nvPr/>
        </p:nvSpPr>
        <p:spPr>
          <a:xfrm>
            <a:off x="11589746" y="3373472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57238B7-8539-2B0D-E230-1E1365B08008}"/>
              </a:ext>
            </a:extLst>
          </p:cNvPr>
          <p:cNvSpPr txBox="1"/>
          <p:nvPr/>
        </p:nvSpPr>
        <p:spPr>
          <a:xfrm>
            <a:off x="10917253" y="1738414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21ECC90-99A9-491A-E31F-4BAB59CDEC3E}"/>
              </a:ext>
            </a:extLst>
          </p:cNvPr>
          <p:cNvCxnSpPr>
            <a:cxnSpLocks/>
          </p:cNvCxnSpPr>
          <p:nvPr/>
        </p:nvCxnSpPr>
        <p:spPr>
          <a:xfrm>
            <a:off x="9630997" y="2212066"/>
            <a:ext cx="0" cy="13202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401973EC-42B8-E6F9-56D1-AC0C46C0FD90}"/>
              </a:ext>
            </a:extLst>
          </p:cNvPr>
          <p:cNvCxnSpPr>
            <a:cxnSpLocks/>
          </p:cNvCxnSpPr>
          <p:nvPr/>
        </p:nvCxnSpPr>
        <p:spPr>
          <a:xfrm>
            <a:off x="10921317" y="2212065"/>
            <a:ext cx="0" cy="13202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0FE69A5-6EB5-FE18-783A-4FF1ADD93751}"/>
              </a:ext>
            </a:extLst>
          </p:cNvPr>
          <p:cNvCxnSpPr>
            <a:cxnSpLocks/>
          </p:cNvCxnSpPr>
          <p:nvPr/>
        </p:nvCxnSpPr>
        <p:spPr>
          <a:xfrm>
            <a:off x="9630997" y="2212065"/>
            <a:ext cx="1290320" cy="1320201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79ED4F91-F489-B9C6-329A-5C524B3EC855}"/>
              </a:ext>
            </a:extLst>
          </p:cNvPr>
          <p:cNvCxnSpPr>
            <a:cxnSpLocks/>
          </p:cNvCxnSpPr>
          <p:nvPr/>
        </p:nvCxnSpPr>
        <p:spPr>
          <a:xfrm>
            <a:off x="9782760" y="3373472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17371877-E87C-7812-444C-FB27F049AD3B}"/>
              </a:ext>
            </a:extLst>
          </p:cNvPr>
          <p:cNvCxnSpPr>
            <a:cxnSpLocks/>
          </p:cNvCxnSpPr>
          <p:nvPr/>
        </p:nvCxnSpPr>
        <p:spPr>
          <a:xfrm rot="5400000">
            <a:off x="9710394" y="3300413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4D43AE50-FF69-A5F8-F0B4-F84F357A0A3E}"/>
              </a:ext>
            </a:extLst>
          </p:cNvPr>
          <p:cNvCxnSpPr>
            <a:cxnSpLocks/>
          </p:cNvCxnSpPr>
          <p:nvPr/>
        </p:nvCxnSpPr>
        <p:spPr>
          <a:xfrm>
            <a:off x="11069016" y="3373472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07C99329-5745-DD72-0B2C-548CB6201578}"/>
              </a:ext>
            </a:extLst>
          </p:cNvPr>
          <p:cNvCxnSpPr>
            <a:cxnSpLocks/>
          </p:cNvCxnSpPr>
          <p:nvPr/>
        </p:nvCxnSpPr>
        <p:spPr>
          <a:xfrm rot="5400000">
            <a:off x="10996650" y="3300413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1E8539C-C592-9111-7F55-4ABDDFF9CAE9}"/>
              </a:ext>
            </a:extLst>
          </p:cNvPr>
          <p:cNvSpPr txBox="1"/>
          <p:nvPr/>
        </p:nvSpPr>
        <p:spPr>
          <a:xfrm>
            <a:off x="9424048" y="3373472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655939C-5DC2-634C-8682-88F936A724B3}"/>
              </a:ext>
            </a:extLst>
          </p:cNvPr>
          <p:cNvSpPr txBox="1"/>
          <p:nvPr/>
        </p:nvSpPr>
        <p:spPr>
          <a:xfrm>
            <a:off x="10789702" y="3373472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07408A5-0751-24EF-DA70-2B38A16F7B60}"/>
                  </a:ext>
                </a:extLst>
              </p:cNvPr>
              <p:cNvSpPr txBox="1"/>
              <p:nvPr/>
            </p:nvSpPr>
            <p:spPr>
              <a:xfrm>
                <a:off x="666810" y="2022402"/>
                <a:ext cx="7800548" cy="57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#9Slide03 SVNAvo" panose="02040603050506020204" pitchFamily="18" charset="0"/>
                  </a:rPr>
                  <a:t>a.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Từ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A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và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B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kẻ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AH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 DC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và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BI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 DC, 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 CD, 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 CD.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07408A5-0751-24EF-DA70-2B38A16F7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10" y="2022402"/>
                <a:ext cx="7800548" cy="574709"/>
              </a:xfrm>
              <a:prstGeom prst="rect">
                <a:avLst/>
              </a:prstGeom>
              <a:blipFill>
                <a:blip r:embed="rId5"/>
                <a:stretch>
                  <a:fillRect l="-1172" b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E3532321-AD58-7090-783E-C0E49D754EA2}"/>
                  </a:ext>
                </a:extLst>
              </p:cNvPr>
              <p:cNvSpPr txBox="1"/>
              <p:nvPr/>
            </p:nvSpPr>
            <p:spPr>
              <a:xfrm>
                <a:off x="666809" y="2628658"/>
                <a:ext cx="7963609" cy="57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#9Slide03 SVNAvo" panose="02040603050506020204" pitchFamily="18" charset="0"/>
                  </a:rPr>
                  <a:t>Chứng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minh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AH = BI (</a:t>
                </a:r>
                <a:r>
                  <a:rPr lang="en-US" sz="2400" i="1" dirty="0" err="1">
                    <a:latin typeface="#9Slide03 SVNAvo" panose="02040603050506020204" pitchFamily="18" charset="0"/>
                  </a:rPr>
                  <a:t>gợi</a:t>
                </a:r>
                <a:r>
                  <a:rPr lang="en-US" sz="2400" i="1" dirty="0">
                    <a:latin typeface="#9Slide03 SVNAvo" panose="02040603050506020204" pitchFamily="18" charset="0"/>
                  </a:rPr>
                  <a:t> ý: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chứng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minh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AHI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IBA).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E3532321-AD58-7090-783E-C0E49D754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9" y="2628658"/>
                <a:ext cx="7963609" cy="574709"/>
              </a:xfrm>
              <a:prstGeom prst="rect">
                <a:avLst/>
              </a:prstGeom>
              <a:blipFill>
                <a:blip r:embed="rId6"/>
                <a:stretch>
                  <a:fillRect l="-1148" r="-612" b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581163C-3EF0-8492-41AE-07D907A29B8C}"/>
                  </a:ext>
                </a:extLst>
              </p:cNvPr>
              <p:cNvSpPr txBox="1"/>
              <p:nvPr/>
            </p:nvSpPr>
            <p:spPr>
              <a:xfrm>
                <a:off x="718753" y="3348091"/>
                <a:ext cx="7208188" cy="57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latin typeface="#9Slide03 SVNAvo" panose="02040603050506020204" pitchFamily="18" charset="0"/>
                  </a:rPr>
                  <a:t>b. </a:t>
                </a:r>
                <a:r>
                  <a:rPr lang="en-US" sz="2400" dirty="0" err="1">
                    <a:solidFill>
                      <a:schemeClr val="bg1">
                        <a:lumMod val="75000"/>
                      </a:schemeClr>
                    </a:solidFill>
                    <a:latin typeface="#9Slide03 SVNAvo" panose="020406030505060202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75000"/>
                      </a:schemeClr>
                    </a:solidFill>
                    <a:latin typeface="#9Slide03 SVNAvo" panose="02040603050506020204" pitchFamily="18" charset="0"/>
                  </a:rPr>
                  <a:t>minh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latin typeface="#9Slide03 SVNAvo" panose="02040603050506020204" pitchFamily="18" charset="0"/>
                  </a:rPr>
                  <a:t>AHD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latin typeface="#9Slide03 SVNAvo" panose="02040603050506020204" pitchFamily="18" charset="0"/>
                  </a:rPr>
                  <a:t>BIC </a:t>
                </a:r>
                <a:r>
                  <a:rPr lang="en-US" sz="2400" dirty="0" err="1">
                    <a:solidFill>
                      <a:schemeClr val="bg1">
                        <a:lumMod val="75000"/>
                      </a:schemeClr>
                    </a:solidFill>
                    <a:latin typeface="#9Slide03 SVNAvo" panose="02040603050506020204" pitchFamily="18" charset="0"/>
                  </a:rPr>
                  <a:t>để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75000"/>
                      </a:schemeClr>
                    </a:solidFill>
                    <a:latin typeface="#9Slide03 SVNAvo" panose="02040603050506020204" pitchFamily="18" charset="0"/>
                  </a:rPr>
                  <a:t>suy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75000"/>
                      </a:schemeClr>
                    </a:solidFill>
                    <a:latin typeface="#9Slide03 SVNAvo" panose="02040603050506020204" pitchFamily="18" charset="0"/>
                  </a:rPr>
                  <a:t>ra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latin typeface="#9Slide03 SVNAvo" panose="02040603050506020204" pitchFamily="18" charset="0"/>
                  </a:rPr>
                  <a:t> AD = BC.</a:t>
                </a: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581163C-3EF0-8492-41AE-07D907A29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53" y="3348091"/>
                <a:ext cx="7208188" cy="574709"/>
              </a:xfrm>
              <a:prstGeom prst="rect">
                <a:avLst/>
              </a:prstGeom>
              <a:blipFill>
                <a:blip r:embed="rId7"/>
                <a:stretch>
                  <a:fillRect l="-1354" r="-508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D60B51A-66A1-E605-2FB2-2721EF4ECD32}"/>
              </a:ext>
            </a:extLst>
          </p:cNvPr>
          <p:cNvSpPr txBox="1"/>
          <p:nvPr/>
        </p:nvSpPr>
        <p:spPr>
          <a:xfrm>
            <a:off x="9582843" y="2233599"/>
            <a:ext cx="413896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sz="1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61C8E82-7BFA-CD7D-1B31-71311C51E554}"/>
              </a:ext>
            </a:extLst>
          </p:cNvPr>
          <p:cNvSpPr txBox="1"/>
          <p:nvPr/>
        </p:nvSpPr>
        <p:spPr>
          <a:xfrm>
            <a:off x="10658636" y="3003835"/>
            <a:ext cx="413896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sz="18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154F6D2-14D4-81D5-2953-7E98B1DBF163}"/>
                  </a:ext>
                </a:extLst>
              </p:cNvPr>
              <p:cNvSpPr txBox="1"/>
              <p:nvPr/>
            </p:nvSpPr>
            <p:spPr>
              <a:xfrm>
                <a:off x="1215873" y="5421788"/>
                <a:ext cx="7653889" cy="57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Suy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ra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AHI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IBA (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cạnh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huyền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 –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góc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nhọn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154F6D2-14D4-81D5-2953-7E98B1DBF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73" y="5421788"/>
                <a:ext cx="7653889" cy="577722"/>
              </a:xfrm>
              <a:prstGeom prst="rect">
                <a:avLst/>
              </a:prstGeom>
              <a:blipFill>
                <a:blip r:embed="rId8"/>
                <a:stretch>
                  <a:fillRect l="-1194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1150CBB-A476-0149-BD02-BE5882F4B181}"/>
              </a:ext>
            </a:extLst>
          </p:cNvPr>
          <p:cNvSpPr txBox="1"/>
          <p:nvPr/>
        </p:nvSpPr>
        <p:spPr>
          <a:xfrm>
            <a:off x="1215873" y="5999510"/>
            <a:ext cx="5780509" cy="57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Do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đó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, AH = BI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tương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ứng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).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4978DD73-AE05-0F41-3FE2-A4B59EF19029}"/>
              </a:ext>
            </a:extLst>
          </p:cNvPr>
          <p:cNvSpPr txBox="1"/>
          <p:nvPr/>
        </p:nvSpPr>
        <p:spPr>
          <a:xfrm>
            <a:off x="1169995" y="4215607"/>
            <a:ext cx="7918740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Xét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tam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vuông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AHI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tam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vuông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IBA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: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E537A5C2-17EE-D1FB-AD1F-F23CD7B22D4B}"/>
              </a:ext>
            </a:extLst>
          </p:cNvPr>
          <p:cNvSpPr txBox="1"/>
          <p:nvPr/>
        </p:nvSpPr>
        <p:spPr>
          <a:xfrm>
            <a:off x="4409266" y="4801189"/>
            <a:ext cx="4142708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= I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cmt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);        AI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chung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9D8933EC-1748-6FBF-330B-7A3881590B24}"/>
              </a:ext>
            </a:extLst>
          </p:cNvPr>
          <p:cNvGrpSpPr/>
          <p:nvPr/>
        </p:nvGrpSpPr>
        <p:grpSpPr>
          <a:xfrm>
            <a:off x="4409266" y="4884909"/>
            <a:ext cx="408690" cy="89422"/>
            <a:chOff x="6627475" y="3603974"/>
            <a:chExt cx="591536" cy="99346"/>
          </a:xfrm>
        </p:grpSpPr>
        <p:cxnSp>
          <p:nvCxnSpPr>
            <p:cNvPr id="39" name="Đường nối Thẳng 38">
              <a:extLst>
                <a:ext uri="{FF2B5EF4-FFF2-40B4-BE49-F238E27FC236}">
                  <a16:creationId xmlns:a16="http://schemas.microsoft.com/office/drawing/2014/main" id="{5915DD21-1CB2-D8D4-F950-D485EE4C0A70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Đường nối Thẳng 56">
              <a:extLst>
                <a:ext uri="{FF2B5EF4-FFF2-40B4-BE49-F238E27FC236}">
                  <a16:creationId xmlns:a16="http://schemas.microsoft.com/office/drawing/2014/main" id="{E47F47C9-1CA3-F119-D2B3-A9D656EB7E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2C3D2B2A-6C81-D092-8F20-4F907315D368}"/>
              </a:ext>
            </a:extLst>
          </p:cNvPr>
          <p:cNvGrpSpPr/>
          <p:nvPr/>
        </p:nvGrpSpPr>
        <p:grpSpPr>
          <a:xfrm>
            <a:off x="5076887" y="4884908"/>
            <a:ext cx="322729" cy="89422"/>
            <a:chOff x="6627475" y="3603974"/>
            <a:chExt cx="591536" cy="99346"/>
          </a:xfrm>
        </p:grpSpPr>
        <p:cxnSp>
          <p:nvCxnSpPr>
            <p:cNvPr id="59" name="Đường nối Thẳng 58">
              <a:extLst>
                <a:ext uri="{FF2B5EF4-FFF2-40B4-BE49-F238E27FC236}">
                  <a16:creationId xmlns:a16="http://schemas.microsoft.com/office/drawing/2014/main" id="{20C7F8C6-7BC1-48C3-5351-5ACEE08733C7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Đường nối Thẳng 59">
              <a:extLst>
                <a:ext uri="{FF2B5EF4-FFF2-40B4-BE49-F238E27FC236}">
                  <a16:creationId xmlns:a16="http://schemas.microsoft.com/office/drawing/2014/main" id="{A3A173C3-F65B-15DE-C461-49BBC9A491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8831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30FBE10-5AA4-43DB-49C7-BA8873F72D98}"/>
              </a:ext>
            </a:extLst>
          </p:cNvPr>
          <p:cNvSpPr txBox="1"/>
          <p:nvPr/>
        </p:nvSpPr>
        <p:spPr>
          <a:xfrm>
            <a:off x="172474" y="199643"/>
            <a:ext cx="5612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2.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D2B51E0-E80F-A0D7-A92B-ACBFAEAD5B78}"/>
              </a:ext>
            </a:extLst>
          </p:cNvPr>
          <p:cNvSpPr txBox="1"/>
          <p:nvPr/>
        </p:nvSpPr>
        <p:spPr>
          <a:xfrm>
            <a:off x="5619113" y="584229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Cạnh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bên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47136BE7-F89E-034F-42B5-B5F41E996BAD}"/>
              </a:ext>
            </a:extLst>
          </p:cNvPr>
          <p:cNvSpPr/>
          <p:nvPr/>
        </p:nvSpPr>
        <p:spPr>
          <a:xfrm>
            <a:off x="1215873" y="1212291"/>
            <a:ext cx="475688" cy="647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753BEE9-788C-114D-1B40-216A5FD0C356}"/>
              </a:ext>
            </a:extLst>
          </p:cNvPr>
          <p:cNvSpPr txBox="1"/>
          <p:nvPr/>
        </p:nvSpPr>
        <p:spPr>
          <a:xfrm>
            <a:off x="1169996" y="1191971"/>
            <a:ext cx="6596617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?3.  Cho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 ABCD, AB // CD </a:t>
            </a:r>
            <a:r>
              <a:rPr lang="en-US" sz="2400" dirty="0" err="1">
                <a:latin typeface="#9Slide03 SVNAvo" panose="02040603050506020204" pitchFamily="18" charset="0"/>
              </a:rPr>
              <a:t>và</a:t>
            </a:r>
            <a:r>
              <a:rPr lang="en-US" sz="2400" dirty="0">
                <a:latin typeface="#9Slide03 SVNAvo" panose="02040603050506020204" pitchFamily="18" charset="0"/>
              </a:rPr>
              <a:t> AB &lt; CD.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E23F88-E0B8-77F1-AD9D-DE3533178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" y="1305442"/>
            <a:ext cx="451242" cy="451242"/>
          </a:xfrm>
          <a:prstGeom prst="rect">
            <a:avLst/>
          </a:prstGeom>
        </p:spPr>
      </p:pic>
      <p:sp>
        <p:nvSpPr>
          <p:cNvPr id="11" name="Hình thang 10">
            <a:extLst>
              <a:ext uri="{FF2B5EF4-FFF2-40B4-BE49-F238E27FC236}">
                <a16:creationId xmlns:a16="http://schemas.microsoft.com/office/drawing/2014/main" id="{3AFFE9CE-938E-1D46-D3ED-EF83F3F0B0EF}"/>
              </a:ext>
            </a:extLst>
          </p:cNvPr>
          <p:cNvSpPr/>
          <p:nvPr/>
        </p:nvSpPr>
        <p:spPr>
          <a:xfrm>
            <a:off x="8795368" y="1424987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E6C28F4-7C6C-6F9B-E634-76BBD742D103}"/>
              </a:ext>
            </a:extLst>
          </p:cNvPr>
          <p:cNvSpPr txBox="1"/>
          <p:nvPr/>
        </p:nvSpPr>
        <p:spPr>
          <a:xfrm>
            <a:off x="9218704" y="969605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B7D181A-A35C-DA0F-CA00-BFD84FCDDE74}"/>
              </a:ext>
            </a:extLst>
          </p:cNvPr>
          <p:cNvSpPr txBox="1"/>
          <p:nvPr/>
        </p:nvSpPr>
        <p:spPr>
          <a:xfrm>
            <a:off x="8588420" y="2591364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032C721-6916-72FE-1266-0CAB49844E0A}"/>
              </a:ext>
            </a:extLst>
          </p:cNvPr>
          <p:cNvSpPr txBox="1"/>
          <p:nvPr/>
        </p:nvSpPr>
        <p:spPr>
          <a:xfrm>
            <a:off x="11589746" y="2586393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57238B7-8539-2B0D-E230-1E1365B08008}"/>
              </a:ext>
            </a:extLst>
          </p:cNvPr>
          <p:cNvSpPr txBox="1"/>
          <p:nvPr/>
        </p:nvSpPr>
        <p:spPr>
          <a:xfrm>
            <a:off x="10917253" y="951335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21ECC90-99A9-491A-E31F-4BAB59CDEC3E}"/>
              </a:ext>
            </a:extLst>
          </p:cNvPr>
          <p:cNvCxnSpPr>
            <a:cxnSpLocks/>
          </p:cNvCxnSpPr>
          <p:nvPr/>
        </p:nvCxnSpPr>
        <p:spPr>
          <a:xfrm>
            <a:off x="9630997" y="1424987"/>
            <a:ext cx="0" cy="1320201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401973EC-42B8-E6F9-56D1-AC0C46C0FD90}"/>
              </a:ext>
            </a:extLst>
          </p:cNvPr>
          <p:cNvCxnSpPr>
            <a:cxnSpLocks/>
          </p:cNvCxnSpPr>
          <p:nvPr/>
        </p:nvCxnSpPr>
        <p:spPr>
          <a:xfrm>
            <a:off x="10921317" y="1424986"/>
            <a:ext cx="0" cy="1320201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0FE69A5-6EB5-FE18-783A-4FF1ADD93751}"/>
              </a:ext>
            </a:extLst>
          </p:cNvPr>
          <p:cNvCxnSpPr>
            <a:cxnSpLocks/>
          </p:cNvCxnSpPr>
          <p:nvPr/>
        </p:nvCxnSpPr>
        <p:spPr>
          <a:xfrm>
            <a:off x="9630997" y="1424986"/>
            <a:ext cx="1290320" cy="1320201"/>
          </a:xfrm>
          <a:prstGeom prst="line">
            <a:avLst/>
          </a:prstGeom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79ED4F91-F489-B9C6-329A-5C524B3EC855}"/>
              </a:ext>
            </a:extLst>
          </p:cNvPr>
          <p:cNvCxnSpPr>
            <a:cxnSpLocks/>
          </p:cNvCxnSpPr>
          <p:nvPr/>
        </p:nvCxnSpPr>
        <p:spPr>
          <a:xfrm>
            <a:off x="9782760" y="2586393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17371877-E87C-7812-444C-FB27F049AD3B}"/>
              </a:ext>
            </a:extLst>
          </p:cNvPr>
          <p:cNvCxnSpPr>
            <a:cxnSpLocks/>
          </p:cNvCxnSpPr>
          <p:nvPr/>
        </p:nvCxnSpPr>
        <p:spPr>
          <a:xfrm rot="5400000">
            <a:off x="9710394" y="2513334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4D43AE50-FF69-A5F8-F0B4-F84F357A0A3E}"/>
              </a:ext>
            </a:extLst>
          </p:cNvPr>
          <p:cNvCxnSpPr>
            <a:cxnSpLocks/>
          </p:cNvCxnSpPr>
          <p:nvPr/>
        </p:nvCxnSpPr>
        <p:spPr>
          <a:xfrm>
            <a:off x="11069016" y="2586393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07C99329-5745-DD72-0B2C-548CB6201578}"/>
              </a:ext>
            </a:extLst>
          </p:cNvPr>
          <p:cNvCxnSpPr>
            <a:cxnSpLocks/>
          </p:cNvCxnSpPr>
          <p:nvPr/>
        </p:nvCxnSpPr>
        <p:spPr>
          <a:xfrm rot="5400000">
            <a:off x="10996650" y="2513334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1E8539C-C592-9111-7F55-4ABDDFF9CAE9}"/>
              </a:ext>
            </a:extLst>
          </p:cNvPr>
          <p:cNvSpPr txBox="1"/>
          <p:nvPr/>
        </p:nvSpPr>
        <p:spPr>
          <a:xfrm>
            <a:off x="9424048" y="2586393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655939C-5DC2-634C-8682-88F936A724B3}"/>
              </a:ext>
            </a:extLst>
          </p:cNvPr>
          <p:cNvSpPr txBox="1"/>
          <p:nvPr/>
        </p:nvSpPr>
        <p:spPr>
          <a:xfrm>
            <a:off x="10789702" y="2586393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581163C-3EF0-8492-41AE-07D907A29B8C}"/>
                  </a:ext>
                </a:extLst>
              </p:cNvPr>
              <p:cNvSpPr txBox="1"/>
              <p:nvPr/>
            </p:nvSpPr>
            <p:spPr>
              <a:xfrm>
                <a:off x="1169995" y="2355038"/>
                <a:ext cx="7208188" cy="57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b. </a:t>
                </a:r>
                <a:r>
                  <a:rPr lang="en-US" sz="2400" dirty="0" err="1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Chứng</a:t>
                </a:r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minh</a:t>
                </a:r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AHD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BIC </a:t>
                </a:r>
                <a:r>
                  <a:rPr lang="en-US" sz="2400" dirty="0" err="1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để</a:t>
                </a:r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suy</a:t>
                </a:r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ra</a:t>
                </a:r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 AD = BC.</a:t>
                </a: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581163C-3EF0-8492-41AE-07D907A29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995" y="2355038"/>
                <a:ext cx="7208188" cy="574709"/>
              </a:xfrm>
              <a:prstGeom prst="rect">
                <a:avLst/>
              </a:prstGeom>
              <a:blipFill>
                <a:blip r:embed="rId5"/>
                <a:stretch>
                  <a:fillRect l="-1354" r="-508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4978DD73-AE05-0F41-3FE2-A4B59EF19029}"/>
              </a:ext>
            </a:extLst>
          </p:cNvPr>
          <p:cNvSpPr txBox="1"/>
          <p:nvPr/>
        </p:nvSpPr>
        <p:spPr>
          <a:xfrm>
            <a:off x="1169995" y="3775289"/>
            <a:ext cx="8772658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ABCD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suy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ra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D = C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kề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đáy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lớn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)</a:t>
            </a: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7404916E-DB83-E18F-CCE0-1FDB6B24C310}"/>
              </a:ext>
            </a:extLst>
          </p:cNvPr>
          <p:cNvGrpSpPr/>
          <p:nvPr/>
        </p:nvGrpSpPr>
        <p:grpSpPr>
          <a:xfrm>
            <a:off x="6404305" y="3857606"/>
            <a:ext cx="322729" cy="89422"/>
            <a:chOff x="6627475" y="3603974"/>
            <a:chExt cx="591536" cy="99346"/>
          </a:xfrm>
        </p:grpSpPr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F911F332-4DD9-6727-C8B3-DF9BDFF7823B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Đường nối Thẳng 39">
              <a:extLst>
                <a:ext uri="{FF2B5EF4-FFF2-40B4-BE49-F238E27FC236}">
                  <a16:creationId xmlns:a16="http://schemas.microsoft.com/office/drawing/2014/main" id="{DB064927-4C5D-09FB-1CC8-00EFD18022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BF19F80C-069F-3E8C-A72B-B59DFAB1505E}"/>
              </a:ext>
            </a:extLst>
          </p:cNvPr>
          <p:cNvGrpSpPr/>
          <p:nvPr/>
        </p:nvGrpSpPr>
        <p:grpSpPr>
          <a:xfrm>
            <a:off x="5789988" y="3857605"/>
            <a:ext cx="322729" cy="89422"/>
            <a:chOff x="6627475" y="3603974"/>
            <a:chExt cx="591536" cy="99346"/>
          </a:xfrm>
        </p:grpSpPr>
        <p:cxnSp>
          <p:nvCxnSpPr>
            <p:cNvPr id="42" name="Đường nối Thẳng 41">
              <a:extLst>
                <a:ext uri="{FF2B5EF4-FFF2-40B4-BE49-F238E27FC236}">
                  <a16:creationId xmlns:a16="http://schemas.microsoft.com/office/drawing/2014/main" id="{D5B41622-B66E-8E03-0D61-1F740531E87D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Đường nối Thẳng 42">
              <a:extLst>
                <a:ext uri="{FF2B5EF4-FFF2-40B4-BE49-F238E27FC236}">
                  <a16:creationId xmlns:a16="http://schemas.microsoft.com/office/drawing/2014/main" id="{87726697-1F37-DB43-1ECC-AA208EB59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9269A30-2151-C402-9239-B7662D6D3BB4}"/>
              </a:ext>
            </a:extLst>
          </p:cNvPr>
          <p:cNvSpPr txBox="1"/>
          <p:nvPr/>
        </p:nvSpPr>
        <p:spPr>
          <a:xfrm>
            <a:off x="2537312" y="4782967"/>
            <a:ext cx="2741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AHD = BIC = 90</a:t>
            </a:r>
            <a:r>
              <a:rPr lang="en-US" sz="2400" baseline="30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0</a:t>
            </a:r>
            <a:endParaRPr lang="en-US" sz="2400" dirty="0"/>
          </a:p>
        </p:txBody>
      </p: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69923C00-733E-8DAD-06A6-6F161FB1125C}"/>
              </a:ext>
            </a:extLst>
          </p:cNvPr>
          <p:cNvGrpSpPr/>
          <p:nvPr/>
        </p:nvGrpSpPr>
        <p:grpSpPr>
          <a:xfrm>
            <a:off x="3615727" y="4758125"/>
            <a:ext cx="532438" cy="89422"/>
            <a:chOff x="6627475" y="3603974"/>
            <a:chExt cx="591536" cy="99346"/>
          </a:xfrm>
        </p:grpSpPr>
        <p:cxnSp>
          <p:nvCxnSpPr>
            <p:cNvPr id="48" name="Đường nối Thẳng 47">
              <a:extLst>
                <a:ext uri="{FF2B5EF4-FFF2-40B4-BE49-F238E27FC236}">
                  <a16:creationId xmlns:a16="http://schemas.microsoft.com/office/drawing/2014/main" id="{34C5861F-A483-47CA-0B98-FF1B3072F5F4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Đường nối Thẳng 48">
              <a:extLst>
                <a:ext uri="{FF2B5EF4-FFF2-40B4-BE49-F238E27FC236}">
                  <a16:creationId xmlns:a16="http://schemas.microsoft.com/office/drawing/2014/main" id="{9587635A-1A2E-7BB8-2AC3-61D4604141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BEAD6315-6813-D737-3694-0EB1C5F07FA6}"/>
              </a:ext>
            </a:extLst>
          </p:cNvPr>
          <p:cNvGrpSpPr/>
          <p:nvPr/>
        </p:nvGrpSpPr>
        <p:grpSpPr>
          <a:xfrm>
            <a:off x="2662319" y="4758124"/>
            <a:ext cx="601017" cy="89422"/>
            <a:chOff x="6627475" y="3603974"/>
            <a:chExt cx="591536" cy="99346"/>
          </a:xfrm>
        </p:grpSpPr>
        <p:cxnSp>
          <p:nvCxnSpPr>
            <p:cNvPr id="51" name="Đường nối Thẳng 50">
              <a:extLst>
                <a:ext uri="{FF2B5EF4-FFF2-40B4-BE49-F238E27FC236}">
                  <a16:creationId xmlns:a16="http://schemas.microsoft.com/office/drawing/2014/main" id="{C0277C38-FDF7-F3A3-1615-5680337D303D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Đường nối Thẳng 51">
              <a:extLst>
                <a:ext uri="{FF2B5EF4-FFF2-40B4-BE49-F238E27FC236}">
                  <a16:creationId xmlns:a16="http://schemas.microsoft.com/office/drawing/2014/main" id="{BF89002D-00CD-A964-75FB-E8497097A2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2D1E551F-875E-D3A0-3F4E-8AA4F4CC28C8}"/>
              </a:ext>
            </a:extLst>
          </p:cNvPr>
          <p:cNvSpPr txBox="1"/>
          <p:nvPr/>
        </p:nvSpPr>
        <p:spPr>
          <a:xfrm>
            <a:off x="5135726" y="4632955"/>
            <a:ext cx="3410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Tổng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ba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góc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trong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tam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giác</a:t>
            </a:r>
            <a:endParaRPr lang="en-US" dirty="0"/>
          </a:p>
        </p:txBody>
      </p:sp>
      <p:cxnSp>
        <p:nvCxnSpPr>
          <p:cNvPr id="56" name="Đường kết nối Mũi tên Thẳng 55">
            <a:extLst>
              <a:ext uri="{FF2B5EF4-FFF2-40B4-BE49-F238E27FC236}">
                <a16:creationId xmlns:a16="http://schemas.microsoft.com/office/drawing/2014/main" id="{1D739B7E-6561-4D32-105B-9381600B2623}"/>
              </a:ext>
            </a:extLst>
          </p:cNvPr>
          <p:cNvCxnSpPr>
            <a:cxnSpLocks/>
          </p:cNvCxnSpPr>
          <p:nvPr/>
        </p:nvCxnSpPr>
        <p:spPr>
          <a:xfrm>
            <a:off x="5107161" y="5013799"/>
            <a:ext cx="3467880" cy="0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3F2CF5A3-DEAA-9E67-0532-94946B0C68D6}"/>
              </a:ext>
            </a:extLst>
          </p:cNvPr>
          <p:cNvSpPr/>
          <p:nvPr/>
        </p:nvSpPr>
        <p:spPr>
          <a:xfrm>
            <a:off x="710107" y="3946606"/>
            <a:ext cx="341086" cy="3410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3C134FA-6F96-9455-858E-739D916BF000}"/>
              </a:ext>
            </a:extLst>
          </p:cNvPr>
          <p:cNvSpPr txBox="1"/>
          <p:nvPr/>
        </p:nvSpPr>
        <p:spPr>
          <a:xfrm>
            <a:off x="733236" y="3949138"/>
            <a:ext cx="3077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#9Slide03 SVNAvo" panose="02040603050506020204" pitchFamily="18" charset="0"/>
              </a:rPr>
              <a:t>1</a:t>
            </a:r>
            <a:endParaRPr lang="en-US" sz="1600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C0E94C2-0EF1-B989-2F4E-B594089C8049}"/>
              </a:ext>
            </a:extLst>
          </p:cNvPr>
          <p:cNvSpPr txBox="1"/>
          <p:nvPr/>
        </p:nvSpPr>
        <p:spPr>
          <a:xfrm>
            <a:off x="8774479" y="4782967"/>
            <a:ext cx="1259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= B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endParaRPr lang="en-US" sz="24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79183E2-5E72-F615-127C-DAFB828D9CA3}"/>
              </a:ext>
            </a:extLst>
          </p:cNvPr>
          <p:cNvSpPr txBox="1"/>
          <p:nvPr/>
        </p:nvSpPr>
        <p:spPr>
          <a:xfrm>
            <a:off x="9369050" y="1626919"/>
            <a:ext cx="3077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#9Slide03 SVNAvo" panose="02040603050506020204" pitchFamily="18" charset="0"/>
              </a:rPr>
              <a:t>1</a:t>
            </a:r>
            <a:endParaRPr lang="en-US" sz="1600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62C6CF3-10E5-EDB0-31E7-DB5AD03FA65A}"/>
              </a:ext>
            </a:extLst>
          </p:cNvPr>
          <p:cNvSpPr txBox="1"/>
          <p:nvPr/>
        </p:nvSpPr>
        <p:spPr>
          <a:xfrm>
            <a:off x="10895875" y="1626919"/>
            <a:ext cx="3077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#9Slide03 SVNAvo" panose="02040603050506020204" pitchFamily="18" charset="0"/>
              </a:rPr>
              <a:t>1</a:t>
            </a:r>
            <a:endParaRPr lang="en-US" sz="1600" dirty="0"/>
          </a:p>
        </p:txBody>
      </p:sp>
      <p:sp>
        <p:nvSpPr>
          <p:cNvPr id="26" name="Cung 25">
            <a:extLst>
              <a:ext uri="{FF2B5EF4-FFF2-40B4-BE49-F238E27FC236}">
                <a16:creationId xmlns:a16="http://schemas.microsoft.com/office/drawing/2014/main" id="{8D751369-4DB4-243F-8E2F-FC2CB489595A}"/>
              </a:ext>
            </a:extLst>
          </p:cNvPr>
          <p:cNvSpPr/>
          <p:nvPr/>
        </p:nvSpPr>
        <p:spPr>
          <a:xfrm rot="9203909">
            <a:off x="9278976" y="1435783"/>
            <a:ext cx="471022" cy="504159"/>
          </a:xfrm>
          <a:prstGeom prst="arc">
            <a:avLst>
              <a:gd name="adj1" fmla="val 16200000"/>
              <a:gd name="adj2" fmla="val 2027851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ng 30">
            <a:extLst>
              <a:ext uri="{FF2B5EF4-FFF2-40B4-BE49-F238E27FC236}">
                <a16:creationId xmlns:a16="http://schemas.microsoft.com/office/drawing/2014/main" id="{6F9B2EB0-A9A2-7E6F-C291-2A52066DF5C1}"/>
              </a:ext>
            </a:extLst>
          </p:cNvPr>
          <p:cNvSpPr/>
          <p:nvPr/>
        </p:nvSpPr>
        <p:spPr>
          <a:xfrm rot="12396091" flipH="1">
            <a:off x="10797458" y="1422758"/>
            <a:ext cx="471022" cy="504159"/>
          </a:xfrm>
          <a:prstGeom prst="arc">
            <a:avLst>
              <a:gd name="adj1" fmla="val 16200000"/>
              <a:gd name="adj2" fmla="val 2027851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0B6FCC38-2094-ACC8-FBF6-058CD18FFAA2}"/>
              </a:ext>
            </a:extLst>
          </p:cNvPr>
          <p:cNvGrpSpPr/>
          <p:nvPr/>
        </p:nvGrpSpPr>
        <p:grpSpPr>
          <a:xfrm>
            <a:off x="8826660" y="4758124"/>
            <a:ext cx="377665" cy="89422"/>
            <a:chOff x="6627475" y="3603974"/>
            <a:chExt cx="591536" cy="99346"/>
          </a:xfrm>
        </p:grpSpPr>
        <p:cxnSp>
          <p:nvCxnSpPr>
            <p:cNvPr id="38" name="Đường nối Thẳng 37">
              <a:extLst>
                <a:ext uri="{FF2B5EF4-FFF2-40B4-BE49-F238E27FC236}">
                  <a16:creationId xmlns:a16="http://schemas.microsoft.com/office/drawing/2014/main" id="{B011B26A-988C-9F34-03EB-B8E73D43273E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Đường nối Thẳng 38">
              <a:extLst>
                <a:ext uri="{FF2B5EF4-FFF2-40B4-BE49-F238E27FC236}">
                  <a16:creationId xmlns:a16="http://schemas.microsoft.com/office/drawing/2014/main" id="{6F250055-DB86-BA46-F513-654AF1DF9E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Nhóm 43">
            <a:extLst>
              <a:ext uri="{FF2B5EF4-FFF2-40B4-BE49-F238E27FC236}">
                <a16:creationId xmlns:a16="http://schemas.microsoft.com/office/drawing/2014/main" id="{8BB2CB73-9146-F2CC-EAC9-A83B386FA57F}"/>
              </a:ext>
            </a:extLst>
          </p:cNvPr>
          <p:cNvGrpSpPr/>
          <p:nvPr/>
        </p:nvGrpSpPr>
        <p:grpSpPr>
          <a:xfrm>
            <a:off x="9489600" y="4755509"/>
            <a:ext cx="377665" cy="89422"/>
            <a:chOff x="6627475" y="3603974"/>
            <a:chExt cx="591536" cy="99346"/>
          </a:xfrm>
        </p:grpSpPr>
        <p:cxnSp>
          <p:nvCxnSpPr>
            <p:cNvPr id="53" name="Đường nối Thẳng 52">
              <a:extLst>
                <a:ext uri="{FF2B5EF4-FFF2-40B4-BE49-F238E27FC236}">
                  <a16:creationId xmlns:a16="http://schemas.microsoft.com/office/drawing/2014/main" id="{61218ADA-0E85-E9F5-F05D-B591F735F695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7AF85559-40CB-7724-8A26-AA360F1F39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Graphic 63">
            <a:extLst>
              <a:ext uri="{FF2B5EF4-FFF2-40B4-BE49-F238E27FC236}">
                <a16:creationId xmlns:a16="http://schemas.microsoft.com/office/drawing/2014/main" id="{5B91A887-F793-4C11-42DF-2ABC299F5D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400" y="2344425"/>
            <a:ext cx="300499" cy="487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318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  <p:bldP spid="54" grpId="0"/>
      <p:bldP spid="62" grpId="0" animBg="1"/>
      <p:bldP spid="63" grpId="0"/>
      <p:bldP spid="2" grpId="0"/>
      <p:bldP spid="3" grpId="0"/>
      <p:bldP spid="25" grpId="0"/>
      <p:bldP spid="26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/>
          <p:nvPr/>
        </p:nvSpPr>
        <p:spPr>
          <a:xfrm>
            <a:off x="10170160" y="6323695"/>
            <a:ext cx="1805839" cy="347352"/>
          </a:xfrm>
          <a:custGeom>
            <a:avLst/>
            <a:gdLst/>
            <a:ahLst/>
            <a:cxnLst/>
            <a:rect l="l" t="t" r="r" b="b"/>
            <a:pathLst>
              <a:path w="83307" h="12775" extrusionOk="0">
                <a:moveTo>
                  <a:pt x="41654" y="0"/>
                </a:moveTo>
                <a:cubicBezTo>
                  <a:pt x="30606" y="0"/>
                  <a:pt x="20012" y="674"/>
                  <a:pt x="12200" y="1872"/>
                </a:cubicBezTo>
                <a:cubicBezTo>
                  <a:pt x="4389" y="3070"/>
                  <a:pt x="0" y="4694"/>
                  <a:pt x="0" y="6388"/>
                </a:cubicBezTo>
                <a:cubicBezTo>
                  <a:pt x="0" y="8081"/>
                  <a:pt x="4389" y="9707"/>
                  <a:pt x="12200" y="10903"/>
                </a:cubicBezTo>
                <a:cubicBezTo>
                  <a:pt x="20012" y="12101"/>
                  <a:pt x="30606" y="12775"/>
                  <a:pt x="41654" y="12775"/>
                </a:cubicBezTo>
                <a:cubicBezTo>
                  <a:pt x="52701" y="12775"/>
                  <a:pt x="63296" y="12101"/>
                  <a:pt x="71107" y="10903"/>
                </a:cubicBezTo>
                <a:cubicBezTo>
                  <a:pt x="78919" y="9707"/>
                  <a:pt x="83306" y="8081"/>
                  <a:pt x="83306" y="6388"/>
                </a:cubicBezTo>
                <a:cubicBezTo>
                  <a:pt x="83306" y="4694"/>
                  <a:pt x="78919" y="3070"/>
                  <a:pt x="71107" y="1872"/>
                </a:cubicBezTo>
                <a:cubicBezTo>
                  <a:pt x="63296" y="674"/>
                  <a:pt x="52701" y="0"/>
                  <a:pt x="41654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06" name="Google Shape;406;p39"/>
          <p:cNvGrpSpPr/>
          <p:nvPr/>
        </p:nvGrpSpPr>
        <p:grpSpPr>
          <a:xfrm>
            <a:off x="10315309" y="5222240"/>
            <a:ext cx="1592048" cy="1361234"/>
            <a:chOff x="5192952" y="2060591"/>
            <a:chExt cx="3097485" cy="2648414"/>
          </a:xfrm>
        </p:grpSpPr>
        <p:grpSp>
          <p:nvGrpSpPr>
            <p:cNvPr id="407" name="Google Shape;407;p39"/>
            <p:cNvGrpSpPr/>
            <p:nvPr/>
          </p:nvGrpSpPr>
          <p:grpSpPr>
            <a:xfrm>
              <a:off x="5192952" y="2060591"/>
              <a:ext cx="3097485" cy="2648414"/>
              <a:chOff x="3624575" y="2743225"/>
              <a:chExt cx="1667825" cy="1426025"/>
            </a:xfrm>
          </p:grpSpPr>
          <p:sp>
            <p:nvSpPr>
              <p:cNvPr id="408" name="Google Shape;408;p39"/>
              <p:cNvSpPr/>
              <p:nvPr/>
            </p:nvSpPr>
            <p:spPr>
              <a:xfrm>
                <a:off x="3624575" y="2749975"/>
                <a:ext cx="1641100" cy="1390850"/>
              </a:xfrm>
              <a:custGeom>
                <a:avLst/>
                <a:gdLst/>
                <a:ahLst/>
                <a:cxnLst/>
                <a:rect l="l" t="t" r="r" b="b"/>
                <a:pathLst>
                  <a:path w="65644" h="55634" extrusionOk="0">
                    <a:moveTo>
                      <a:pt x="31084" y="49958"/>
                    </a:moveTo>
                    <a:cubicBezTo>
                      <a:pt x="31123" y="49958"/>
                      <a:pt x="31130" y="49993"/>
                      <a:pt x="31094" y="50054"/>
                    </a:cubicBezTo>
                    <a:cubicBezTo>
                      <a:pt x="31072" y="50095"/>
                      <a:pt x="31066" y="50109"/>
                      <a:pt x="31066" y="50109"/>
                    </a:cubicBezTo>
                    <a:cubicBezTo>
                      <a:pt x="31065" y="50109"/>
                      <a:pt x="31091" y="50045"/>
                      <a:pt x="31038" y="50045"/>
                    </a:cubicBezTo>
                    <a:cubicBezTo>
                      <a:pt x="31034" y="50045"/>
                      <a:pt x="31030" y="50046"/>
                      <a:pt x="31026" y="50046"/>
                    </a:cubicBezTo>
                    <a:lnTo>
                      <a:pt x="31026" y="50046"/>
                    </a:lnTo>
                    <a:cubicBezTo>
                      <a:pt x="31032" y="50008"/>
                      <a:pt x="31011" y="50000"/>
                      <a:pt x="30993" y="50000"/>
                    </a:cubicBezTo>
                    <a:cubicBezTo>
                      <a:pt x="30979" y="50000"/>
                      <a:pt x="30967" y="50004"/>
                      <a:pt x="30966" y="50004"/>
                    </a:cubicBezTo>
                    <a:cubicBezTo>
                      <a:pt x="30964" y="50004"/>
                      <a:pt x="30978" y="49999"/>
                      <a:pt x="31022" y="49976"/>
                    </a:cubicBezTo>
                    <a:cubicBezTo>
                      <a:pt x="31047" y="49964"/>
                      <a:pt x="31069" y="49958"/>
                      <a:pt x="31084" y="49958"/>
                    </a:cubicBezTo>
                    <a:close/>
                    <a:moveTo>
                      <a:pt x="50056" y="0"/>
                    </a:moveTo>
                    <a:cubicBezTo>
                      <a:pt x="49357" y="0"/>
                      <a:pt x="48649" y="59"/>
                      <a:pt x="47933" y="178"/>
                    </a:cubicBezTo>
                    <a:cubicBezTo>
                      <a:pt x="46281" y="455"/>
                      <a:pt x="44662" y="842"/>
                      <a:pt x="43121" y="1498"/>
                    </a:cubicBezTo>
                    <a:cubicBezTo>
                      <a:pt x="42793" y="1637"/>
                      <a:pt x="42482" y="1707"/>
                      <a:pt x="42166" y="1707"/>
                    </a:cubicBezTo>
                    <a:cubicBezTo>
                      <a:pt x="41927" y="1707"/>
                      <a:pt x="41685" y="1667"/>
                      <a:pt x="41431" y="1587"/>
                    </a:cubicBezTo>
                    <a:cubicBezTo>
                      <a:pt x="40516" y="1298"/>
                      <a:pt x="39585" y="1064"/>
                      <a:pt x="38660" y="812"/>
                    </a:cubicBezTo>
                    <a:cubicBezTo>
                      <a:pt x="38462" y="757"/>
                      <a:pt x="38261" y="696"/>
                      <a:pt x="38056" y="696"/>
                    </a:cubicBezTo>
                    <a:cubicBezTo>
                      <a:pt x="37972" y="696"/>
                      <a:pt x="37887" y="706"/>
                      <a:pt x="37801" y="732"/>
                    </a:cubicBezTo>
                    <a:cubicBezTo>
                      <a:pt x="37687" y="766"/>
                      <a:pt x="37555" y="834"/>
                      <a:pt x="37575" y="987"/>
                    </a:cubicBezTo>
                    <a:cubicBezTo>
                      <a:pt x="37602" y="1192"/>
                      <a:pt x="37644" y="1393"/>
                      <a:pt x="37702" y="1590"/>
                    </a:cubicBezTo>
                    <a:cubicBezTo>
                      <a:pt x="38070" y="2786"/>
                      <a:pt x="38433" y="3984"/>
                      <a:pt x="38829" y="5170"/>
                    </a:cubicBezTo>
                    <a:cubicBezTo>
                      <a:pt x="38945" y="5519"/>
                      <a:pt x="38918" y="5803"/>
                      <a:pt x="38750" y="6119"/>
                    </a:cubicBezTo>
                    <a:cubicBezTo>
                      <a:pt x="38278" y="7001"/>
                      <a:pt x="37804" y="7885"/>
                      <a:pt x="37376" y="8789"/>
                    </a:cubicBezTo>
                    <a:cubicBezTo>
                      <a:pt x="37039" y="9504"/>
                      <a:pt x="36763" y="10249"/>
                      <a:pt x="36467" y="10984"/>
                    </a:cubicBezTo>
                    <a:cubicBezTo>
                      <a:pt x="36392" y="11170"/>
                      <a:pt x="36279" y="11370"/>
                      <a:pt x="36450" y="11566"/>
                    </a:cubicBezTo>
                    <a:cubicBezTo>
                      <a:pt x="36528" y="11656"/>
                      <a:pt x="36611" y="11685"/>
                      <a:pt x="36697" y="11685"/>
                    </a:cubicBezTo>
                    <a:cubicBezTo>
                      <a:pt x="36801" y="11685"/>
                      <a:pt x="36911" y="11642"/>
                      <a:pt x="37022" y="11612"/>
                    </a:cubicBezTo>
                    <a:cubicBezTo>
                      <a:pt x="37322" y="11536"/>
                      <a:pt x="37584" y="11307"/>
                      <a:pt x="37905" y="11307"/>
                    </a:cubicBezTo>
                    <a:cubicBezTo>
                      <a:pt x="37956" y="11307"/>
                      <a:pt x="38009" y="11313"/>
                      <a:pt x="38064" y="11327"/>
                    </a:cubicBezTo>
                    <a:cubicBezTo>
                      <a:pt x="38179" y="11569"/>
                      <a:pt x="38029" y="11744"/>
                      <a:pt x="37951" y="11916"/>
                    </a:cubicBezTo>
                    <a:cubicBezTo>
                      <a:pt x="36956" y="14093"/>
                      <a:pt x="36340" y="16384"/>
                      <a:pt x="35891" y="18725"/>
                    </a:cubicBezTo>
                    <a:cubicBezTo>
                      <a:pt x="35834" y="19011"/>
                      <a:pt x="35796" y="19301"/>
                      <a:pt x="35775" y="19591"/>
                    </a:cubicBezTo>
                    <a:cubicBezTo>
                      <a:pt x="35760" y="19850"/>
                      <a:pt x="35899" y="20004"/>
                      <a:pt x="36111" y="20004"/>
                    </a:cubicBezTo>
                    <a:cubicBezTo>
                      <a:pt x="36186" y="20004"/>
                      <a:pt x="36270" y="19985"/>
                      <a:pt x="36360" y="19944"/>
                    </a:cubicBezTo>
                    <a:cubicBezTo>
                      <a:pt x="37041" y="19633"/>
                      <a:pt x="37712" y="19296"/>
                      <a:pt x="38401" y="19001"/>
                    </a:cubicBezTo>
                    <a:cubicBezTo>
                      <a:pt x="38753" y="18851"/>
                      <a:pt x="39110" y="18672"/>
                      <a:pt x="39522" y="18672"/>
                    </a:cubicBezTo>
                    <a:cubicBezTo>
                      <a:pt x="39580" y="18672"/>
                      <a:pt x="39640" y="18676"/>
                      <a:pt x="39701" y="18683"/>
                    </a:cubicBezTo>
                    <a:cubicBezTo>
                      <a:pt x="39813" y="19326"/>
                      <a:pt x="39622" y="19892"/>
                      <a:pt x="39518" y="20457"/>
                    </a:cubicBezTo>
                    <a:cubicBezTo>
                      <a:pt x="38803" y="24308"/>
                      <a:pt x="37573" y="27959"/>
                      <a:pt x="35307" y="31208"/>
                    </a:cubicBezTo>
                    <a:cubicBezTo>
                      <a:pt x="34639" y="32167"/>
                      <a:pt x="34004" y="33149"/>
                      <a:pt x="33403" y="34150"/>
                    </a:cubicBezTo>
                    <a:cubicBezTo>
                      <a:pt x="31779" y="36863"/>
                      <a:pt x="30719" y="39786"/>
                      <a:pt x="30194" y="42908"/>
                    </a:cubicBezTo>
                    <a:cubicBezTo>
                      <a:pt x="30040" y="43817"/>
                      <a:pt x="29990" y="44732"/>
                      <a:pt x="29923" y="45647"/>
                    </a:cubicBezTo>
                    <a:cubicBezTo>
                      <a:pt x="29901" y="45953"/>
                      <a:pt x="29807" y="46193"/>
                      <a:pt x="29523" y="46373"/>
                    </a:cubicBezTo>
                    <a:cubicBezTo>
                      <a:pt x="28179" y="47214"/>
                      <a:pt x="26850" y="48079"/>
                      <a:pt x="25508" y="48924"/>
                    </a:cubicBezTo>
                    <a:cubicBezTo>
                      <a:pt x="24800" y="49371"/>
                      <a:pt x="24033" y="49706"/>
                      <a:pt x="23247" y="49983"/>
                    </a:cubicBezTo>
                    <a:cubicBezTo>
                      <a:pt x="22133" y="50375"/>
                      <a:pt x="20990" y="50611"/>
                      <a:pt x="19835" y="50611"/>
                    </a:cubicBezTo>
                    <a:cubicBezTo>
                      <a:pt x="19371" y="50611"/>
                      <a:pt x="18906" y="50573"/>
                      <a:pt x="18440" y="50492"/>
                    </a:cubicBezTo>
                    <a:cubicBezTo>
                      <a:pt x="14194" y="49759"/>
                      <a:pt x="11091" y="47461"/>
                      <a:pt x="9283" y="43522"/>
                    </a:cubicBezTo>
                    <a:cubicBezTo>
                      <a:pt x="8763" y="42388"/>
                      <a:pt x="8392" y="41185"/>
                      <a:pt x="7955" y="40013"/>
                    </a:cubicBezTo>
                    <a:cubicBezTo>
                      <a:pt x="7532" y="38881"/>
                      <a:pt x="7128" y="37741"/>
                      <a:pt x="6683" y="36618"/>
                    </a:cubicBezTo>
                    <a:cubicBezTo>
                      <a:pt x="6373" y="35840"/>
                      <a:pt x="5941" y="35123"/>
                      <a:pt x="5425" y="34461"/>
                    </a:cubicBezTo>
                    <a:cubicBezTo>
                      <a:pt x="4947" y="33849"/>
                      <a:pt x="4340" y="33458"/>
                      <a:pt x="3587" y="33234"/>
                    </a:cubicBezTo>
                    <a:cubicBezTo>
                      <a:pt x="3322" y="33155"/>
                      <a:pt x="3052" y="33114"/>
                      <a:pt x="2785" y="33114"/>
                    </a:cubicBezTo>
                    <a:cubicBezTo>
                      <a:pt x="1865" y="33114"/>
                      <a:pt x="983" y="33598"/>
                      <a:pt x="485" y="34666"/>
                    </a:cubicBezTo>
                    <a:cubicBezTo>
                      <a:pt x="69" y="35557"/>
                      <a:pt x="1" y="36515"/>
                      <a:pt x="51" y="37483"/>
                    </a:cubicBezTo>
                    <a:cubicBezTo>
                      <a:pt x="153" y="39449"/>
                      <a:pt x="845" y="41225"/>
                      <a:pt x="1864" y="42882"/>
                    </a:cubicBezTo>
                    <a:cubicBezTo>
                      <a:pt x="3025" y="44767"/>
                      <a:pt x="4423" y="46497"/>
                      <a:pt x="6023" y="48028"/>
                    </a:cubicBezTo>
                    <a:cubicBezTo>
                      <a:pt x="7296" y="49248"/>
                      <a:pt x="8712" y="50276"/>
                      <a:pt x="10283" y="51081"/>
                    </a:cubicBezTo>
                    <a:cubicBezTo>
                      <a:pt x="13178" y="52563"/>
                      <a:pt x="16136" y="53254"/>
                      <a:pt x="19147" y="53254"/>
                    </a:cubicBezTo>
                    <a:cubicBezTo>
                      <a:pt x="21272" y="53254"/>
                      <a:pt x="23423" y="52910"/>
                      <a:pt x="25598" y="52257"/>
                    </a:cubicBezTo>
                    <a:cubicBezTo>
                      <a:pt x="27079" y="51813"/>
                      <a:pt x="28481" y="51166"/>
                      <a:pt x="29867" y="50484"/>
                    </a:cubicBezTo>
                    <a:cubicBezTo>
                      <a:pt x="30182" y="50330"/>
                      <a:pt x="30468" y="50063"/>
                      <a:pt x="30842" y="50063"/>
                    </a:cubicBezTo>
                    <a:cubicBezTo>
                      <a:pt x="30892" y="50063"/>
                      <a:pt x="30944" y="50068"/>
                      <a:pt x="30998" y="50079"/>
                    </a:cubicBezTo>
                    <a:lnTo>
                      <a:pt x="30998" y="50079"/>
                    </a:lnTo>
                    <a:cubicBezTo>
                      <a:pt x="31081" y="50331"/>
                      <a:pt x="30947" y="50545"/>
                      <a:pt x="30866" y="50771"/>
                    </a:cubicBezTo>
                    <a:cubicBezTo>
                      <a:pt x="30698" y="51242"/>
                      <a:pt x="30506" y="51708"/>
                      <a:pt x="30386" y="52192"/>
                    </a:cubicBezTo>
                    <a:cubicBezTo>
                      <a:pt x="30175" y="53052"/>
                      <a:pt x="30556" y="53657"/>
                      <a:pt x="31403" y="53907"/>
                    </a:cubicBezTo>
                    <a:cubicBezTo>
                      <a:pt x="31585" y="53960"/>
                      <a:pt x="31766" y="53981"/>
                      <a:pt x="31947" y="53981"/>
                    </a:cubicBezTo>
                    <a:cubicBezTo>
                      <a:pt x="32177" y="53981"/>
                      <a:pt x="32407" y="53948"/>
                      <a:pt x="32639" y="53907"/>
                    </a:cubicBezTo>
                    <a:cubicBezTo>
                      <a:pt x="33721" y="53720"/>
                      <a:pt x="34724" y="53294"/>
                      <a:pt x="35700" y="52831"/>
                    </a:cubicBezTo>
                    <a:cubicBezTo>
                      <a:pt x="36411" y="52492"/>
                      <a:pt x="37130" y="52353"/>
                      <a:pt x="37876" y="52353"/>
                    </a:cubicBezTo>
                    <a:cubicBezTo>
                      <a:pt x="38120" y="52353"/>
                      <a:pt x="38367" y="52368"/>
                      <a:pt x="38618" y="52396"/>
                    </a:cubicBezTo>
                    <a:cubicBezTo>
                      <a:pt x="42188" y="52790"/>
                      <a:pt x="45780" y="52840"/>
                      <a:pt x="49361" y="53044"/>
                    </a:cubicBezTo>
                    <a:cubicBezTo>
                      <a:pt x="51528" y="53167"/>
                      <a:pt x="53696" y="53239"/>
                      <a:pt x="55863" y="53366"/>
                    </a:cubicBezTo>
                    <a:cubicBezTo>
                      <a:pt x="57203" y="53444"/>
                      <a:pt x="58498" y="53701"/>
                      <a:pt x="59709" y="54350"/>
                    </a:cubicBezTo>
                    <a:cubicBezTo>
                      <a:pt x="60477" y="54763"/>
                      <a:pt x="61316" y="55042"/>
                      <a:pt x="62122" y="55381"/>
                    </a:cubicBezTo>
                    <a:cubicBezTo>
                      <a:pt x="62548" y="55561"/>
                      <a:pt x="62993" y="55633"/>
                      <a:pt x="63444" y="55633"/>
                    </a:cubicBezTo>
                    <a:cubicBezTo>
                      <a:pt x="63535" y="55633"/>
                      <a:pt x="63626" y="55631"/>
                      <a:pt x="63717" y="55625"/>
                    </a:cubicBezTo>
                    <a:cubicBezTo>
                      <a:pt x="64813" y="55558"/>
                      <a:pt x="65440" y="54688"/>
                      <a:pt x="65180" y="53625"/>
                    </a:cubicBezTo>
                    <a:cubicBezTo>
                      <a:pt x="65059" y="53130"/>
                      <a:pt x="64819" y="52687"/>
                      <a:pt x="64536" y="52277"/>
                    </a:cubicBezTo>
                    <a:cubicBezTo>
                      <a:pt x="63423" y="50669"/>
                      <a:pt x="63565" y="51033"/>
                      <a:pt x="64284" y="49230"/>
                    </a:cubicBezTo>
                    <a:cubicBezTo>
                      <a:pt x="65222" y="46870"/>
                      <a:pt x="65643" y="44421"/>
                      <a:pt x="65545" y="41885"/>
                    </a:cubicBezTo>
                    <a:cubicBezTo>
                      <a:pt x="65476" y="40048"/>
                      <a:pt x="65189" y="38227"/>
                      <a:pt x="64687" y="36459"/>
                    </a:cubicBezTo>
                    <a:cubicBezTo>
                      <a:pt x="63618" y="32687"/>
                      <a:pt x="62524" y="28924"/>
                      <a:pt x="61440" y="25158"/>
                    </a:cubicBezTo>
                    <a:cubicBezTo>
                      <a:pt x="61014" y="23674"/>
                      <a:pt x="60542" y="22196"/>
                      <a:pt x="60342" y="20665"/>
                    </a:cubicBezTo>
                    <a:cubicBezTo>
                      <a:pt x="60112" y="18912"/>
                      <a:pt x="59900" y="19155"/>
                      <a:pt x="61684" y="18725"/>
                    </a:cubicBezTo>
                    <a:cubicBezTo>
                      <a:pt x="62131" y="18618"/>
                      <a:pt x="62577" y="18508"/>
                      <a:pt x="63013" y="18371"/>
                    </a:cubicBezTo>
                    <a:cubicBezTo>
                      <a:pt x="63334" y="18271"/>
                      <a:pt x="63419" y="17942"/>
                      <a:pt x="63207" y="17670"/>
                    </a:cubicBezTo>
                    <a:cubicBezTo>
                      <a:pt x="63052" y="17474"/>
                      <a:pt x="62884" y="17289"/>
                      <a:pt x="62702" y="17116"/>
                    </a:cubicBezTo>
                    <a:cubicBezTo>
                      <a:pt x="62191" y="16624"/>
                      <a:pt x="61668" y="16144"/>
                      <a:pt x="61157" y="15652"/>
                    </a:cubicBezTo>
                    <a:cubicBezTo>
                      <a:pt x="61018" y="15517"/>
                      <a:pt x="60820" y="15398"/>
                      <a:pt x="60891" y="15105"/>
                    </a:cubicBezTo>
                    <a:lnTo>
                      <a:pt x="60891" y="15105"/>
                    </a:lnTo>
                    <a:cubicBezTo>
                      <a:pt x="61542" y="15186"/>
                      <a:pt x="62198" y="15277"/>
                      <a:pt x="62854" y="15345"/>
                    </a:cubicBezTo>
                    <a:cubicBezTo>
                      <a:pt x="62881" y="15348"/>
                      <a:pt x="62906" y="15349"/>
                      <a:pt x="62930" y="15349"/>
                    </a:cubicBezTo>
                    <a:cubicBezTo>
                      <a:pt x="63239" y="15349"/>
                      <a:pt x="63386" y="15139"/>
                      <a:pt x="63323" y="14803"/>
                    </a:cubicBezTo>
                    <a:cubicBezTo>
                      <a:pt x="63292" y="14640"/>
                      <a:pt x="63239" y="14479"/>
                      <a:pt x="63195" y="14319"/>
                    </a:cubicBezTo>
                    <a:cubicBezTo>
                      <a:pt x="62716" y="12573"/>
                      <a:pt x="61941" y="10963"/>
                      <a:pt x="60965" y="9444"/>
                    </a:cubicBezTo>
                    <a:cubicBezTo>
                      <a:pt x="60626" y="8919"/>
                      <a:pt x="60264" y="8408"/>
                      <a:pt x="59894" y="7903"/>
                    </a:cubicBezTo>
                    <a:cubicBezTo>
                      <a:pt x="59681" y="7611"/>
                      <a:pt x="59651" y="7330"/>
                      <a:pt x="59734" y="6971"/>
                    </a:cubicBezTo>
                    <a:cubicBezTo>
                      <a:pt x="60078" y="5466"/>
                      <a:pt x="60386" y="3954"/>
                      <a:pt x="60696" y="2443"/>
                    </a:cubicBezTo>
                    <a:cubicBezTo>
                      <a:pt x="60779" y="2034"/>
                      <a:pt x="60839" y="1622"/>
                      <a:pt x="60876" y="1205"/>
                    </a:cubicBezTo>
                    <a:cubicBezTo>
                      <a:pt x="60909" y="812"/>
                      <a:pt x="60742" y="623"/>
                      <a:pt x="60392" y="623"/>
                    </a:cubicBezTo>
                    <a:cubicBezTo>
                      <a:pt x="60356" y="623"/>
                      <a:pt x="60318" y="625"/>
                      <a:pt x="60277" y="629"/>
                    </a:cubicBezTo>
                    <a:cubicBezTo>
                      <a:pt x="59438" y="713"/>
                      <a:pt x="58650" y="1012"/>
                      <a:pt x="57876" y="1309"/>
                    </a:cubicBezTo>
                    <a:cubicBezTo>
                      <a:pt x="57502" y="1452"/>
                      <a:pt x="57152" y="1523"/>
                      <a:pt x="56804" y="1523"/>
                    </a:cubicBezTo>
                    <a:cubicBezTo>
                      <a:pt x="56382" y="1523"/>
                      <a:pt x="55963" y="1419"/>
                      <a:pt x="55507" y="1213"/>
                    </a:cubicBezTo>
                    <a:cubicBezTo>
                      <a:pt x="53753" y="423"/>
                      <a:pt x="51935" y="0"/>
                      <a:pt x="500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9"/>
              <p:cNvSpPr/>
              <p:nvPr/>
            </p:nvSpPr>
            <p:spPr>
              <a:xfrm>
                <a:off x="4539300" y="3662050"/>
                <a:ext cx="278800" cy="502625"/>
              </a:xfrm>
              <a:custGeom>
                <a:avLst/>
                <a:gdLst/>
                <a:ahLst/>
                <a:cxnLst/>
                <a:rect l="l" t="t" r="r" b="b"/>
                <a:pathLst>
                  <a:path w="11152" h="20105" extrusionOk="0">
                    <a:moveTo>
                      <a:pt x="5479" y="0"/>
                    </a:moveTo>
                    <a:cubicBezTo>
                      <a:pt x="5155" y="0"/>
                      <a:pt x="4884" y="151"/>
                      <a:pt x="4768" y="471"/>
                    </a:cubicBezTo>
                    <a:cubicBezTo>
                      <a:pt x="4555" y="1057"/>
                      <a:pt x="4357" y="1651"/>
                      <a:pt x="4208" y="2256"/>
                    </a:cubicBezTo>
                    <a:cubicBezTo>
                      <a:pt x="2925" y="7474"/>
                      <a:pt x="1713" y="12711"/>
                      <a:pt x="259" y="17886"/>
                    </a:cubicBezTo>
                    <a:cubicBezTo>
                      <a:pt x="181" y="18167"/>
                      <a:pt x="105" y="18450"/>
                      <a:pt x="56" y="18738"/>
                    </a:cubicBezTo>
                    <a:cubicBezTo>
                      <a:pt x="1" y="19068"/>
                      <a:pt x="139" y="19309"/>
                      <a:pt x="426" y="19456"/>
                    </a:cubicBezTo>
                    <a:cubicBezTo>
                      <a:pt x="534" y="19511"/>
                      <a:pt x="637" y="19536"/>
                      <a:pt x="736" y="19536"/>
                    </a:cubicBezTo>
                    <a:cubicBezTo>
                      <a:pt x="911" y="19536"/>
                      <a:pt x="1074" y="19457"/>
                      <a:pt x="1233" y="19332"/>
                    </a:cubicBezTo>
                    <a:cubicBezTo>
                      <a:pt x="1555" y="19076"/>
                      <a:pt x="1671" y="18615"/>
                      <a:pt x="2095" y="18459"/>
                    </a:cubicBezTo>
                    <a:cubicBezTo>
                      <a:pt x="2353" y="18738"/>
                      <a:pt x="2260" y="19097"/>
                      <a:pt x="2349" y="19407"/>
                    </a:cubicBezTo>
                    <a:cubicBezTo>
                      <a:pt x="2409" y="19615"/>
                      <a:pt x="2476" y="19807"/>
                      <a:pt x="2713" y="19867"/>
                    </a:cubicBezTo>
                    <a:cubicBezTo>
                      <a:pt x="2759" y="19879"/>
                      <a:pt x="2804" y="19884"/>
                      <a:pt x="2847" y="19884"/>
                    </a:cubicBezTo>
                    <a:cubicBezTo>
                      <a:pt x="3011" y="19884"/>
                      <a:pt x="3151" y="19805"/>
                      <a:pt x="3275" y="19683"/>
                    </a:cubicBezTo>
                    <a:cubicBezTo>
                      <a:pt x="3538" y="19424"/>
                      <a:pt x="3654" y="19036"/>
                      <a:pt x="4115" y="18786"/>
                    </a:cubicBezTo>
                    <a:cubicBezTo>
                      <a:pt x="4180" y="19152"/>
                      <a:pt x="4201" y="19445"/>
                      <a:pt x="4291" y="19715"/>
                    </a:cubicBezTo>
                    <a:cubicBezTo>
                      <a:pt x="4376" y="19965"/>
                      <a:pt x="4594" y="20104"/>
                      <a:pt x="4874" y="20104"/>
                    </a:cubicBezTo>
                    <a:cubicBezTo>
                      <a:pt x="5101" y="20104"/>
                      <a:pt x="5285" y="20004"/>
                      <a:pt x="5377" y="19800"/>
                    </a:cubicBezTo>
                    <a:cubicBezTo>
                      <a:pt x="5496" y="19534"/>
                      <a:pt x="5599" y="19262"/>
                      <a:pt x="5686" y="18983"/>
                    </a:cubicBezTo>
                    <a:cubicBezTo>
                      <a:pt x="7416" y="13631"/>
                      <a:pt x="9144" y="8280"/>
                      <a:pt x="10870" y="2928"/>
                    </a:cubicBezTo>
                    <a:cubicBezTo>
                      <a:pt x="10947" y="2690"/>
                      <a:pt x="11025" y="2451"/>
                      <a:pt x="11079" y="2207"/>
                    </a:cubicBezTo>
                    <a:cubicBezTo>
                      <a:pt x="11152" y="1885"/>
                      <a:pt x="11026" y="1637"/>
                      <a:pt x="10726" y="1490"/>
                    </a:cubicBezTo>
                    <a:cubicBezTo>
                      <a:pt x="10577" y="1419"/>
                      <a:pt x="10421" y="1361"/>
                      <a:pt x="10261" y="1316"/>
                    </a:cubicBezTo>
                    <a:cubicBezTo>
                      <a:pt x="8944" y="920"/>
                      <a:pt x="7625" y="531"/>
                      <a:pt x="6306" y="148"/>
                    </a:cubicBezTo>
                    <a:cubicBezTo>
                      <a:pt x="6066" y="75"/>
                      <a:pt x="5821" y="28"/>
                      <a:pt x="5571" y="4"/>
                    </a:cubicBezTo>
                    <a:cubicBezTo>
                      <a:pt x="5540" y="1"/>
                      <a:pt x="5509" y="0"/>
                      <a:pt x="54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9"/>
              <p:cNvSpPr/>
              <p:nvPr/>
            </p:nvSpPr>
            <p:spPr>
              <a:xfrm>
                <a:off x="4895525" y="3689525"/>
                <a:ext cx="182850" cy="479725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19189" extrusionOk="0">
                    <a:moveTo>
                      <a:pt x="2150" y="0"/>
                    </a:moveTo>
                    <a:cubicBezTo>
                      <a:pt x="1251" y="0"/>
                      <a:pt x="1135" y="254"/>
                      <a:pt x="995" y="1400"/>
                    </a:cubicBezTo>
                    <a:cubicBezTo>
                      <a:pt x="564" y="4919"/>
                      <a:pt x="418" y="8458"/>
                      <a:pt x="239" y="11994"/>
                    </a:cubicBezTo>
                    <a:cubicBezTo>
                      <a:pt x="191" y="13076"/>
                      <a:pt x="139" y="14160"/>
                      <a:pt x="93" y="15242"/>
                    </a:cubicBezTo>
                    <a:cubicBezTo>
                      <a:pt x="61" y="16032"/>
                      <a:pt x="33" y="16823"/>
                      <a:pt x="9" y="17613"/>
                    </a:cubicBezTo>
                    <a:cubicBezTo>
                      <a:pt x="1" y="17950"/>
                      <a:pt x="19" y="18283"/>
                      <a:pt x="193" y="18584"/>
                    </a:cubicBezTo>
                    <a:cubicBezTo>
                      <a:pt x="281" y="18736"/>
                      <a:pt x="428" y="18880"/>
                      <a:pt x="577" y="18880"/>
                    </a:cubicBezTo>
                    <a:cubicBezTo>
                      <a:pt x="617" y="18880"/>
                      <a:pt x="656" y="18869"/>
                      <a:pt x="695" y="18846"/>
                    </a:cubicBezTo>
                    <a:cubicBezTo>
                      <a:pt x="899" y="18725"/>
                      <a:pt x="1076" y="18658"/>
                      <a:pt x="1249" y="18658"/>
                    </a:cubicBezTo>
                    <a:cubicBezTo>
                      <a:pt x="1452" y="18658"/>
                      <a:pt x="1648" y="18751"/>
                      <a:pt x="1871" y="18959"/>
                    </a:cubicBezTo>
                    <a:cubicBezTo>
                      <a:pt x="1952" y="19035"/>
                      <a:pt x="2040" y="19067"/>
                      <a:pt x="2129" y="19067"/>
                    </a:cubicBezTo>
                    <a:cubicBezTo>
                      <a:pt x="2341" y="19067"/>
                      <a:pt x="2560" y="18887"/>
                      <a:pt x="2721" y="18687"/>
                    </a:cubicBezTo>
                    <a:cubicBezTo>
                      <a:pt x="2790" y="18601"/>
                      <a:pt x="2867" y="18551"/>
                      <a:pt x="2949" y="18551"/>
                    </a:cubicBezTo>
                    <a:cubicBezTo>
                      <a:pt x="3009" y="18551"/>
                      <a:pt x="3072" y="18578"/>
                      <a:pt x="3137" y="18640"/>
                    </a:cubicBezTo>
                    <a:cubicBezTo>
                      <a:pt x="3227" y="18726"/>
                      <a:pt x="3292" y="18841"/>
                      <a:pt x="3389" y="18916"/>
                    </a:cubicBezTo>
                    <a:cubicBezTo>
                      <a:pt x="3622" y="19097"/>
                      <a:pt x="3835" y="19189"/>
                      <a:pt x="4029" y="19189"/>
                    </a:cubicBezTo>
                    <a:cubicBezTo>
                      <a:pt x="4294" y="19189"/>
                      <a:pt x="4524" y="19018"/>
                      <a:pt x="4719" y="18675"/>
                    </a:cubicBezTo>
                    <a:cubicBezTo>
                      <a:pt x="4842" y="18457"/>
                      <a:pt x="4937" y="18224"/>
                      <a:pt x="5001" y="17983"/>
                    </a:cubicBezTo>
                    <a:cubicBezTo>
                      <a:pt x="5170" y="17340"/>
                      <a:pt x="5341" y="16695"/>
                      <a:pt x="5463" y="16041"/>
                    </a:cubicBezTo>
                    <a:cubicBezTo>
                      <a:pt x="6111" y="12516"/>
                      <a:pt x="6564" y="8963"/>
                      <a:pt x="6913" y="5396"/>
                    </a:cubicBezTo>
                    <a:cubicBezTo>
                      <a:pt x="7040" y="4110"/>
                      <a:pt x="7150" y="2823"/>
                      <a:pt x="7245" y="1535"/>
                    </a:cubicBezTo>
                    <a:cubicBezTo>
                      <a:pt x="7313" y="606"/>
                      <a:pt x="7091" y="366"/>
                      <a:pt x="6146" y="249"/>
                    </a:cubicBezTo>
                    <a:cubicBezTo>
                      <a:pt x="6064" y="239"/>
                      <a:pt x="5980" y="235"/>
                      <a:pt x="5898" y="230"/>
                    </a:cubicBezTo>
                    <a:cubicBezTo>
                      <a:pt x="4817" y="159"/>
                      <a:pt x="3736" y="76"/>
                      <a:pt x="2656" y="18"/>
                    </a:cubicBezTo>
                    <a:cubicBezTo>
                      <a:pt x="2464" y="7"/>
                      <a:pt x="2297" y="0"/>
                      <a:pt x="2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9"/>
              <p:cNvSpPr/>
              <p:nvPr/>
            </p:nvSpPr>
            <p:spPr>
              <a:xfrm>
                <a:off x="4985050" y="3415575"/>
                <a:ext cx="18870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494" extrusionOk="0">
                    <a:moveTo>
                      <a:pt x="6828" y="1"/>
                    </a:moveTo>
                    <a:cubicBezTo>
                      <a:pt x="6692" y="1"/>
                      <a:pt x="6554" y="17"/>
                      <a:pt x="6418" y="27"/>
                    </a:cubicBezTo>
                    <a:cubicBezTo>
                      <a:pt x="5004" y="127"/>
                      <a:pt x="3588" y="232"/>
                      <a:pt x="2175" y="330"/>
                    </a:cubicBezTo>
                    <a:cubicBezTo>
                      <a:pt x="1674" y="364"/>
                      <a:pt x="1173" y="373"/>
                      <a:pt x="676" y="422"/>
                    </a:cubicBezTo>
                    <a:cubicBezTo>
                      <a:pt x="249" y="462"/>
                      <a:pt x="1" y="726"/>
                      <a:pt x="36" y="1042"/>
                    </a:cubicBezTo>
                    <a:cubicBezTo>
                      <a:pt x="64" y="1306"/>
                      <a:pt x="310" y="1494"/>
                      <a:pt x="676" y="1494"/>
                    </a:cubicBezTo>
                    <a:cubicBezTo>
                      <a:pt x="680" y="1494"/>
                      <a:pt x="684" y="1494"/>
                      <a:pt x="688" y="1494"/>
                    </a:cubicBezTo>
                    <a:cubicBezTo>
                      <a:pt x="1063" y="1491"/>
                      <a:pt x="1438" y="1455"/>
                      <a:pt x="1813" y="1434"/>
                    </a:cubicBezTo>
                    <a:lnTo>
                      <a:pt x="1815" y="1459"/>
                    </a:lnTo>
                    <a:cubicBezTo>
                      <a:pt x="3310" y="1325"/>
                      <a:pt x="4806" y="1200"/>
                      <a:pt x="6301" y="1057"/>
                    </a:cubicBezTo>
                    <a:cubicBezTo>
                      <a:pt x="6632" y="1024"/>
                      <a:pt x="6960" y="961"/>
                      <a:pt x="7279" y="871"/>
                    </a:cubicBezTo>
                    <a:cubicBezTo>
                      <a:pt x="7438" y="826"/>
                      <a:pt x="7540" y="670"/>
                      <a:pt x="7543" y="487"/>
                    </a:cubicBezTo>
                    <a:cubicBezTo>
                      <a:pt x="7547" y="299"/>
                      <a:pt x="7429" y="172"/>
                      <a:pt x="7278" y="95"/>
                    </a:cubicBezTo>
                    <a:cubicBezTo>
                      <a:pt x="7133" y="21"/>
                      <a:pt x="6982" y="1"/>
                      <a:pt x="68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9"/>
              <p:cNvSpPr/>
              <p:nvPr/>
            </p:nvSpPr>
            <p:spPr>
              <a:xfrm>
                <a:off x="4555575" y="3432025"/>
                <a:ext cx="1787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266" extrusionOk="0">
                    <a:moveTo>
                      <a:pt x="736" y="0"/>
                    </a:moveTo>
                    <a:cubicBezTo>
                      <a:pt x="579" y="0"/>
                      <a:pt x="422" y="30"/>
                      <a:pt x="276" y="86"/>
                    </a:cubicBezTo>
                    <a:cubicBezTo>
                      <a:pt x="115" y="146"/>
                      <a:pt x="23" y="286"/>
                      <a:pt x="12" y="468"/>
                    </a:cubicBezTo>
                    <a:cubicBezTo>
                      <a:pt x="1" y="653"/>
                      <a:pt x="80" y="815"/>
                      <a:pt x="241" y="869"/>
                    </a:cubicBezTo>
                    <a:cubicBezTo>
                      <a:pt x="475" y="943"/>
                      <a:pt x="718" y="988"/>
                      <a:pt x="962" y="1002"/>
                    </a:cubicBezTo>
                    <a:cubicBezTo>
                      <a:pt x="1829" y="1062"/>
                      <a:pt x="2698" y="1104"/>
                      <a:pt x="3566" y="1151"/>
                    </a:cubicBezTo>
                    <a:cubicBezTo>
                      <a:pt x="3565" y="1157"/>
                      <a:pt x="3565" y="1162"/>
                      <a:pt x="3565" y="1166"/>
                    </a:cubicBezTo>
                    <a:cubicBezTo>
                      <a:pt x="4435" y="1200"/>
                      <a:pt x="5304" y="1236"/>
                      <a:pt x="6172" y="1263"/>
                    </a:cubicBezTo>
                    <a:cubicBezTo>
                      <a:pt x="6226" y="1264"/>
                      <a:pt x="6281" y="1266"/>
                      <a:pt x="6335" y="1266"/>
                    </a:cubicBezTo>
                    <a:cubicBezTo>
                      <a:pt x="6488" y="1266"/>
                      <a:pt x="6641" y="1256"/>
                      <a:pt x="6789" y="1228"/>
                    </a:cubicBezTo>
                    <a:cubicBezTo>
                      <a:pt x="7015" y="1183"/>
                      <a:pt x="7132" y="1007"/>
                      <a:pt x="7140" y="781"/>
                    </a:cubicBezTo>
                    <a:cubicBezTo>
                      <a:pt x="7150" y="556"/>
                      <a:pt x="7034" y="380"/>
                      <a:pt x="6826" y="298"/>
                    </a:cubicBezTo>
                    <a:cubicBezTo>
                      <a:pt x="6672" y="239"/>
                      <a:pt x="6508" y="207"/>
                      <a:pt x="6344" y="201"/>
                    </a:cubicBezTo>
                    <a:cubicBezTo>
                      <a:pt x="4482" y="129"/>
                      <a:pt x="2619" y="62"/>
                      <a:pt x="758" y="1"/>
                    </a:cubicBezTo>
                    <a:cubicBezTo>
                      <a:pt x="751" y="0"/>
                      <a:pt x="744" y="0"/>
                      <a:pt x="7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9"/>
              <p:cNvSpPr/>
              <p:nvPr/>
            </p:nvSpPr>
            <p:spPr>
              <a:xfrm>
                <a:off x="4492375" y="3545450"/>
                <a:ext cx="174250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6970" h="1448" extrusionOk="0">
                    <a:moveTo>
                      <a:pt x="708" y="1"/>
                    </a:moveTo>
                    <a:cubicBezTo>
                      <a:pt x="567" y="1"/>
                      <a:pt x="420" y="22"/>
                      <a:pt x="294" y="73"/>
                    </a:cubicBezTo>
                    <a:cubicBezTo>
                      <a:pt x="193" y="115"/>
                      <a:pt x="96" y="235"/>
                      <a:pt x="58" y="341"/>
                    </a:cubicBezTo>
                    <a:cubicBezTo>
                      <a:pt x="1" y="503"/>
                      <a:pt x="57" y="667"/>
                      <a:pt x="186" y="792"/>
                    </a:cubicBezTo>
                    <a:cubicBezTo>
                      <a:pt x="381" y="978"/>
                      <a:pt x="639" y="995"/>
                      <a:pt x="885" y="1017"/>
                    </a:cubicBezTo>
                    <a:cubicBezTo>
                      <a:pt x="2504" y="1158"/>
                      <a:pt x="4121" y="1292"/>
                      <a:pt x="5910" y="1443"/>
                    </a:cubicBezTo>
                    <a:cubicBezTo>
                      <a:pt x="5958" y="1443"/>
                      <a:pt x="6067" y="1447"/>
                      <a:pt x="6201" y="1447"/>
                    </a:cubicBezTo>
                    <a:cubicBezTo>
                      <a:pt x="6290" y="1447"/>
                      <a:pt x="6390" y="1445"/>
                      <a:pt x="6489" y="1439"/>
                    </a:cubicBezTo>
                    <a:cubicBezTo>
                      <a:pt x="6736" y="1422"/>
                      <a:pt x="6970" y="1167"/>
                      <a:pt x="6960" y="945"/>
                    </a:cubicBezTo>
                    <a:cubicBezTo>
                      <a:pt x="6950" y="718"/>
                      <a:pt x="6833" y="529"/>
                      <a:pt x="6621" y="474"/>
                    </a:cubicBezTo>
                    <a:cubicBezTo>
                      <a:pt x="6260" y="380"/>
                      <a:pt x="5889" y="299"/>
                      <a:pt x="5520" y="274"/>
                    </a:cubicBezTo>
                    <a:cubicBezTo>
                      <a:pt x="3940" y="170"/>
                      <a:pt x="2359" y="86"/>
                      <a:pt x="779" y="2"/>
                    </a:cubicBezTo>
                    <a:cubicBezTo>
                      <a:pt x="755" y="1"/>
                      <a:pt x="732" y="1"/>
                      <a:pt x="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9"/>
              <p:cNvSpPr/>
              <p:nvPr/>
            </p:nvSpPr>
            <p:spPr>
              <a:xfrm>
                <a:off x="3634775" y="3657650"/>
                <a:ext cx="16135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3523" extrusionOk="0">
                    <a:moveTo>
                      <a:pt x="5946" y="0"/>
                    </a:moveTo>
                    <a:cubicBezTo>
                      <a:pt x="5899" y="0"/>
                      <a:pt x="5851" y="6"/>
                      <a:pt x="5802" y="15"/>
                    </a:cubicBezTo>
                    <a:cubicBezTo>
                      <a:pt x="5721" y="34"/>
                      <a:pt x="5643" y="60"/>
                      <a:pt x="5568" y="98"/>
                    </a:cubicBezTo>
                    <a:cubicBezTo>
                      <a:pt x="3978" y="823"/>
                      <a:pt x="2386" y="1546"/>
                      <a:pt x="801" y="2283"/>
                    </a:cubicBezTo>
                    <a:cubicBezTo>
                      <a:pt x="577" y="2386"/>
                      <a:pt x="368" y="2535"/>
                      <a:pt x="186" y="2700"/>
                    </a:cubicBezTo>
                    <a:cubicBezTo>
                      <a:pt x="17" y="2849"/>
                      <a:pt x="0" y="3068"/>
                      <a:pt x="105" y="3271"/>
                    </a:cubicBezTo>
                    <a:cubicBezTo>
                      <a:pt x="186" y="3429"/>
                      <a:pt x="335" y="3501"/>
                      <a:pt x="607" y="3522"/>
                    </a:cubicBezTo>
                    <a:cubicBezTo>
                      <a:pt x="676" y="3504"/>
                      <a:pt x="847" y="3485"/>
                      <a:pt x="992" y="3415"/>
                    </a:cubicBezTo>
                    <a:cubicBezTo>
                      <a:pt x="2605" y="2638"/>
                      <a:pt x="4217" y="1859"/>
                      <a:pt x="5824" y="1072"/>
                    </a:cubicBezTo>
                    <a:cubicBezTo>
                      <a:pt x="5975" y="1001"/>
                      <a:pt x="6112" y="906"/>
                      <a:pt x="6233" y="792"/>
                    </a:cubicBezTo>
                    <a:cubicBezTo>
                      <a:pt x="6389" y="637"/>
                      <a:pt x="6453" y="439"/>
                      <a:pt x="6335" y="227"/>
                    </a:cubicBezTo>
                    <a:cubicBezTo>
                      <a:pt x="6243" y="64"/>
                      <a:pt x="6105" y="0"/>
                      <a:pt x="5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9"/>
              <p:cNvSpPr/>
              <p:nvPr/>
            </p:nvSpPr>
            <p:spPr>
              <a:xfrm>
                <a:off x="5044875" y="3543875"/>
                <a:ext cx="16957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317" extrusionOk="0">
                    <a:moveTo>
                      <a:pt x="6092" y="0"/>
                    </a:moveTo>
                    <a:cubicBezTo>
                      <a:pt x="6033" y="0"/>
                      <a:pt x="5973" y="2"/>
                      <a:pt x="5913" y="5"/>
                    </a:cubicBezTo>
                    <a:cubicBezTo>
                      <a:pt x="4216" y="90"/>
                      <a:pt x="2519" y="177"/>
                      <a:pt x="822" y="265"/>
                    </a:cubicBezTo>
                    <a:cubicBezTo>
                      <a:pt x="698" y="272"/>
                      <a:pt x="572" y="281"/>
                      <a:pt x="452" y="312"/>
                    </a:cubicBezTo>
                    <a:cubicBezTo>
                      <a:pt x="190" y="379"/>
                      <a:pt x="12" y="531"/>
                      <a:pt x="6" y="825"/>
                    </a:cubicBezTo>
                    <a:cubicBezTo>
                      <a:pt x="0" y="1078"/>
                      <a:pt x="179" y="1291"/>
                      <a:pt x="470" y="1304"/>
                    </a:cubicBezTo>
                    <a:cubicBezTo>
                      <a:pt x="676" y="1313"/>
                      <a:pt x="882" y="1316"/>
                      <a:pt x="1097" y="1316"/>
                    </a:cubicBezTo>
                    <a:cubicBezTo>
                      <a:pt x="1400" y="1316"/>
                      <a:pt x="1720" y="1311"/>
                      <a:pt x="2084" y="1311"/>
                    </a:cubicBezTo>
                    <a:cubicBezTo>
                      <a:pt x="3366" y="1206"/>
                      <a:pt x="4772" y="1100"/>
                      <a:pt x="6175" y="970"/>
                    </a:cubicBezTo>
                    <a:cubicBezTo>
                      <a:pt x="6567" y="935"/>
                      <a:pt x="6752" y="737"/>
                      <a:pt x="6767" y="454"/>
                    </a:cubicBezTo>
                    <a:cubicBezTo>
                      <a:pt x="6783" y="171"/>
                      <a:pt x="6581" y="18"/>
                      <a:pt x="6162" y="1"/>
                    </a:cubicBezTo>
                    <a:cubicBezTo>
                      <a:pt x="6139" y="0"/>
                      <a:pt x="6116" y="0"/>
                      <a:pt x="6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9"/>
              <p:cNvSpPr/>
              <p:nvPr/>
            </p:nvSpPr>
            <p:spPr>
              <a:xfrm>
                <a:off x="3693500" y="3782375"/>
                <a:ext cx="14910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3461" extrusionOk="0">
                    <a:moveTo>
                      <a:pt x="5447" y="0"/>
                    </a:moveTo>
                    <a:cubicBezTo>
                      <a:pt x="5347" y="28"/>
                      <a:pt x="5178" y="48"/>
                      <a:pt x="5034" y="117"/>
                    </a:cubicBezTo>
                    <a:cubicBezTo>
                      <a:pt x="3581" y="824"/>
                      <a:pt x="2131" y="1538"/>
                      <a:pt x="687" y="2259"/>
                    </a:cubicBezTo>
                    <a:cubicBezTo>
                      <a:pt x="501" y="2351"/>
                      <a:pt x="334" y="2475"/>
                      <a:pt x="193" y="2624"/>
                    </a:cubicBezTo>
                    <a:cubicBezTo>
                      <a:pt x="48" y="2782"/>
                      <a:pt x="1" y="2986"/>
                      <a:pt x="130" y="3195"/>
                    </a:cubicBezTo>
                    <a:cubicBezTo>
                      <a:pt x="235" y="3365"/>
                      <a:pt x="379" y="3461"/>
                      <a:pt x="562" y="3461"/>
                    </a:cubicBezTo>
                    <a:cubicBezTo>
                      <a:pt x="589" y="3461"/>
                      <a:pt x="617" y="3458"/>
                      <a:pt x="646" y="3454"/>
                    </a:cubicBezTo>
                    <a:cubicBezTo>
                      <a:pt x="766" y="3437"/>
                      <a:pt x="885" y="3384"/>
                      <a:pt x="993" y="3327"/>
                    </a:cubicBezTo>
                    <a:cubicBezTo>
                      <a:pt x="2466" y="2567"/>
                      <a:pt x="3936" y="1802"/>
                      <a:pt x="5404" y="1033"/>
                    </a:cubicBezTo>
                    <a:cubicBezTo>
                      <a:pt x="5549" y="958"/>
                      <a:pt x="5693" y="865"/>
                      <a:pt x="5807" y="750"/>
                    </a:cubicBezTo>
                    <a:cubicBezTo>
                      <a:pt x="5925" y="629"/>
                      <a:pt x="5963" y="466"/>
                      <a:pt x="5892" y="294"/>
                    </a:cubicBezTo>
                    <a:cubicBezTo>
                      <a:pt x="5822" y="123"/>
                      <a:pt x="5677" y="56"/>
                      <a:pt x="54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9"/>
              <p:cNvSpPr/>
              <p:nvPr/>
            </p:nvSpPr>
            <p:spPr>
              <a:xfrm>
                <a:off x="4851150" y="2743225"/>
                <a:ext cx="30575" cy="12507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5003" extrusionOk="0">
                    <a:moveTo>
                      <a:pt x="692" y="0"/>
                    </a:moveTo>
                    <a:cubicBezTo>
                      <a:pt x="684" y="0"/>
                      <a:pt x="675" y="1"/>
                      <a:pt x="667" y="1"/>
                    </a:cubicBezTo>
                    <a:cubicBezTo>
                      <a:pt x="483" y="8"/>
                      <a:pt x="363" y="121"/>
                      <a:pt x="285" y="274"/>
                    </a:cubicBezTo>
                    <a:cubicBezTo>
                      <a:pt x="249" y="349"/>
                      <a:pt x="230" y="432"/>
                      <a:pt x="227" y="515"/>
                    </a:cubicBezTo>
                    <a:cubicBezTo>
                      <a:pt x="149" y="1765"/>
                      <a:pt x="75" y="3013"/>
                      <a:pt x="6" y="4262"/>
                    </a:cubicBezTo>
                    <a:cubicBezTo>
                      <a:pt x="1" y="4388"/>
                      <a:pt x="18" y="4513"/>
                      <a:pt x="55" y="4632"/>
                    </a:cubicBezTo>
                    <a:cubicBezTo>
                      <a:pt x="122" y="4844"/>
                      <a:pt x="267" y="4987"/>
                      <a:pt x="500" y="5001"/>
                    </a:cubicBezTo>
                    <a:cubicBezTo>
                      <a:pt x="515" y="5002"/>
                      <a:pt x="529" y="5003"/>
                      <a:pt x="543" y="5003"/>
                    </a:cubicBezTo>
                    <a:cubicBezTo>
                      <a:pt x="755" y="5003"/>
                      <a:pt x="913" y="4894"/>
                      <a:pt x="978" y="4689"/>
                    </a:cubicBezTo>
                    <a:cubicBezTo>
                      <a:pt x="1040" y="4491"/>
                      <a:pt x="1077" y="4286"/>
                      <a:pt x="1093" y="4079"/>
                    </a:cubicBezTo>
                    <a:cubicBezTo>
                      <a:pt x="1139" y="3497"/>
                      <a:pt x="1168" y="2914"/>
                      <a:pt x="1211" y="2237"/>
                    </a:cubicBezTo>
                    <a:cubicBezTo>
                      <a:pt x="1211" y="1829"/>
                      <a:pt x="1222" y="1328"/>
                      <a:pt x="1204" y="828"/>
                    </a:cubicBezTo>
                    <a:cubicBezTo>
                      <a:pt x="1194" y="621"/>
                      <a:pt x="1150" y="421"/>
                      <a:pt x="1075" y="230"/>
                    </a:cubicBezTo>
                    <a:cubicBezTo>
                      <a:pt x="1013" y="71"/>
                      <a:pt x="862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9"/>
              <p:cNvSpPr/>
              <p:nvPr/>
            </p:nvSpPr>
            <p:spPr>
              <a:xfrm>
                <a:off x="5010700" y="3267275"/>
                <a:ext cx="124025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1522" extrusionOk="0">
                    <a:moveTo>
                      <a:pt x="4121" y="37"/>
                    </a:moveTo>
                    <a:cubicBezTo>
                      <a:pt x="3003" y="164"/>
                      <a:pt x="1851" y="289"/>
                      <a:pt x="701" y="427"/>
                    </a:cubicBezTo>
                    <a:cubicBezTo>
                      <a:pt x="542" y="447"/>
                      <a:pt x="379" y="514"/>
                      <a:pt x="238" y="593"/>
                    </a:cubicBezTo>
                    <a:cubicBezTo>
                      <a:pt x="89" y="673"/>
                      <a:pt x="1" y="835"/>
                      <a:pt x="15" y="1003"/>
                    </a:cubicBezTo>
                    <a:cubicBezTo>
                      <a:pt x="27" y="1228"/>
                      <a:pt x="146" y="1395"/>
                      <a:pt x="361" y="1469"/>
                    </a:cubicBezTo>
                    <a:cubicBezTo>
                      <a:pt x="449" y="1500"/>
                      <a:pt x="550" y="1522"/>
                      <a:pt x="646" y="1522"/>
                    </a:cubicBezTo>
                    <a:cubicBezTo>
                      <a:pt x="672" y="1522"/>
                      <a:pt x="698" y="1520"/>
                      <a:pt x="723" y="1516"/>
                    </a:cubicBezTo>
                    <a:cubicBezTo>
                      <a:pt x="1913" y="1356"/>
                      <a:pt x="3101" y="1196"/>
                      <a:pt x="4286" y="1012"/>
                    </a:cubicBezTo>
                    <a:cubicBezTo>
                      <a:pt x="4732" y="942"/>
                      <a:pt x="4961" y="662"/>
                      <a:pt x="4869" y="366"/>
                    </a:cubicBezTo>
                    <a:cubicBezTo>
                      <a:pt x="4754" y="1"/>
                      <a:pt x="4441" y="44"/>
                      <a:pt x="4121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9"/>
              <p:cNvSpPr/>
              <p:nvPr/>
            </p:nvSpPr>
            <p:spPr>
              <a:xfrm>
                <a:off x="4603750" y="3282350"/>
                <a:ext cx="1229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286" extrusionOk="0">
                    <a:moveTo>
                      <a:pt x="1112" y="0"/>
                    </a:moveTo>
                    <a:cubicBezTo>
                      <a:pt x="953" y="14"/>
                      <a:pt x="619" y="17"/>
                      <a:pt x="295" y="80"/>
                    </a:cubicBezTo>
                    <a:cubicBezTo>
                      <a:pt x="139" y="112"/>
                      <a:pt x="45" y="282"/>
                      <a:pt x="25" y="462"/>
                    </a:cubicBezTo>
                    <a:cubicBezTo>
                      <a:pt x="1" y="655"/>
                      <a:pt x="112" y="787"/>
                      <a:pt x="245" y="880"/>
                    </a:cubicBezTo>
                    <a:cubicBezTo>
                      <a:pt x="340" y="948"/>
                      <a:pt x="478" y="969"/>
                      <a:pt x="599" y="980"/>
                    </a:cubicBezTo>
                    <a:cubicBezTo>
                      <a:pt x="1720" y="1086"/>
                      <a:pt x="2843" y="1190"/>
                      <a:pt x="3965" y="1280"/>
                    </a:cubicBezTo>
                    <a:cubicBezTo>
                      <a:pt x="4017" y="1284"/>
                      <a:pt x="4068" y="1285"/>
                      <a:pt x="4120" y="1285"/>
                    </a:cubicBezTo>
                    <a:cubicBezTo>
                      <a:pt x="4275" y="1285"/>
                      <a:pt x="4430" y="1270"/>
                      <a:pt x="4581" y="1238"/>
                    </a:cubicBezTo>
                    <a:cubicBezTo>
                      <a:pt x="4754" y="1205"/>
                      <a:pt x="4869" y="1065"/>
                      <a:pt x="4892" y="890"/>
                    </a:cubicBezTo>
                    <a:cubicBezTo>
                      <a:pt x="4916" y="721"/>
                      <a:pt x="4878" y="533"/>
                      <a:pt x="4731" y="446"/>
                    </a:cubicBezTo>
                    <a:cubicBezTo>
                      <a:pt x="4556" y="345"/>
                      <a:pt x="4353" y="261"/>
                      <a:pt x="4155" y="241"/>
                    </a:cubicBezTo>
                    <a:cubicBezTo>
                      <a:pt x="3200" y="152"/>
                      <a:pt x="2243" y="88"/>
                      <a:pt x="1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9"/>
              <p:cNvSpPr/>
              <p:nvPr/>
            </p:nvSpPr>
            <p:spPr>
              <a:xfrm>
                <a:off x="3803200" y="3891000"/>
                <a:ext cx="9567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466" extrusionOk="0">
                    <a:moveTo>
                      <a:pt x="3352" y="0"/>
                    </a:moveTo>
                    <a:cubicBezTo>
                      <a:pt x="3296" y="0"/>
                      <a:pt x="3238" y="14"/>
                      <a:pt x="3177" y="42"/>
                    </a:cubicBezTo>
                    <a:cubicBezTo>
                      <a:pt x="3102" y="77"/>
                      <a:pt x="3022" y="110"/>
                      <a:pt x="2961" y="163"/>
                    </a:cubicBezTo>
                    <a:cubicBezTo>
                      <a:pt x="2085" y="934"/>
                      <a:pt x="1210" y="1704"/>
                      <a:pt x="344" y="2486"/>
                    </a:cubicBezTo>
                    <a:cubicBezTo>
                      <a:pt x="227" y="2591"/>
                      <a:pt x="150" y="2753"/>
                      <a:pt x="87" y="2902"/>
                    </a:cubicBezTo>
                    <a:cubicBezTo>
                      <a:pt x="1" y="3110"/>
                      <a:pt x="232" y="3439"/>
                      <a:pt x="535" y="3464"/>
                    </a:cubicBezTo>
                    <a:cubicBezTo>
                      <a:pt x="549" y="3465"/>
                      <a:pt x="564" y="3466"/>
                      <a:pt x="580" y="3466"/>
                    </a:cubicBezTo>
                    <a:cubicBezTo>
                      <a:pt x="718" y="3466"/>
                      <a:pt x="894" y="3408"/>
                      <a:pt x="1037" y="3274"/>
                    </a:cubicBezTo>
                    <a:cubicBezTo>
                      <a:pt x="1892" y="2481"/>
                      <a:pt x="2744" y="1685"/>
                      <a:pt x="3594" y="886"/>
                    </a:cubicBezTo>
                    <a:cubicBezTo>
                      <a:pt x="3654" y="828"/>
                      <a:pt x="3703" y="759"/>
                      <a:pt x="3738" y="683"/>
                    </a:cubicBezTo>
                    <a:cubicBezTo>
                      <a:pt x="3827" y="477"/>
                      <a:pt x="3820" y="282"/>
                      <a:pt x="3635" y="120"/>
                    </a:cubicBezTo>
                    <a:cubicBezTo>
                      <a:pt x="3547" y="44"/>
                      <a:pt x="3453" y="0"/>
                      <a:pt x="3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9"/>
              <p:cNvSpPr/>
              <p:nvPr/>
            </p:nvSpPr>
            <p:spPr>
              <a:xfrm>
                <a:off x="4758500" y="2762875"/>
                <a:ext cx="27800" cy="1081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27" extrusionOk="0">
                    <a:moveTo>
                      <a:pt x="495" y="0"/>
                    </a:moveTo>
                    <a:cubicBezTo>
                      <a:pt x="332" y="0"/>
                      <a:pt x="198" y="80"/>
                      <a:pt x="120" y="227"/>
                    </a:cubicBezTo>
                    <a:cubicBezTo>
                      <a:pt x="63" y="336"/>
                      <a:pt x="2" y="459"/>
                      <a:pt x="2" y="576"/>
                    </a:cubicBezTo>
                    <a:cubicBezTo>
                      <a:pt x="1" y="1617"/>
                      <a:pt x="6" y="2659"/>
                      <a:pt x="30" y="3701"/>
                    </a:cubicBezTo>
                    <a:cubicBezTo>
                      <a:pt x="33" y="3855"/>
                      <a:pt x="127" y="4019"/>
                      <a:pt x="210" y="4159"/>
                    </a:cubicBezTo>
                    <a:cubicBezTo>
                      <a:pt x="277" y="4273"/>
                      <a:pt x="407" y="4326"/>
                      <a:pt x="544" y="4326"/>
                    </a:cubicBezTo>
                    <a:cubicBezTo>
                      <a:pt x="701" y="4326"/>
                      <a:pt x="866" y="4256"/>
                      <a:pt x="953" y="4125"/>
                    </a:cubicBezTo>
                    <a:cubicBezTo>
                      <a:pt x="1076" y="3940"/>
                      <a:pt x="1112" y="3742"/>
                      <a:pt x="1098" y="3532"/>
                    </a:cubicBezTo>
                    <a:cubicBezTo>
                      <a:pt x="1073" y="3115"/>
                      <a:pt x="1038" y="2699"/>
                      <a:pt x="1007" y="2284"/>
                    </a:cubicBezTo>
                    <a:lnTo>
                      <a:pt x="975" y="2284"/>
                    </a:lnTo>
                    <a:cubicBezTo>
                      <a:pt x="975" y="1825"/>
                      <a:pt x="982" y="1366"/>
                      <a:pt x="971" y="909"/>
                    </a:cubicBezTo>
                    <a:cubicBezTo>
                      <a:pt x="970" y="700"/>
                      <a:pt x="943" y="494"/>
                      <a:pt x="893" y="291"/>
                    </a:cubicBezTo>
                    <a:cubicBezTo>
                      <a:pt x="850" y="124"/>
                      <a:pt x="712" y="14"/>
                      <a:pt x="530" y="1"/>
                    </a:cubicBezTo>
                    <a:cubicBezTo>
                      <a:pt x="518" y="0"/>
                      <a:pt x="506" y="0"/>
                      <a:pt x="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9"/>
              <p:cNvSpPr/>
              <p:nvPr/>
            </p:nvSpPr>
            <p:spPr>
              <a:xfrm>
                <a:off x="4492650" y="3055450"/>
                <a:ext cx="21780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1467" extrusionOk="0">
                    <a:moveTo>
                      <a:pt x="356" y="1"/>
                    </a:moveTo>
                    <a:cubicBezTo>
                      <a:pt x="320" y="1"/>
                      <a:pt x="288" y="2"/>
                      <a:pt x="256" y="7"/>
                    </a:cubicBezTo>
                    <a:cubicBezTo>
                      <a:pt x="146" y="24"/>
                      <a:pt x="1" y="22"/>
                      <a:pt x="25" y="201"/>
                    </a:cubicBezTo>
                    <a:cubicBezTo>
                      <a:pt x="44" y="342"/>
                      <a:pt x="157" y="403"/>
                      <a:pt x="278" y="434"/>
                    </a:cubicBezTo>
                    <a:cubicBezTo>
                      <a:pt x="400" y="463"/>
                      <a:pt x="524" y="484"/>
                      <a:pt x="648" y="498"/>
                    </a:cubicBezTo>
                    <a:cubicBezTo>
                      <a:pt x="3130" y="816"/>
                      <a:pt x="5612" y="1131"/>
                      <a:pt x="8094" y="1446"/>
                    </a:cubicBezTo>
                    <a:cubicBezTo>
                      <a:pt x="8182" y="1457"/>
                      <a:pt x="8272" y="1466"/>
                      <a:pt x="8361" y="1466"/>
                    </a:cubicBezTo>
                    <a:cubicBezTo>
                      <a:pt x="8397" y="1466"/>
                      <a:pt x="8433" y="1465"/>
                      <a:pt x="8468" y="1461"/>
                    </a:cubicBezTo>
                    <a:cubicBezTo>
                      <a:pt x="8581" y="1449"/>
                      <a:pt x="8712" y="1429"/>
                      <a:pt x="8706" y="1255"/>
                    </a:cubicBezTo>
                    <a:cubicBezTo>
                      <a:pt x="8703" y="1162"/>
                      <a:pt x="8667" y="1107"/>
                      <a:pt x="8564" y="1088"/>
                    </a:cubicBezTo>
                    <a:cubicBezTo>
                      <a:pt x="8482" y="1072"/>
                      <a:pt x="8402" y="1046"/>
                      <a:pt x="8320" y="1035"/>
                    </a:cubicBezTo>
                    <a:cubicBezTo>
                      <a:pt x="6502" y="785"/>
                      <a:pt x="4683" y="540"/>
                      <a:pt x="2865" y="297"/>
                    </a:cubicBezTo>
                    <a:cubicBezTo>
                      <a:pt x="2079" y="192"/>
                      <a:pt x="1294" y="96"/>
                      <a:pt x="563" y="4"/>
                    </a:cubicBezTo>
                    <a:cubicBezTo>
                      <a:pt x="477" y="4"/>
                      <a:pt x="412" y="1"/>
                      <a:pt x="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9"/>
              <p:cNvSpPr/>
              <p:nvPr/>
            </p:nvSpPr>
            <p:spPr>
              <a:xfrm>
                <a:off x="4936400" y="2755500"/>
                <a:ext cx="270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4196" extrusionOk="0">
                    <a:moveTo>
                      <a:pt x="609" y="1"/>
                    </a:moveTo>
                    <a:cubicBezTo>
                      <a:pt x="484" y="1"/>
                      <a:pt x="361" y="42"/>
                      <a:pt x="294" y="126"/>
                    </a:cubicBezTo>
                    <a:cubicBezTo>
                      <a:pt x="159" y="298"/>
                      <a:pt x="105" y="494"/>
                      <a:pt x="103" y="706"/>
                    </a:cubicBezTo>
                    <a:cubicBezTo>
                      <a:pt x="101" y="1207"/>
                      <a:pt x="102" y="1706"/>
                      <a:pt x="102" y="2205"/>
                    </a:cubicBezTo>
                    <a:lnTo>
                      <a:pt x="56" y="2204"/>
                    </a:lnTo>
                    <a:cubicBezTo>
                      <a:pt x="39" y="2453"/>
                      <a:pt x="11" y="2703"/>
                      <a:pt x="8" y="2953"/>
                    </a:cubicBezTo>
                    <a:cubicBezTo>
                      <a:pt x="4" y="3241"/>
                      <a:pt x="0" y="3533"/>
                      <a:pt x="36" y="3819"/>
                    </a:cubicBezTo>
                    <a:cubicBezTo>
                      <a:pt x="64" y="4042"/>
                      <a:pt x="222" y="4187"/>
                      <a:pt x="460" y="4195"/>
                    </a:cubicBezTo>
                    <a:cubicBezTo>
                      <a:pt x="467" y="4195"/>
                      <a:pt x="473" y="4195"/>
                      <a:pt x="480" y="4195"/>
                    </a:cubicBezTo>
                    <a:cubicBezTo>
                      <a:pt x="704" y="4195"/>
                      <a:pt x="845" y="4053"/>
                      <a:pt x="941" y="3863"/>
                    </a:cubicBezTo>
                    <a:cubicBezTo>
                      <a:pt x="980" y="3791"/>
                      <a:pt x="1004" y="3708"/>
                      <a:pt x="1010" y="3625"/>
                    </a:cubicBezTo>
                    <a:cubicBezTo>
                      <a:pt x="1038" y="2586"/>
                      <a:pt x="1065" y="1546"/>
                      <a:pt x="1079" y="505"/>
                    </a:cubicBezTo>
                    <a:cubicBezTo>
                      <a:pt x="1081" y="391"/>
                      <a:pt x="1007" y="270"/>
                      <a:pt x="950" y="162"/>
                    </a:cubicBezTo>
                    <a:cubicBezTo>
                      <a:pt x="893" y="55"/>
                      <a:pt x="751" y="1"/>
                      <a:pt x="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9"/>
              <p:cNvSpPr/>
              <p:nvPr/>
            </p:nvSpPr>
            <p:spPr>
              <a:xfrm>
                <a:off x="5083350" y="3001900"/>
                <a:ext cx="2090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1863" extrusionOk="0">
                    <a:moveTo>
                      <a:pt x="8063" y="0"/>
                    </a:moveTo>
                    <a:cubicBezTo>
                      <a:pt x="7965" y="0"/>
                      <a:pt x="7868" y="4"/>
                      <a:pt x="7773" y="21"/>
                    </a:cubicBezTo>
                    <a:cubicBezTo>
                      <a:pt x="5895" y="370"/>
                      <a:pt x="4017" y="721"/>
                      <a:pt x="2140" y="1074"/>
                    </a:cubicBezTo>
                    <a:cubicBezTo>
                      <a:pt x="1487" y="1197"/>
                      <a:pt x="835" y="1321"/>
                      <a:pt x="184" y="1455"/>
                    </a:cubicBezTo>
                    <a:cubicBezTo>
                      <a:pt x="43" y="1484"/>
                      <a:pt x="1" y="1622"/>
                      <a:pt x="30" y="1740"/>
                    </a:cubicBezTo>
                    <a:cubicBezTo>
                      <a:pt x="44" y="1793"/>
                      <a:pt x="161" y="1820"/>
                      <a:pt x="236" y="1860"/>
                    </a:cubicBezTo>
                    <a:cubicBezTo>
                      <a:pt x="260" y="1860"/>
                      <a:pt x="284" y="1862"/>
                      <a:pt x="309" y="1862"/>
                    </a:cubicBezTo>
                    <a:cubicBezTo>
                      <a:pt x="325" y="1862"/>
                      <a:pt x="341" y="1862"/>
                      <a:pt x="356" y="1859"/>
                    </a:cubicBezTo>
                    <a:cubicBezTo>
                      <a:pt x="2893" y="1411"/>
                      <a:pt x="5433" y="993"/>
                      <a:pt x="7945" y="416"/>
                    </a:cubicBezTo>
                    <a:cubicBezTo>
                      <a:pt x="8063" y="388"/>
                      <a:pt x="8187" y="346"/>
                      <a:pt x="8286" y="279"/>
                    </a:cubicBezTo>
                    <a:cubicBezTo>
                      <a:pt x="8336" y="244"/>
                      <a:pt x="8346" y="140"/>
                      <a:pt x="8359" y="64"/>
                    </a:cubicBezTo>
                    <a:cubicBezTo>
                      <a:pt x="8362" y="48"/>
                      <a:pt x="8293" y="2"/>
                      <a:pt x="8258" y="2"/>
                    </a:cubicBezTo>
                    <a:cubicBezTo>
                      <a:pt x="8194" y="2"/>
                      <a:pt x="8128" y="0"/>
                      <a:pt x="8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9"/>
              <p:cNvSpPr/>
              <p:nvPr/>
            </p:nvSpPr>
            <p:spPr>
              <a:xfrm>
                <a:off x="4514700" y="2926625"/>
                <a:ext cx="184675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4636" extrusionOk="0">
                    <a:moveTo>
                      <a:pt x="197" y="1"/>
                    </a:moveTo>
                    <a:cubicBezTo>
                      <a:pt x="141" y="1"/>
                      <a:pt x="81" y="8"/>
                      <a:pt x="18" y="24"/>
                    </a:cubicBezTo>
                    <a:cubicBezTo>
                      <a:pt x="0" y="616"/>
                      <a:pt x="551" y="683"/>
                      <a:pt x="887" y="890"/>
                    </a:cubicBezTo>
                    <a:cubicBezTo>
                      <a:pt x="2871" y="2117"/>
                      <a:pt x="4879" y="3305"/>
                      <a:pt x="6882" y="4502"/>
                    </a:cubicBezTo>
                    <a:cubicBezTo>
                      <a:pt x="6986" y="4565"/>
                      <a:pt x="7109" y="4599"/>
                      <a:pt x="7226" y="4634"/>
                    </a:cubicBezTo>
                    <a:cubicBezTo>
                      <a:pt x="7229" y="4635"/>
                      <a:pt x="7232" y="4636"/>
                      <a:pt x="7236" y="4636"/>
                    </a:cubicBezTo>
                    <a:cubicBezTo>
                      <a:pt x="7264" y="4636"/>
                      <a:pt x="7306" y="4608"/>
                      <a:pt x="7329" y="4588"/>
                    </a:cubicBezTo>
                    <a:cubicBezTo>
                      <a:pt x="7356" y="4566"/>
                      <a:pt x="7368" y="4528"/>
                      <a:pt x="7386" y="4498"/>
                    </a:cubicBezTo>
                    <a:cubicBezTo>
                      <a:pt x="7350" y="4425"/>
                      <a:pt x="7332" y="4326"/>
                      <a:pt x="7275" y="4286"/>
                    </a:cubicBezTo>
                    <a:cubicBezTo>
                      <a:pt x="6830" y="3978"/>
                      <a:pt x="6388" y="3664"/>
                      <a:pt x="5925" y="3384"/>
                    </a:cubicBezTo>
                    <a:cubicBezTo>
                      <a:pt x="4323" y="2410"/>
                      <a:pt x="2718" y="1441"/>
                      <a:pt x="1100" y="493"/>
                    </a:cubicBezTo>
                    <a:cubicBezTo>
                      <a:pt x="810" y="321"/>
                      <a:pt x="570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9"/>
              <p:cNvSpPr/>
              <p:nvPr/>
            </p:nvSpPr>
            <p:spPr>
              <a:xfrm>
                <a:off x="3918000" y="3966575"/>
                <a:ext cx="63925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3163" extrusionOk="0">
                    <a:moveTo>
                      <a:pt x="2112" y="1"/>
                    </a:moveTo>
                    <a:cubicBezTo>
                      <a:pt x="2040" y="1"/>
                      <a:pt x="1972" y="14"/>
                      <a:pt x="1937" y="49"/>
                    </a:cubicBezTo>
                    <a:cubicBezTo>
                      <a:pt x="1197" y="788"/>
                      <a:pt x="650" y="1671"/>
                      <a:pt x="139" y="2573"/>
                    </a:cubicBezTo>
                    <a:cubicBezTo>
                      <a:pt x="0" y="2817"/>
                      <a:pt x="281" y="3163"/>
                      <a:pt x="558" y="3163"/>
                    </a:cubicBezTo>
                    <a:cubicBezTo>
                      <a:pt x="568" y="3163"/>
                      <a:pt x="578" y="3162"/>
                      <a:pt x="589" y="3161"/>
                    </a:cubicBezTo>
                    <a:cubicBezTo>
                      <a:pt x="763" y="3146"/>
                      <a:pt x="914" y="3085"/>
                      <a:pt x="1023" y="2949"/>
                    </a:cubicBezTo>
                    <a:cubicBezTo>
                      <a:pt x="1576" y="2269"/>
                      <a:pt x="2046" y="1531"/>
                      <a:pt x="2473" y="767"/>
                    </a:cubicBezTo>
                    <a:cubicBezTo>
                      <a:pt x="2531" y="662"/>
                      <a:pt x="2537" y="530"/>
                      <a:pt x="2556" y="453"/>
                    </a:cubicBezTo>
                    <a:cubicBezTo>
                      <a:pt x="2524" y="236"/>
                      <a:pt x="2460" y="73"/>
                      <a:pt x="2286" y="24"/>
                    </a:cubicBezTo>
                    <a:cubicBezTo>
                      <a:pt x="2236" y="10"/>
                      <a:pt x="2173" y="1"/>
                      <a:pt x="2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9"/>
              <p:cNvSpPr/>
              <p:nvPr/>
            </p:nvSpPr>
            <p:spPr>
              <a:xfrm>
                <a:off x="5106925" y="3081050"/>
                <a:ext cx="184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7363" h="1397" extrusionOk="0">
                    <a:moveTo>
                      <a:pt x="282" y="1"/>
                    </a:moveTo>
                    <a:cubicBezTo>
                      <a:pt x="243" y="1"/>
                      <a:pt x="212" y="4"/>
                      <a:pt x="183" y="12"/>
                    </a:cubicBezTo>
                    <a:cubicBezTo>
                      <a:pt x="115" y="33"/>
                      <a:pt x="19" y="92"/>
                      <a:pt x="10" y="145"/>
                    </a:cubicBezTo>
                    <a:cubicBezTo>
                      <a:pt x="0" y="209"/>
                      <a:pt x="53" y="330"/>
                      <a:pt x="106" y="350"/>
                    </a:cubicBezTo>
                    <a:cubicBezTo>
                      <a:pt x="297" y="422"/>
                      <a:pt x="495" y="474"/>
                      <a:pt x="696" y="504"/>
                    </a:cubicBezTo>
                    <a:cubicBezTo>
                      <a:pt x="2014" y="697"/>
                      <a:pt x="3333" y="879"/>
                      <a:pt x="4651" y="1068"/>
                    </a:cubicBezTo>
                    <a:cubicBezTo>
                      <a:pt x="5433" y="1178"/>
                      <a:pt x="6215" y="1299"/>
                      <a:pt x="6999" y="1395"/>
                    </a:cubicBezTo>
                    <a:cubicBezTo>
                      <a:pt x="7004" y="1396"/>
                      <a:pt x="7010" y="1396"/>
                      <a:pt x="7016" y="1396"/>
                    </a:cubicBezTo>
                    <a:cubicBezTo>
                      <a:pt x="7111" y="1396"/>
                      <a:pt x="7254" y="1316"/>
                      <a:pt x="7292" y="1239"/>
                    </a:cubicBezTo>
                    <a:cubicBezTo>
                      <a:pt x="7363" y="1090"/>
                      <a:pt x="7212" y="1029"/>
                      <a:pt x="7095" y="1009"/>
                    </a:cubicBezTo>
                    <a:cubicBezTo>
                      <a:pt x="6233" y="864"/>
                      <a:pt x="5372" y="722"/>
                      <a:pt x="4508" y="591"/>
                    </a:cubicBezTo>
                    <a:cubicBezTo>
                      <a:pt x="3150" y="384"/>
                      <a:pt x="1792" y="188"/>
                      <a:pt x="569" y="8"/>
                    </a:cubicBezTo>
                    <a:cubicBezTo>
                      <a:pt x="432" y="8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9"/>
              <p:cNvSpPr/>
              <p:nvPr/>
            </p:nvSpPr>
            <p:spPr>
              <a:xfrm>
                <a:off x="4507650" y="3130775"/>
                <a:ext cx="175300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1277" extrusionOk="0">
                    <a:moveTo>
                      <a:pt x="6813" y="1"/>
                    </a:moveTo>
                    <a:cubicBezTo>
                      <a:pt x="6728" y="1"/>
                      <a:pt x="6629" y="29"/>
                      <a:pt x="6551" y="29"/>
                    </a:cubicBezTo>
                    <a:cubicBezTo>
                      <a:pt x="6546" y="29"/>
                      <a:pt x="6540" y="29"/>
                      <a:pt x="6535" y="28"/>
                    </a:cubicBezTo>
                    <a:cubicBezTo>
                      <a:pt x="6506" y="27"/>
                      <a:pt x="6477" y="26"/>
                      <a:pt x="6448" y="26"/>
                    </a:cubicBezTo>
                    <a:cubicBezTo>
                      <a:pt x="6269" y="26"/>
                      <a:pt x="6089" y="53"/>
                      <a:pt x="5911" y="76"/>
                    </a:cubicBezTo>
                    <a:cubicBezTo>
                      <a:pt x="4092" y="314"/>
                      <a:pt x="2272" y="557"/>
                      <a:pt x="454" y="801"/>
                    </a:cubicBezTo>
                    <a:cubicBezTo>
                      <a:pt x="331" y="816"/>
                      <a:pt x="212" y="855"/>
                      <a:pt x="104" y="914"/>
                    </a:cubicBezTo>
                    <a:cubicBezTo>
                      <a:pt x="48" y="946"/>
                      <a:pt x="1" y="1052"/>
                      <a:pt x="10" y="1114"/>
                    </a:cubicBezTo>
                    <a:cubicBezTo>
                      <a:pt x="19" y="1169"/>
                      <a:pt x="108" y="1227"/>
                      <a:pt x="172" y="1251"/>
                    </a:cubicBezTo>
                    <a:cubicBezTo>
                      <a:pt x="249" y="1276"/>
                      <a:pt x="337" y="1266"/>
                      <a:pt x="420" y="1272"/>
                    </a:cubicBezTo>
                    <a:cubicBezTo>
                      <a:pt x="544" y="1262"/>
                      <a:pt x="671" y="1261"/>
                      <a:pt x="794" y="1244"/>
                    </a:cubicBezTo>
                    <a:cubicBezTo>
                      <a:pt x="2738" y="982"/>
                      <a:pt x="4679" y="717"/>
                      <a:pt x="6621" y="448"/>
                    </a:cubicBezTo>
                    <a:cubicBezTo>
                      <a:pt x="6781" y="426"/>
                      <a:pt x="7012" y="381"/>
                      <a:pt x="7000" y="197"/>
                    </a:cubicBezTo>
                    <a:cubicBezTo>
                      <a:pt x="6990" y="38"/>
                      <a:pt x="6911" y="1"/>
                      <a:pt x="68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9"/>
              <p:cNvSpPr/>
              <p:nvPr/>
            </p:nvSpPr>
            <p:spPr>
              <a:xfrm>
                <a:off x="5082975" y="2916875"/>
                <a:ext cx="1542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3191" extrusionOk="0">
                    <a:moveTo>
                      <a:pt x="6055" y="0"/>
                    </a:moveTo>
                    <a:cubicBezTo>
                      <a:pt x="6054" y="0"/>
                      <a:pt x="6052" y="0"/>
                      <a:pt x="6051" y="0"/>
                    </a:cubicBezTo>
                    <a:cubicBezTo>
                      <a:pt x="5929" y="20"/>
                      <a:pt x="5798" y="34"/>
                      <a:pt x="5690" y="87"/>
                    </a:cubicBezTo>
                    <a:cubicBezTo>
                      <a:pt x="3889" y="953"/>
                      <a:pt x="2091" y="1824"/>
                      <a:pt x="295" y="2700"/>
                    </a:cubicBezTo>
                    <a:cubicBezTo>
                      <a:pt x="190" y="2751"/>
                      <a:pt x="105" y="2850"/>
                      <a:pt x="20" y="2937"/>
                    </a:cubicBezTo>
                    <a:cubicBezTo>
                      <a:pt x="0" y="2956"/>
                      <a:pt x="14" y="3019"/>
                      <a:pt x="28" y="3057"/>
                    </a:cubicBezTo>
                    <a:cubicBezTo>
                      <a:pt x="41" y="3092"/>
                      <a:pt x="73" y="3120"/>
                      <a:pt x="101" y="3154"/>
                    </a:cubicBezTo>
                    <a:cubicBezTo>
                      <a:pt x="155" y="3180"/>
                      <a:pt x="206" y="3190"/>
                      <a:pt x="255" y="3190"/>
                    </a:cubicBezTo>
                    <a:cubicBezTo>
                      <a:pt x="408" y="3190"/>
                      <a:pt x="542" y="3092"/>
                      <a:pt x="673" y="3029"/>
                    </a:cubicBezTo>
                    <a:cubicBezTo>
                      <a:pt x="2393" y="2188"/>
                      <a:pt x="4111" y="1343"/>
                      <a:pt x="5829" y="495"/>
                    </a:cubicBezTo>
                    <a:cubicBezTo>
                      <a:pt x="5941" y="442"/>
                      <a:pt x="6044" y="368"/>
                      <a:pt x="6132" y="281"/>
                    </a:cubicBezTo>
                    <a:cubicBezTo>
                      <a:pt x="6171" y="239"/>
                      <a:pt x="6158" y="138"/>
                      <a:pt x="6148" y="66"/>
                    </a:cubicBezTo>
                    <a:cubicBezTo>
                      <a:pt x="6146" y="41"/>
                      <a:pt x="6087" y="0"/>
                      <a:pt x="60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9"/>
              <p:cNvSpPr/>
              <p:nvPr/>
            </p:nvSpPr>
            <p:spPr>
              <a:xfrm>
                <a:off x="4048625" y="4005650"/>
                <a:ext cx="43750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2948" extrusionOk="0">
                    <a:moveTo>
                      <a:pt x="1247" y="0"/>
                    </a:moveTo>
                    <a:cubicBezTo>
                      <a:pt x="1245" y="0"/>
                      <a:pt x="1242" y="0"/>
                      <a:pt x="1240" y="0"/>
                    </a:cubicBezTo>
                    <a:cubicBezTo>
                      <a:pt x="1162" y="21"/>
                      <a:pt x="1078" y="27"/>
                      <a:pt x="1007" y="66"/>
                    </a:cubicBezTo>
                    <a:cubicBezTo>
                      <a:pt x="937" y="103"/>
                      <a:pt x="858" y="159"/>
                      <a:pt x="827" y="228"/>
                    </a:cubicBezTo>
                    <a:cubicBezTo>
                      <a:pt x="513" y="907"/>
                      <a:pt x="216" y="1594"/>
                      <a:pt x="59" y="2327"/>
                    </a:cubicBezTo>
                    <a:cubicBezTo>
                      <a:pt x="0" y="2598"/>
                      <a:pt x="122" y="2817"/>
                      <a:pt x="392" y="2920"/>
                    </a:cubicBezTo>
                    <a:cubicBezTo>
                      <a:pt x="442" y="2939"/>
                      <a:pt x="494" y="2948"/>
                      <a:pt x="546" y="2948"/>
                    </a:cubicBezTo>
                    <a:cubicBezTo>
                      <a:pt x="735" y="2948"/>
                      <a:pt x="926" y="2830"/>
                      <a:pt x="996" y="2627"/>
                    </a:cubicBezTo>
                    <a:cubicBezTo>
                      <a:pt x="1240" y="1922"/>
                      <a:pt x="1473" y="1212"/>
                      <a:pt x="1682" y="495"/>
                    </a:cubicBezTo>
                    <a:cubicBezTo>
                      <a:pt x="1750" y="263"/>
                      <a:pt x="1487" y="0"/>
                      <a:pt x="1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39"/>
            <p:cNvGrpSpPr/>
            <p:nvPr/>
          </p:nvGrpSpPr>
          <p:grpSpPr>
            <a:xfrm>
              <a:off x="7134623" y="2479678"/>
              <a:ext cx="715753" cy="315184"/>
              <a:chOff x="2818575" y="3138200"/>
              <a:chExt cx="630175" cy="277475"/>
            </a:xfrm>
          </p:grpSpPr>
          <p:sp>
            <p:nvSpPr>
              <p:cNvPr id="432" name="Google Shape;432;p39"/>
              <p:cNvSpPr/>
              <p:nvPr/>
            </p:nvSpPr>
            <p:spPr>
              <a:xfrm>
                <a:off x="2970725" y="3216775"/>
                <a:ext cx="316250" cy="1989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7956" extrusionOk="0">
                    <a:moveTo>
                      <a:pt x="3827" y="1"/>
                    </a:moveTo>
                    <a:cubicBezTo>
                      <a:pt x="1714" y="1"/>
                      <a:pt x="0" y="1781"/>
                      <a:pt x="0" y="3979"/>
                    </a:cubicBezTo>
                    <a:cubicBezTo>
                      <a:pt x="0" y="6175"/>
                      <a:pt x="1714" y="7955"/>
                      <a:pt x="3827" y="7955"/>
                    </a:cubicBezTo>
                    <a:cubicBezTo>
                      <a:pt x="4783" y="7955"/>
                      <a:pt x="5655" y="7589"/>
                      <a:pt x="6325" y="6987"/>
                    </a:cubicBezTo>
                    <a:cubicBezTo>
                      <a:pt x="6996" y="7589"/>
                      <a:pt x="7868" y="7955"/>
                      <a:pt x="8823" y="7955"/>
                    </a:cubicBezTo>
                    <a:cubicBezTo>
                      <a:pt x="10937" y="7955"/>
                      <a:pt x="12649" y="6175"/>
                      <a:pt x="12649" y="3979"/>
                    </a:cubicBezTo>
                    <a:cubicBezTo>
                      <a:pt x="12649" y="1781"/>
                      <a:pt x="10937" y="1"/>
                      <a:pt x="8823" y="1"/>
                    </a:cubicBezTo>
                    <a:cubicBezTo>
                      <a:pt x="7868" y="1"/>
                      <a:pt x="6996" y="368"/>
                      <a:pt x="6325" y="970"/>
                    </a:cubicBezTo>
                    <a:cubicBezTo>
                      <a:pt x="5655" y="368"/>
                      <a:pt x="4783" y="1"/>
                      <a:pt x="38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9"/>
              <p:cNvSpPr/>
              <p:nvPr/>
            </p:nvSpPr>
            <p:spPr>
              <a:xfrm>
                <a:off x="3044750" y="3180150"/>
                <a:ext cx="1701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461" extrusionOk="0">
                    <a:moveTo>
                      <a:pt x="3403" y="1"/>
                    </a:moveTo>
                    <a:cubicBezTo>
                      <a:pt x="1524" y="1"/>
                      <a:pt x="0" y="776"/>
                      <a:pt x="0" y="1731"/>
                    </a:cubicBezTo>
                    <a:cubicBezTo>
                      <a:pt x="0" y="2687"/>
                      <a:pt x="1524" y="3461"/>
                      <a:pt x="3403" y="3461"/>
                    </a:cubicBezTo>
                    <a:cubicBezTo>
                      <a:pt x="5282" y="3461"/>
                      <a:pt x="6806" y="2687"/>
                      <a:pt x="6806" y="1731"/>
                    </a:cubicBezTo>
                    <a:cubicBezTo>
                      <a:pt x="6806" y="776"/>
                      <a:pt x="5282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9"/>
              <p:cNvSpPr/>
              <p:nvPr/>
            </p:nvSpPr>
            <p:spPr>
              <a:xfrm>
                <a:off x="2939575" y="3138200"/>
                <a:ext cx="557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230" extrusionOk="0">
                    <a:moveTo>
                      <a:pt x="1113" y="1"/>
                    </a:moveTo>
                    <a:cubicBezTo>
                      <a:pt x="498" y="1"/>
                      <a:pt x="0" y="500"/>
                      <a:pt x="0" y="1115"/>
                    </a:cubicBezTo>
                    <a:cubicBezTo>
                      <a:pt x="0" y="1730"/>
                      <a:pt x="498" y="2229"/>
                      <a:pt x="1113" y="2229"/>
                    </a:cubicBezTo>
                    <a:cubicBezTo>
                      <a:pt x="1729" y="2229"/>
                      <a:pt x="2228" y="1730"/>
                      <a:pt x="2228" y="1115"/>
                    </a:cubicBezTo>
                    <a:cubicBezTo>
                      <a:pt x="2228" y="500"/>
                      <a:pt x="1729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9"/>
              <p:cNvSpPr/>
              <p:nvPr/>
            </p:nvSpPr>
            <p:spPr>
              <a:xfrm>
                <a:off x="3281650" y="3138200"/>
                <a:ext cx="557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230" extrusionOk="0">
                    <a:moveTo>
                      <a:pt x="1114" y="1"/>
                    </a:moveTo>
                    <a:cubicBezTo>
                      <a:pt x="499" y="1"/>
                      <a:pt x="0" y="500"/>
                      <a:pt x="0" y="1115"/>
                    </a:cubicBezTo>
                    <a:cubicBezTo>
                      <a:pt x="0" y="1730"/>
                      <a:pt x="499" y="2229"/>
                      <a:pt x="1114" y="2229"/>
                    </a:cubicBezTo>
                    <a:cubicBezTo>
                      <a:pt x="1730" y="2229"/>
                      <a:pt x="2229" y="1730"/>
                      <a:pt x="2229" y="1115"/>
                    </a:cubicBezTo>
                    <a:cubicBezTo>
                      <a:pt x="2229" y="500"/>
                      <a:pt x="1730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9"/>
              <p:cNvSpPr/>
              <p:nvPr/>
            </p:nvSpPr>
            <p:spPr>
              <a:xfrm>
                <a:off x="2818575" y="3208500"/>
                <a:ext cx="954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5" y="3819"/>
                      <a:pt x="3819" y="2964"/>
                      <a:pt x="3819" y="1909"/>
                    </a:cubicBezTo>
                    <a:cubicBezTo>
                      <a:pt x="3819" y="855"/>
                      <a:pt x="2965" y="0"/>
                      <a:pt x="1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9"/>
              <p:cNvSpPr/>
              <p:nvPr/>
            </p:nvSpPr>
            <p:spPr>
              <a:xfrm>
                <a:off x="3353250" y="3208500"/>
                <a:ext cx="955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4" y="3819"/>
                      <a:pt x="3819" y="2964"/>
                      <a:pt x="3819" y="1909"/>
                    </a:cubicBezTo>
                    <a:cubicBezTo>
                      <a:pt x="3819" y="855"/>
                      <a:pt x="2964" y="0"/>
                      <a:pt x="1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E124ACE-4010-2CFF-3180-2DABAAB07CD0}"/>
              </a:ext>
            </a:extLst>
          </p:cNvPr>
          <p:cNvSpPr txBox="1"/>
          <p:nvPr/>
        </p:nvSpPr>
        <p:spPr>
          <a:xfrm>
            <a:off x="7518400" y="158023"/>
            <a:ext cx="4541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#9Slide05 Lobster" panose="02000506000000020003" pitchFamily="2" charset="0"/>
              </a:rPr>
              <a:t>NỘI DUNG BÀI HỌC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0E39E41-D1A1-EA4A-20B3-BB9022FCD7EF}"/>
              </a:ext>
            </a:extLst>
          </p:cNvPr>
          <p:cNvSpPr txBox="1"/>
          <p:nvPr/>
        </p:nvSpPr>
        <p:spPr>
          <a:xfrm>
            <a:off x="3270121" y="2973323"/>
            <a:ext cx="4607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1.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thang,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3D67175-9532-671C-BE85-14C681463A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97"/>
          <a:stretch/>
        </p:blipFill>
        <p:spPr>
          <a:xfrm flipH="1">
            <a:off x="1832976" y="3023761"/>
            <a:ext cx="1286349" cy="1237595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5E4EC85F-50A4-D338-E394-2D9DED44FA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603"/>
          <a:stretch/>
        </p:blipFill>
        <p:spPr>
          <a:xfrm flipH="1">
            <a:off x="9201137" y="4044701"/>
            <a:ext cx="871823" cy="123759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7B963D3-7340-37BA-1F73-25262F9ABF64}"/>
              </a:ext>
            </a:extLst>
          </p:cNvPr>
          <p:cNvSpPr txBox="1"/>
          <p:nvPr/>
        </p:nvSpPr>
        <p:spPr>
          <a:xfrm>
            <a:off x="3270121" y="3874630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2F86555-DF40-2900-353F-4610450B4DFD}"/>
              </a:ext>
            </a:extLst>
          </p:cNvPr>
          <p:cNvSpPr txBox="1"/>
          <p:nvPr/>
        </p:nvSpPr>
        <p:spPr>
          <a:xfrm>
            <a:off x="3270121" y="4826736"/>
            <a:ext cx="5761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#9Slide03 SVNAvo" panose="02040603050506020204" pitchFamily="18" charset="0"/>
              </a:rPr>
              <a:t>3.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#9Slide03 SVNAvo" panose="02040603050506020204" pitchFamily="18" charset="0"/>
              </a:rPr>
              <a:t>Dấu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#9Slide03 SVNAvo" panose="02040603050506020204" pitchFamily="18" charset="0"/>
              </a:rPr>
              <a:t>hiệu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#9Slide03 SVNAvo" panose="02040603050506020204" pitchFamily="18" charset="0"/>
              </a:rPr>
              <a:t>nhận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#9Slide03 SVNAvo" panose="02040603050506020204" pitchFamily="18" charset="0"/>
              </a:rPr>
              <a:t>biết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822E0C1-31F1-1220-FE5A-38D610731C14}"/>
              </a:ext>
            </a:extLst>
          </p:cNvPr>
          <p:cNvSpPr txBox="1"/>
          <p:nvPr/>
        </p:nvSpPr>
        <p:spPr>
          <a:xfrm rot="16200000">
            <a:off x="2217902" y="3442502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1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CC9BDB8-6B83-1738-74D8-02D3C4BCB4C3}"/>
              </a:ext>
            </a:extLst>
          </p:cNvPr>
          <p:cNvSpPr txBox="1"/>
          <p:nvPr/>
        </p:nvSpPr>
        <p:spPr>
          <a:xfrm rot="5400000">
            <a:off x="9092569" y="4517261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Hình tự do: Hình 76">
            <a:extLst>
              <a:ext uri="{FF2B5EF4-FFF2-40B4-BE49-F238E27FC236}">
                <a16:creationId xmlns:a16="http://schemas.microsoft.com/office/drawing/2014/main" id="{1C61CF4B-5E53-230D-2237-29B3A85D1A97}"/>
              </a:ext>
            </a:extLst>
          </p:cNvPr>
          <p:cNvSpPr/>
          <p:nvPr/>
        </p:nvSpPr>
        <p:spPr>
          <a:xfrm>
            <a:off x="8803640" y="1417320"/>
            <a:ext cx="817880" cy="1325880"/>
          </a:xfrm>
          <a:custGeom>
            <a:avLst/>
            <a:gdLst>
              <a:gd name="connsiteX0" fmla="*/ 812800 w 817880"/>
              <a:gd name="connsiteY0" fmla="*/ 0 h 1325880"/>
              <a:gd name="connsiteX1" fmla="*/ 817880 w 817880"/>
              <a:gd name="connsiteY1" fmla="*/ 1325880 h 1325880"/>
              <a:gd name="connsiteX2" fmla="*/ 0 w 817880"/>
              <a:gd name="connsiteY2" fmla="*/ 1310640 h 1325880"/>
              <a:gd name="connsiteX3" fmla="*/ 812800 w 817880"/>
              <a:gd name="connsiteY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880" h="1325880">
                <a:moveTo>
                  <a:pt x="812800" y="0"/>
                </a:moveTo>
                <a:cubicBezTo>
                  <a:pt x="814493" y="441960"/>
                  <a:pt x="816187" y="883920"/>
                  <a:pt x="817880" y="1325880"/>
                </a:cubicBezTo>
                <a:lnTo>
                  <a:pt x="0" y="1310640"/>
                </a:lnTo>
                <a:lnTo>
                  <a:pt x="81280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Hình tự do: Hình 77">
            <a:extLst>
              <a:ext uri="{FF2B5EF4-FFF2-40B4-BE49-F238E27FC236}">
                <a16:creationId xmlns:a16="http://schemas.microsoft.com/office/drawing/2014/main" id="{2B2AB810-90EE-83C7-D1F1-9242742C2DB0}"/>
              </a:ext>
            </a:extLst>
          </p:cNvPr>
          <p:cNvSpPr/>
          <p:nvPr/>
        </p:nvSpPr>
        <p:spPr>
          <a:xfrm flipH="1">
            <a:off x="10929562" y="1410729"/>
            <a:ext cx="817880" cy="1325880"/>
          </a:xfrm>
          <a:custGeom>
            <a:avLst/>
            <a:gdLst>
              <a:gd name="connsiteX0" fmla="*/ 812800 w 817880"/>
              <a:gd name="connsiteY0" fmla="*/ 0 h 1325880"/>
              <a:gd name="connsiteX1" fmla="*/ 817880 w 817880"/>
              <a:gd name="connsiteY1" fmla="*/ 1325880 h 1325880"/>
              <a:gd name="connsiteX2" fmla="*/ 0 w 817880"/>
              <a:gd name="connsiteY2" fmla="*/ 1310640 h 1325880"/>
              <a:gd name="connsiteX3" fmla="*/ 812800 w 817880"/>
              <a:gd name="connsiteY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880" h="1325880">
                <a:moveTo>
                  <a:pt x="812800" y="0"/>
                </a:moveTo>
                <a:cubicBezTo>
                  <a:pt x="814493" y="441960"/>
                  <a:pt x="816187" y="883920"/>
                  <a:pt x="817880" y="1325880"/>
                </a:cubicBezTo>
                <a:lnTo>
                  <a:pt x="0" y="1310640"/>
                </a:lnTo>
                <a:lnTo>
                  <a:pt x="81280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30FBE10-5AA4-43DB-49C7-BA8873F72D98}"/>
              </a:ext>
            </a:extLst>
          </p:cNvPr>
          <p:cNvSpPr txBox="1"/>
          <p:nvPr/>
        </p:nvSpPr>
        <p:spPr>
          <a:xfrm>
            <a:off x="172474" y="199643"/>
            <a:ext cx="5612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2.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D2B51E0-E80F-A0D7-A92B-ACBFAEAD5B78}"/>
              </a:ext>
            </a:extLst>
          </p:cNvPr>
          <p:cNvSpPr txBox="1"/>
          <p:nvPr/>
        </p:nvSpPr>
        <p:spPr>
          <a:xfrm>
            <a:off x="5619113" y="584229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Cạnh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bên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47136BE7-F89E-034F-42B5-B5F41E996BAD}"/>
              </a:ext>
            </a:extLst>
          </p:cNvPr>
          <p:cNvSpPr/>
          <p:nvPr/>
        </p:nvSpPr>
        <p:spPr>
          <a:xfrm>
            <a:off x="1215873" y="1212291"/>
            <a:ext cx="475688" cy="647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753BEE9-788C-114D-1B40-216A5FD0C356}"/>
              </a:ext>
            </a:extLst>
          </p:cNvPr>
          <p:cNvSpPr txBox="1"/>
          <p:nvPr/>
        </p:nvSpPr>
        <p:spPr>
          <a:xfrm>
            <a:off x="1169996" y="1191971"/>
            <a:ext cx="6596617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?3.  Cho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 ABCD, AB // CD </a:t>
            </a:r>
            <a:r>
              <a:rPr lang="en-US" sz="2400" dirty="0" err="1">
                <a:latin typeface="#9Slide03 SVNAvo" panose="02040603050506020204" pitchFamily="18" charset="0"/>
              </a:rPr>
              <a:t>và</a:t>
            </a:r>
            <a:r>
              <a:rPr lang="en-US" sz="2400" dirty="0">
                <a:latin typeface="#9Slide03 SVNAvo" panose="02040603050506020204" pitchFamily="18" charset="0"/>
              </a:rPr>
              <a:t> AB &lt; CD.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E23F88-E0B8-77F1-AD9D-DE3533178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" y="1305442"/>
            <a:ext cx="451242" cy="451242"/>
          </a:xfrm>
          <a:prstGeom prst="rect">
            <a:avLst/>
          </a:prstGeom>
        </p:spPr>
      </p:pic>
      <p:sp>
        <p:nvSpPr>
          <p:cNvPr id="11" name="Hình thang 10">
            <a:extLst>
              <a:ext uri="{FF2B5EF4-FFF2-40B4-BE49-F238E27FC236}">
                <a16:creationId xmlns:a16="http://schemas.microsoft.com/office/drawing/2014/main" id="{3AFFE9CE-938E-1D46-D3ED-EF83F3F0B0EF}"/>
              </a:ext>
            </a:extLst>
          </p:cNvPr>
          <p:cNvSpPr/>
          <p:nvPr/>
        </p:nvSpPr>
        <p:spPr>
          <a:xfrm>
            <a:off x="8795368" y="1424987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B7D181A-A35C-DA0F-CA00-BFD84FCDDE74}"/>
              </a:ext>
            </a:extLst>
          </p:cNvPr>
          <p:cNvSpPr txBox="1"/>
          <p:nvPr/>
        </p:nvSpPr>
        <p:spPr>
          <a:xfrm>
            <a:off x="8588420" y="2591364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032C721-6916-72FE-1266-0CAB49844E0A}"/>
              </a:ext>
            </a:extLst>
          </p:cNvPr>
          <p:cNvSpPr txBox="1"/>
          <p:nvPr/>
        </p:nvSpPr>
        <p:spPr>
          <a:xfrm>
            <a:off x="11589746" y="2586393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21ECC90-99A9-491A-E31F-4BAB59CDEC3E}"/>
              </a:ext>
            </a:extLst>
          </p:cNvPr>
          <p:cNvCxnSpPr>
            <a:cxnSpLocks/>
          </p:cNvCxnSpPr>
          <p:nvPr/>
        </p:nvCxnSpPr>
        <p:spPr>
          <a:xfrm>
            <a:off x="9630997" y="1424987"/>
            <a:ext cx="0" cy="1320201"/>
          </a:xfrm>
          <a:prstGeom prst="line">
            <a:avLst/>
          </a:prstGeom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401973EC-42B8-E6F9-56D1-AC0C46C0FD90}"/>
              </a:ext>
            </a:extLst>
          </p:cNvPr>
          <p:cNvCxnSpPr>
            <a:cxnSpLocks/>
          </p:cNvCxnSpPr>
          <p:nvPr/>
        </p:nvCxnSpPr>
        <p:spPr>
          <a:xfrm>
            <a:off x="10921317" y="1424986"/>
            <a:ext cx="0" cy="1320201"/>
          </a:xfrm>
          <a:prstGeom prst="line">
            <a:avLst/>
          </a:prstGeom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0FE69A5-6EB5-FE18-783A-4FF1ADD93751}"/>
              </a:ext>
            </a:extLst>
          </p:cNvPr>
          <p:cNvCxnSpPr>
            <a:cxnSpLocks/>
          </p:cNvCxnSpPr>
          <p:nvPr/>
        </p:nvCxnSpPr>
        <p:spPr>
          <a:xfrm>
            <a:off x="9630997" y="1424986"/>
            <a:ext cx="1290320" cy="1320201"/>
          </a:xfrm>
          <a:prstGeom prst="line">
            <a:avLst/>
          </a:prstGeom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79ED4F91-F489-B9C6-329A-5C524B3EC855}"/>
              </a:ext>
            </a:extLst>
          </p:cNvPr>
          <p:cNvCxnSpPr>
            <a:cxnSpLocks/>
          </p:cNvCxnSpPr>
          <p:nvPr/>
        </p:nvCxnSpPr>
        <p:spPr>
          <a:xfrm>
            <a:off x="9782760" y="2586393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17371877-E87C-7812-444C-FB27F049AD3B}"/>
              </a:ext>
            </a:extLst>
          </p:cNvPr>
          <p:cNvCxnSpPr>
            <a:cxnSpLocks/>
          </p:cNvCxnSpPr>
          <p:nvPr/>
        </p:nvCxnSpPr>
        <p:spPr>
          <a:xfrm rot="5400000">
            <a:off x="9710394" y="2513334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4D43AE50-FF69-A5F8-F0B4-F84F357A0A3E}"/>
              </a:ext>
            </a:extLst>
          </p:cNvPr>
          <p:cNvCxnSpPr>
            <a:cxnSpLocks/>
          </p:cNvCxnSpPr>
          <p:nvPr/>
        </p:nvCxnSpPr>
        <p:spPr>
          <a:xfrm>
            <a:off x="11069016" y="2586393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07C99329-5745-DD72-0B2C-548CB6201578}"/>
              </a:ext>
            </a:extLst>
          </p:cNvPr>
          <p:cNvCxnSpPr>
            <a:cxnSpLocks/>
          </p:cNvCxnSpPr>
          <p:nvPr/>
        </p:nvCxnSpPr>
        <p:spPr>
          <a:xfrm rot="5400000">
            <a:off x="10996650" y="2513334"/>
            <a:ext cx="0" cy="158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1E8539C-C592-9111-7F55-4ABDDFF9CAE9}"/>
              </a:ext>
            </a:extLst>
          </p:cNvPr>
          <p:cNvSpPr txBox="1"/>
          <p:nvPr/>
        </p:nvSpPr>
        <p:spPr>
          <a:xfrm>
            <a:off x="9424048" y="2586393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655939C-5DC2-634C-8682-88F936A724B3}"/>
              </a:ext>
            </a:extLst>
          </p:cNvPr>
          <p:cNvSpPr txBox="1"/>
          <p:nvPr/>
        </p:nvSpPr>
        <p:spPr>
          <a:xfrm>
            <a:off x="10789702" y="2586393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581163C-3EF0-8492-41AE-07D907A29B8C}"/>
                  </a:ext>
                </a:extLst>
              </p:cNvPr>
              <p:cNvSpPr txBox="1"/>
              <p:nvPr/>
            </p:nvSpPr>
            <p:spPr>
              <a:xfrm>
                <a:off x="1169995" y="2355038"/>
                <a:ext cx="7208188" cy="57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b. </a:t>
                </a:r>
                <a:r>
                  <a:rPr lang="en-US" sz="2400" dirty="0" err="1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Chứng</a:t>
                </a:r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minh</a:t>
                </a:r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AHD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BIC </a:t>
                </a:r>
                <a:r>
                  <a:rPr lang="en-US" sz="2400" dirty="0" err="1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để</a:t>
                </a:r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suy</a:t>
                </a:r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ra</a:t>
                </a:r>
                <a:r>
                  <a:rPr lang="en-US" sz="2400" dirty="0">
                    <a:solidFill>
                      <a:schemeClr val="tx1"/>
                    </a:solidFill>
                    <a:latin typeface="#9Slide03 SVNAvo" panose="02040603050506020204" pitchFamily="18" charset="0"/>
                  </a:rPr>
                  <a:t> AD = BC.</a:t>
                </a: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581163C-3EF0-8492-41AE-07D907A29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995" y="2355038"/>
                <a:ext cx="7208188" cy="574709"/>
              </a:xfrm>
              <a:prstGeom prst="rect">
                <a:avLst/>
              </a:prstGeom>
              <a:blipFill>
                <a:blip r:embed="rId5"/>
                <a:stretch>
                  <a:fillRect l="-1354" r="-508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154F6D2-14D4-81D5-2953-7E98B1DBF163}"/>
                  </a:ext>
                </a:extLst>
              </p:cNvPr>
              <p:cNvSpPr txBox="1"/>
              <p:nvPr/>
            </p:nvSpPr>
            <p:spPr>
              <a:xfrm>
                <a:off x="1261751" y="5080670"/>
                <a:ext cx="4153529" cy="57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Suy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ra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AHI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IBA (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g.c.g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154F6D2-14D4-81D5-2953-7E98B1DBF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751" y="5080670"/>
                <a:ext cx="4153529" cy="577722"/>
              </a:xfrm>
              <a:prstGeom prst="rect">
                <a:avLst/>
              </a:prstGeom>
              <a:blipFill>
                <a:blip r:embed="rId6"/>
                <a:stretch>
                  <a:fillRect l="-234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1150CBB-A476-0149-BD02-BE5882F4B181}"/>
              </a:ext>
            </a:extLst>
          </p:cNvPr>
          <p:cNvSpPr txBox="1"/>
          <p:nvPr/>
        </p:nvSpPr>
        <p:spPr>
          <a:xfrm>
            <a:off x="1261751" y="5658392"/>
            <a:ext cx="5997728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Do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đó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, AD = BC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tương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ứng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)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E537A5C2-17EE-D1FB-AD1F-F23CD7B22D4B}"/>
              </a:ext>
            </a:extLst>
          </p:cNvPr>
          <p:cNvSpPr txBox="1"/>
          <p:nvPr/>
        </p:nvSpPr>
        <p:spPr>
          <a:xfrm>
            <a:off x="2697464" y="4393820"/>
            <a:ext cx="2153198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D = C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cmt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);        </a:t>
            </a:r>
          </a:p>
        </p:txBody>
      </p: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2C3D2B2A-6C81-D092-8F20-4F907315D368}"/>
              </a:ext>
            </a:extLst>
          </p:cNvPr>
          <p:cNvGrpSpPr/>
          <p:nvPr/>
        </p:nvGrpSpPr>
        <p:grpSpPr>
          <a:xfrm>
            <a:off x="3331015" y="4472146"/>
            <a:ext cx="322729" cy="89422"/>
            <a:chOff x="6627475" y="3603974"/>
            <a:chExt cx="591536" cy="99346"/>
          </a:xfrm>
        </p:grpSpPr>
        <p:cxnSp>
          <p:nvCxnSpPr>
            <p:cNvPr id="59" name="Đường nối Thẳng 58">
              <a:extLst>
                <a:ext uri="{FF2B5EF4-FFF2-40B4-BE49-F238E27FC236}">
                  <a16:creationId xmlns:a16="http://schemas.microsoft.com/office/drawing/2014/main" id="{20C7F8C6-7BC1-48C3-5351-5ACEE08733C7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Đường nối Thẳng 59">
              <a:extLst>
                <a:ext uri="{FF2B5EF4-FFF2-40B4-BE49-F238E27FC236}">
                  <a16:creationId xmlns:a16="http://schemas.microsoft.com/office/drawing/2014/main" id="{A3A173C3-F65B-15DE-C461-49BBC9A491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B966E97-2D90-09F8-477D-2CC8EC0A4406}"/>
              </a:ext>
            </a:extLst>
          </p:cNvPr>
          <p:cNvSpPr txBox="1"/>
          <p:nvPr/>
        </p:nvSpPr>
        <p:spPr>
          <a:xfrm>
            <a:off x="1215873" y="3694571"/>
            <a:ext cx="604360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Xét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tam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AHD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tam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BIC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: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6E6B5285-3338-2263-F498-447A29B44B0D}"/>
              </a:ext>
            </a:extLst>
          </p:cNvPr>
          <p:cNvGrpSpPr/>
          <p:nvPr/>
        </p:nvGrpSpPr>
        <p:grpSpPr>
          <a:xfrm>
            <a:off x="2716698" y="4472145"/>
            <a:ext cx="322729" cy="89422"/>
            <a:chOff x="6627475" y="3603974"/>
            <a:chExt cx="591536" cy="99346"/>
          </a:xfrm>
        </p:grpSpPr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18B081E1-A463-35BD-51FA-5B13FCDE12BB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575C59AE-6FF7-AE82-6F66-BDDA640783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9513DFD7-27DD-53FE-323B-C3430252E8DE}"/>
              </a:ext>
            </a:extLst>
          </p:cNvPr>
          <p:cNvSpPr txBox="1"/>
          <p:nvPr/>
        </p:nvSpPr>
        <p:spPr>
          <a:xfrm>
            <a:off x="5331368" y="4499602"/>
            <a:ext cx="2496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AH = BI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câu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a);</a:t>
            </a:r>
            <a:endParaRPr lang="en-US" sz="2400" dirty="0"/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3F2CF5A3-DEAA-9E67-0532-94946B0C68D6}"/>
              </a:ext>
            </a:extLst>
          </p:cNvPr>
          <p:cNvSpPr/>
          <p:nvPr/>
        </p:nvSpPr>
        <p:spPr>
          <a:xfrm>
            <a:off x="727309" y="3879105"/>
            <a:ext cx="341086" cy="3410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3C134FA-6F96-9455-858E-739D916BF000}"/>
              </a:ext>
            </a:extLst>
          </p:cNvPr>
          <p:cNvSpPr txBox="1"/>
          <p:nvPr/>
        </p:nvSpPr>
        <p:spPr>
          <a:xfrm>
            <a:off x="750438" y="3881637"/>
            <a:ext cx="3077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#9Slide03 SVNAvo" panose="02040603050506020204" pitchFamily="18" charset="0"/>
              </a:rPr>
              <a:t>2</a:t>
            </a:r>
            <a:endParaRPr lang="en-US" sz="1600" dirty="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B8C2A897-B42C-614D-B68E-C8A940896F65}"/>
              </a:ext>
            </a:extLst>
          </p:cNvPr>
          <p:cNvSpPr txBox="1"/>
          <p:nvPr/>
        </p:nvSpPr>
        <p:spPr>
          <a:xfrm>
            <a:off x="8358742" y="4499602"/>
            <a:ext cx="2263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= B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cmt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);</a:t>
            </a:r>
            <a:endParaRPr lang="en-US" sz="2400" dirty="0"/>
          </a:p>
        </p:txBody>
      </p: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2754BBA7-E912-1299-84BF-141ED31E4129}"/>
              </a:ext>
            </a:extLst>
          </p:cNvPr>
          <p:cNvGrpSpPr/>
          <p:nvPr/>
        </p:nvGrpSpPr>
        <p:grpSpPr>
          <a:xfrm>
            <a:off x="8410923" y="4474759"/>
            <a:ext cx="377665" cy="89422"/>
            <a:chOff x="6627475" y="3603974"/>
            <a:chExt cx="591536" cy="99346"/>
          </a:xfrm>
        </p:grpSpPr>
        <p:cxnSp>
          <p:nvCxnSpPr>
            <p:cNvPr id="66" name="Đường nối Thẳng 65">
              <a:extLst>
                <a:ext uri="{FF2B5EF4-FFF2-40B4-BE49-F238E27FC236}">
                  <a16:creationId xmlns:a16="http://schemas.microsoft.com/office/drawing/2014/main" id="{46B5BB8E-C8B2-A960-8993-2DE8B2A4E639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2ED3EF51-A6D2-7248-58FA-2D3F5411FA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ECF1B9B5-DE56-DEF4-3554-B1683CD6F656}"/>
              </a:ext>
            </a:extLst>
          </p:cNvPr>
          <p:cNvGrpSpPr/>
          <p:nvPr/>
        </p:nvGrpSpPr>
        <p:grpSpPr>
          <a:xfrm>
            <a:off x="9073863" y="4472144"/>
            <a:ext cx="377665" cy="89422"/>
            <a:chOff x="6627475" y="3603974"/>
            <a:chExt cx="591536" cy="99346"/>
          </a:xfrm>
        </p:grpSpPr>
        <p:cxnSp>
          <p:nvCxnSpPr>
            <p:cNvPr id="69" name="Đường nối Thẳng 68">
              <a:extLst>
                <a:ext uri="{FF2B5EF4-FFF2-40B4-BE49-F238E27FC236}">
                  <a16:creationId xmlns:a16="http://schemas.microsoft.com/office/drawing/2014/main" id="{8A94BE2F-A54E-FE5A-7753-E95750149286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Đường nối Thẳng 69">
              <a:extLst>
                <a:ext uri="{FF2B5EF4-FFF2-40B4-BE49-F238E27FC236}">
                  <a16:creationId xmlns:a16="http://schemas.microsoft.com/office/drawing/2014/main" id="{4D704E2C-08C3-B317-6E11-00586FE96F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CE1F6E5B-0692-2309-017C-9D83CB14825B}"/>
              </a:ext>
            </a:extLst>
          </p:cNvPr>
          <p:cNvSpPr txBox="1"/>
          <p:nvPr/>
        </p:nvSpPr>
        <p:spPr>
          <a:xfrm>
            <a:off x="9218704" y="969605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67480034-4D8F-0E9A-C635-DD2AB98A0B68}"/>
              </a:ext>
            </a:extLst>
          </p:cNvPr>
          <p:cNvSpPr txBox="1"/>
          <p:nvPr/>
        </p:nvSpPr>
        <p:spPr>
          <a:xfrm>
            <a:off x="10917253" y="951335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D5265DE5-4AD9-EFC7-C2EE-F95FD153A600}"/>
              </a:ext>
            </a:extLst>
          </p:cNvPr>
          <p:cNvSpPr txBox="1"/>
          <p:nvPr/>
        </p:nvSpPr>
        <p:spPr>
          <a:xfrm>
            <a:off x="9369050" y="1626919"/>
            <a:ext cx="3077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#9Slide03 SVNAvo" panose="02040603050506020204" pitchFamily="18" charset="0"/>
              </a:rPr>
              <a:t>1</a:t>
            </a:r>
            <a:endParaRPr lang="en-US" sz="1600" dirty="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B3340859-310B-D419-FCDD-3BE43EB2C050}"/>
              </a:ext>
            </a:extLst>
          </p:cNvPr>
          <p:cNvSpPr txBox="1"/>
          <p:nvPr/>
        </p:nvSpPr>
        <p:spPr>
          <a:xfrm>
            <a:off x="10895875" y="1626919"/>
            <a:ext cx="3077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#9Slide03 SVNAvo" panose="02040603050506020204" pitchFamily="18" charset="0"/>
              </a:rPr>
              <a:t>1</a:t>
            </a:r>
            <a:endParaRPr lang="en-US" sz="1600" dirty="0"/>
          </a:p>
        </p:txBody>
      </p:sp>
      <p:sp>
        <p:nvSpPr>
          <p:cNvPr id="75" name="Cung 74">
            <a:extLst>
              <a:ext uri="{FF2B5EF4-FFF2-40B4-BE49-F238E27FC236}">
                <a16:creationId xmlns:a16="http://schemas.microsoft.com/office/drawing/2014/main" id="{E68614D0-C586-8B86-A6D2-7FE0E55DB7A4}"/>
              </a:ext>
            </a:extLst>
          </p:cNvPr>
          <p:cNvSpPr/>
          <p:nvPr/>
        </p:nvSpPr>
        <p:spPr>
          <a:xfrm rot="9203909">
            <a:off x="9278976" y="1435783"/>
            <a:ext cx="471022" cy="504159"/>
          </a:xfrm>
          <a:prstGeom prst="arc">
            <a:avLst>
              <a:gd name="adj1" fmla="val 16200000"/>
              <a:gd name="adj2" fmla="val 2027851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ung 75">
            <a:extLst>
              <a:ext uri="{FF2B5EF4-FFF2-40B4-BE49-F238E27FC236}">
                <a16:creationId xmlns:a16="http://schemas.microsoft.com/office/drawing/2014/main" id="{068B0788-5F77-77DE-EA5C-05ADAF03968C}"/>
              </a:ext>
            </a:extLst>
          </p:cNvPr>
          <p:cNvSpPr/>
          <p:nvPr/>
        </p:nvSpPr>
        <p:spPr>
          <a:xfrm rot="12396091" flipH="1">
            <a:off x="10797458" y="1422758"/>
            <a:ext cx="471022" cy="504159"/>
          </a:xfrm>
          <a:prstGeom prst="arc">
            <a:avLst>
              <a:gd name="adj1" fmla="val 16200000"/>
              <a:gd name="adj2" fmla="val 2027851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Đường kết nối Mũi tên Thẳng 79">
            <a:extLst>
              <a:ext uri="{FF2B5EF4-FFF2-40B4-BE49-F238E27FC236}">
                <a16:creationId xmlns:a16="http://schemas.microsoft.com/office/drawing/2014/main" id="{2698675F-507A-8C3D-B869-E7B86BCC0928}"/>
              </a:ext>
            </a:extLst>
          </p:cNvPr>
          <p:cNvCxnSpPr>
            <a:cxnSpLocks/>
          </p:cNvCxnSpPr>
          <p:nvPr/>
        </p:nvCxnSpPr>
        <p:spPr>
          <a:xfrm>
            <a:off x="7046119" y="5993180"/>
            <a:ext cx="1813401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1C16E63F-B879-7A93-9086-4988FBBCDCEA}"/>
              </a:ext>
            </a:extLst>
          </p:cNvPr>
          <p:cNvSpPr txBox="1"/>
          <p:nvPr/>
        </p:nvSpPr>
        <p:spPr>
          <a:xfrm>
            <a:off x="8806482" y="5369531"/>
            <a:ext cx="2939349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#9Slide03 SVNAvo" panose="02040603050506020204" pitchFamily="18" charset="0"/>
              </a:rPr>
              <a:t>2 CẠNH BÊN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#9Slide03 SVNAvo" panose="02040603050506020204" pitchFamily="18" charset="0"/>
              </a:rPr>
              <a:t>HÌNH THANG CÂN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154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4" grpId="0"/>
      <p:bldP spid="5" grpId="0"/>
      <p:bldP spid="37" grpId="0"/>
      <p:bldP spid="28" grpId="0"/>
      <p:bldP spid="45" grpId="0"/>
      <p:bldP spid="62" grpId="0" animBg="1"/>
      <p:bldP spid="63" grpId="0"/>
      <p:bldP spid="64" grpId="0"/>
      <p:bldP spid="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Hình chữ nhật: Góc Tròn 111">
            <a:extLst>
              <a:ext uri="{FF2B5EF4-FFF2-40B4-BE49-F238E27FC236}">
                <a16:creationId xmlns:a16="http://schemas.microsoft.com/office/drawing/2014/main" id="{AB577428-A98F-0C45-CBC8-9D03BF6F7395}"/>
              </a:ext>
            </a:extLst>
          </p:cNvPr>
          <p:cNvSpPr/>
          <p:nvPr/>
        </p:nvSpPr>
        <p:spPr>
          <a:xfrm>
            <a:off x="4775140" y="5566118"/>
            <a:ext cx="3780301" cy="981403"/>
          </a:xfrm>
          <a:prstGeom prst="roundRect">
            <a:avLst>
              <a:gd name="adj" fmla="val 18557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Hình chữ nhật: Góc Tròn 109">
            <a:extLst>
              <a:ext uri="{FF2B5EF4-FFF2-40B4-BE49-F238E27FC236}">
                <a16:creationId xmlns:a16="http://schemas.microsoft.com/office/drawing/2014/main" id="{5B8B7A06-5935-2885-4AEB-563CF3AD1C49}"/>
              </a:ext>
            </a:extLst>
          </p:cNvPr>
          <p:cNvSpPr/>
          <p:nvPr/>
        </p:nvSpPr>
        <p:spPr>
          <a:xfrm>
            <a:off x="2531117" y="5566118"/>
            <a:ext cx="1855445" cy="981403"/>
          </a:xfrm>
          <a:prstGeom prst="roundRect">
            <a:avLst>
              <a:gd name="adj" fmla="val 18557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Hình chữ nhật: Góc Tròn 108">
            <a:extLst>
              <a:ext uri="{FF2B5EF4-FFF2-40B4-BE49-F238E27FC236}">
                <a16:creationId xmlns:a16="http://schemas.microsoft.com/office/drawing/2014/main" id="{6A629576-B299-B921-797D-675609BDAAA9}"/>
              </a:ext>
            </a:extLst>
          </p:cNvPr>
          <p:cNvSpPr/>
          <p:nvPr/>
        </p:nvSpPr>
        <p:spPr>
          <a:xfrm>
            <a:off x="2734681" y="4822248"/>
            <a:ext cx="1368261" cy="521633"/>
          </a:xfrm>
          <a:prstGeom prst="roundRect">
            <a:avLst>
              <a:gd name="adj" fmla="val 17977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Google Shape;322;p36">
            <a:extLst>
              <a:ext uri="{FF2B5EF4-FFF2-40B4-BE49-F238E27FC236}">
                <a16:creationId xmlns:a16="http://schemas.microsoft.com/office/drawing/2014/main" id="{D73897F1-334E-256F-2890-3EA1F71EB998}"/>
              </a:ext>
            </a:extLst>
          </p:cNvPr>
          <p:cNvSpPr/>
          <p:nvPr/>
        </p:nvSpPr>
        <p:spPr>
          <a:xfrm>
            <a:off x="208923" y="6518035"/>
            <a:ext cx="1385534" cy="199144"/>
          </a:xfrm>
          <a:custGeom>
            <a:avLst/>
            <a:gdLst/>
            <a:ahLst/>
            <a:cxnLst/>
            <a:rect l="l" t="t" r="r" b="b"/>
            <a:pathLst>
              <a:path w="41546" h="5893" extrusionOk="0">
                <a:moveTo>
                  <a:pt x="20772" y="0"/>
                </a:moveTo>
                <a:cubicBezTo>
                  <a:pt x="15264" y="0"/>
                  <a:pt x="9980" y="310"/>
                  <a:pt x="6085" y="863"/>
                </a:cubicBezTo>
                <a:cubicBezTo>
                  <a:pt x="2189" y="1416"/>
                  <a:pt x="0" y="2165"/>
                  <a:pt x="0" y="2946"/>
                </a:cubicBezTo>
                <a:cubicBezTo>
                  <a:pt x="0" y="3728"/>
                  <a:pt x="2189" y="4477"/>
                  <a:pt x="6085" y="5030"/>
                </a:cubicBezTo>
                <a:cubicBezTo>
                  <a:pt x="9980" y="5582"/>
                  <a:pt x="15264" y="5893"/>
                  <a:pt x="20772" y="5893"/>
                </a:cubicBezTo>
                <a:cubicBezTo>
                  <a:pt x="26282" y="5893"/>
                  <a:pt x="31566" y="5582"/>
                  <a:pt x="35461" y="5030"/>
                </a:cubicBezTo>
                <a:cubicBezTo>
                  <a:pt x="39356" y="4477"/>
                  <a:pt x="41546" y="3728"/>
                  <a:pt x="41546" y="2946"/>
                </a:cubicBezTo>
                <a:cubicBezTo>
                  <a:pt x="41546" y="2165"/>
                  <a:pt x="39356" y="1416"/>
                  <a:pt x="35461" y="863"/>
                </a:cubicBezTo>
                <a:cubicBezTo>
                  <a:pt x="31566" y="310"/>
                  <a:pt x="26282" y="0"/>
                  <a:pt x="20772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30FBE10-5AA4-43DB-49C7-BA8873F72D98}"/>
              </a:ext>
            </a:extLst>
          </p:cNvPr>
          <p:cNvSpPr txBox="1"/>
          <p:nvPr/>
        </p:nvSpPr>
        <p:spPr>
          <a:xfrm>
            <a:off x="172474" y="199643"/>
            <a:ext cx="5612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2.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D2B51E0-E80F-A0D7-A92B-ACBFAEAD5B78}"/>
              </a:ext>
            </a:extLst>
          </p:cNvPr>
          <p:cNvSpPr txBox="1"/>
          <p:nvPr/>
        </p:nvSpPr>
        <p:spPr>
          <a:xfrm>
            <a:off x="5619113" y="584229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Cạnh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bên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11" name="Hình thang 10">
            <a:extLst>
              <a:ext uri="{FF2B5EF4-FFF2-40B4-BE49-F238E27FC236}">
                <a16:creationId xmlns:a16="http://schemas.microsoft.com/office/drawing/2014/main" id="{3AFFE9CE-938E-1D46-D3ED-EF83F3F0B0EF}"/>
              </a:ext>
            </a:extLst>
          </p:cNvPr>
          <p:cNvSpPr/>
          <p:nvPr/>
        </p:nvSpPr>
        <p:spPr>
          <a:xfrm>
            <a:off x="8632808" y="1354495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B7D181A-A35C-DA0F-CA00-BFD84FCDDE74}"/>
              </a:ext>
            </a:extLst>
          </p:cNvPr>
          <p:cNvSpPr txBox="1"/>
          <p:nvPr/>
        </p:nvSpPr>
        <p:spPr>
          <a:xfrm>
            <a:off x="8425860" y="2520872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032C721-6916-72FE-1266-0CAB49844E0A}"/>
              </a:ext>
            </a:extLst>
          </p:cNvPr>
          <p:cNvSpPr txBox="1"/>
          <p:nvPr/>
        </p:nvSpPr>
        <p:spPr>
          <a:xfrm>
            <a:off x="11427186" y="2515901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CE1F6E5B-0692-2309-017C-9D83CB14825B}"/>
              </a:ext>
            </a:extLst>
          </p:cNvPr>
          <p:cNvSpPr txBox="1"/>
          <p:nvPr/>
        </p:nvSpPr>
        <p:spPr>
          <a:xfrm>
            <a:off x="9056144" y="899113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67480034-4D8F-0E9A-C635-DD2AB98A0B68}"/>
              </a:ext>
            </a:extLst>
          </p:cNvPr>
          <p:cNvSpPr txBox="1"/>
          <p:nvPr/>
        </p:nvSpPr>
        <p:spPr>
          <a:xfrm>
            <a:off x="10754693" y="880843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1061297-EECE-5F91-2625-F76B9990516E}"/>
              </a:ext>
            </a:extLst>
          </p:cNvPr>
          <p:cNvSpPr txBox="1"/>
          <p:nvPr/>
        </p:nvSpPr>
        <p:spPr>
          <a:xfrm>
            <a:off x="1229765" y="1263055"/>
            <a:ext cx="6794122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 LÍ 1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Trong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cạnh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bên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F79AEA76-B1F1-295C-A1F2-B1D772EE0703}"/>
              </a:ext>
            </a:extLst>
          </p:cNvPr>
          <p:cNvCxnSpPr>
            <a:cxnSpLocks/>
          </p:cNvCxnSpPr>
          <p:nvPr/>
        </p:nvCxnSpPr>
        <p:spPr>
          <a:xfrm>
            <a:off x="978906" y="1607789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EB66035-7384-BE36-A92D-85E4C65233BE}"/>
              </a:ext>
            </a:extLst>
          </p:cNvPr>
          <p:cNvGrpSpPr/>
          <p:nvPr/>
        </p:nvGrpSpPr>
        <p:grpSpPr>
          <a:xfrm>
            <a:off x="978907" y="1608735"/>
            <a:ext cx="7209074" cy="860442"/>
            <a:chOff x="1286263" y="5311463"/>
            <a:chExt cx="6070600" cy="919480"/>
          </a:xfrm>
        </p:grpSpPr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57093F34-0003-6F6C-24ED-5FDF894DAB41}"/>
                </a:ext>
              </a:extLst>
            </p:cNvPr>
            <p:cNvCxnSpPr>
              <a:cxnSpLocks/>
            </p:cNvCxnSpPr>
            <p:nvPr/>
          </p:nvCxnSpPr>
          <p:spPr>
            <a:xfrm>
              <a:off x="2656962" y="5311463"/>
              <a:ext cx="469990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EB940540-1BBA-C685-230C-10F7F1F2B40E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5066C6BC-9979-4C13-860B-B3C412BA8AA0}"/>
              </a:ext>
            </a:extLst>
          </p:cNvPr>
          <p:cNvCxnSpPr>
            <a:cxnSpLocks/>
          </p:cNvCxnSpPr>
          <p:nvPr/>
        </p:nvCxnSpPr>
        <p:spPr>
          <a:xfrm>
            <a:off x="983986" y="1607129"/>
            <a:ext cx="0" cy="86204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F2EC791A-076F-9E14-7526-7052A57EA6EF}"/>
              </a:ext>
            </a:extLst>
          </p:cNvPr>
          <p:cNvCxnSpPr>
            <a:cxnSpLocks/>
          </p:cNvCxnSpPr>
          <p:nvPr/>
        </p:nvCxnSpPr>
        <p:spPr>
          <a:xfrm>
            <a:off x="8187981" y="1607129"/>
            <a:ext cx="0" cy="86300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2">
            <a:extLst>
              <a:ext uri="{FF2B5EF4-FFF2-40B4-BE49-F238E27FC236}">
                <a16:creationId xmlns:a16="http://schemas.microsoft.com/office/drawing/2014/main" id="{A77E5F87-039E-8325-850E-26A1FABDF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0" y="1353286"/>
            <a:ext cx="557057" cy="509006"/>
          </a:xfrm>
          <a:prstGeom prst="rect">
            <a:avLst/>
          </a:prstGeom>
        </p:spPr>
      </p:pic>
      <p:grpSp>
        <p:nvGrpSpPr>
          <p:cNvPr id="36" name="Google Shape;1270;p60">
            <a:extLst>
              <a:ext uri="{FF2B5EF4-FFF2-40B4-BE49-F238E27FC236}">
                <a16:creationId xmlns:a16="http://schemas.microsoft.com/office/drawing/2014/main" id="{D5D73049-9713-FE6D-3596-BFDE0759749F}"/>
              </a:ext>
            </a:extLst>
          </p:cNvPr>
          <p:cNvGrpSpPr/>
          <p:nvPr/>
        </p:nvGrpSpPr>
        <p:grpSpPr>
          <a:xfrm>
            <a:off x="321820" y="5390811"/>
            <a:ext cx="1121854" cy="1257386"/>
            <a:chOff x="1062125" y="4000925"/>
            <a:chExt cx="1203750" cy="1349175"/>
          </a:xfrm>
        </p:grpSpPr>
        <p:sp>
          <p:nvSpPr>
            <p:cNvPr id="38" name="Google Shape;1271;p60">
              <a:extLst>
                <a:ext uri="{FF2B5EF4-FFF2-40B4-BE49-F238E27FC236}">
                  <a16:creationId xmlns:a16="http://schemas.microsoft.com/office/drawing/2014/main" id="{F9AD35EE-105F-6908-B564-B5C54799A479}"/>
                </a:ext>
              </a:extLst>
            </p:cNvPr>
            <p:cNvSpPr/>
            <p:nvPr/>
          </p:nvSpPr>
          <p:spPr>
            <a:xfrm>
              <a:off x="1270050" y="5194200"/>
              <a:ext cx="276575" cy="150475"/>
            </a:xfrm>
            <a:custGeom>
              <a:avLst/>
              <a:gdLst/>
              <a:ahLst/>
              <a:cxnLst/>
              <a:rect l="l" t="t" r="r" b="b"/>
              <a:pathLst>
                <a:path w="11063" h="6019" extrusionOk="0">
                  <a:moveTo>
                    <a:pt x="5947" y="0"/>
                  </a:moveTo>
                  <a:cubicBezTo>
                    <a:pt x="5646" y="0"/>
                    <a:pt x="5355" y="63"/>
                    <a:pt x="5068" y="178"/>
                  </a:cubicBezTo>
                  <a:cubicBezTo>
                    <a:pt x="4001" y="602"/>
                    <a:pt x="2946" y="1051"/>
                    <a:pt x="1901" y="1524"/>
                  </a:cubicBezTo>
                  <a:cubicBezTo>
                    <a:pt x="1503" y="1705"/>
                    <a:pt x="1140" y="1970"/>
                    <a:pt x="776" y="2220"/>
                  </a:cubicBezTo>
                  <a:cubicBezTo>
                    <a:pt x="598" y="2342"/>
                    <a:pt x="439" y="2506"/>
                    <a:pt x="298" y="2673"/>
                  </a:cubicBezTo>
                  <a:cubicBezTo>
                    <a:pt x="1" y="3024"/>
                    <a:pt x="177" y="3503"/>
                    <a:pt x="630" y="3572"/>
                  </a:cubicBezTo>
                  <a:cubicBezTo>
                    <a:pt x="790" y="3597"/>
                    <a:pt x="948" y="3609"/>
                    <a:pt x="1104" y="3609"/>
                  </a:cubicBezTo>
                  <a:cubicBezTo>
                    <a:pt x="1738" y="3609"/>
                    <a:pt x="2340" y="3420"/>
                    <a:pt x="2928" y="3160"/>
                  </a:cubicBezTo>
                  <a:lnTo>
                    <a:pt x="2928" y="3160"/>
                  </a:lnTo>
                  <a:cubicBezTo>
                    <a:pt x="2930" y="3164"/>
                    <a:pt x="2931" y="3169"/>
                    <a:pt x="2933" y="3173"/>
                  </a:cubicBezTo>
                  <a:lnTo>
                    <a:pt x="2933" y="3173"/>
                  </a:lnTo>
                  <a:cubicBezTo>
                    <a:pt x="2932" y="3168"/>
                    <a:pt x="2931" y="3163"/>
                    <a:pt x="2930" y="3160"/>
                  </a:cubicBezTo>
                  <a:lnTo>
                    <a:pt x="2930" y="3160"/>
                  </a:lnTo>
                  <a:cubicBezTo>
                    <a:pt x="2933" y="3158"/>
                    <a:pt x="2936" y="3157"/>
                    <a:pt x="2939" y="3155"/>
                  </a:cubicBezTo>
                  <a:cubicBezTo>
                    <a:pt x="2941" y="3178"/>
                    <a:pt x="2941" y="3191"/>
                    <a:pt x="2941" y="3197"/>
                  </a:cubicBezTo>
                  <a:lnTo>
                    <a:pt x="2941" y="3197"/>
                  </a:lnTo>
                  <a:cubicBezTo>
                    <a:pt x="2939" y="3189"/>
                    <a:pt x="2936" y="3181"/>
                    <a:pt x="2933" y="3173"/>
                  </a:cubicBezTo>
                  <a:lnTo>
                    <a:pt x="2933" y="3173"/>
                  </a:lnTo>
                  <a:cubicBezTo>
                    <a:pt x="2936" y="3187"/>
                    <a:pt x="2939" y="3203"/>
                    <a:pt x="2941" y="3203"/>
                  </a:cubicBezTo>
                  <a:cubicBezTo>
                    <a:pt x="2941" y="3203"/>
                    <a:pt x="2941" y="3201"/>
                    <a:pt x="2941" y="3197"/>
                  </a:cubicBezTo>
                  <a:lnTo>
                    <a:pt x="2941" y="3197"/>
                  </a:lnTo>
                  <a:cubicBezTo>
                    <a:pt x="2991" y="3346"/>
                    <a:pt x="3006" y="3492"/>
                    <a:pt x="2911" y="3649"/>
                  </a:cubicBezTo>
                  <a:cubicBezTo>
                    <a:pt x="2728" y="3949"/>
                    <a:pt x="2529" y="4246"/>
                    <a:pt x="2401" y="4569"/>
                  </a:cubicBezTo>
                  <a:cubicBezTo>
                    <a:pt x="2236" y="4981"/>
                    <a:pt x="2501" y="5391"/>
                    <a:pt x="2939" y="5435"/>
                  </a:cubicBezTo>
                  <a:cubicBezTo>
                    <a:pt x="3063" y="5447"/>
                    <a:pt x="3191" y="5457"/>
                    <a:pt x="3317" y="5457"/>
                  </a:cubicBezTo>
                  <a:cubicBezTo>
                    <a:pt x="3457" y="5457"/>
                    <a:pt x="3596" y="5445"/>
                    <a:pt x="3727" y="5413"/>
                  </a:cubicBezTo>
                  <a:cubicBezTo>
                    <a:pt x="4152" y="5310"/>
                    <a:pt x="4562" y="5142"/>
                    <a:pt x="5001" y="4995"/>
                  </a:cubicBezTo>
                  <a:cubicBezTo>
                    <a:pt x="5044" y="5128"/>
                    <a:pt x="5082" y="5247"/>
                    <a:pt x="5123" y="5366"/>
                  </a:cubicBezTo>
                  <a:cubicBezTo>
                    <a:pt x="5270" y="5799"/>
                    <a:pt x="5475" y="6019"/>
                    <a:pt x="5778" y="6019"/>
                  </a:cubicBezTo>
                  <a:cubicBezTo>
                    <a:pt x="5866" y="6019"/>
                    <a:pt x="5962" y="6001"/>
                    <a:pt x="6068" y="5964"/>
                  </a:cubicBezTo>
                  <a:cubicBezTo>
                    <a:pt x="6400" y="5847"/>
                    <a:pt x="6712" y="5682"/>
                    <a:pt x="6997" y="5474"/>
                  </a:cubicBezTo>
                  <a:cubicBezTo>
                    <a:pt x="8391" y="4452"/>
                    <a:pt x="9625" y="3252"/>
                    <a:pt x="10778" y="1966"/>
                  </a:cubicBezTo>
                  <a:cubicBezTo>
                    <a:pt x="10865" y="1867"/>
                    <a:pt x="10934" y="1754"/>
                    <a:pt x="10983" y="1633"/>
                  </a:cubicBezTo>
                  <a:cubicBezTo>
                    <a:pt x="11063" y="1449"/>
                    <a:pt x="11000" y="1280"/>
                    <a:pt x="10845" y="1173"/>
                  </a:cubicBezTo>
                  <a:cubicBezTo>
                    <a:pt x="10735" y="1099"/>
                    <a:pt x="10608" y="1053"/>
                    <a:pt x="10476" y="1037"/>
                  </a:cubicBezTo>
                  <a:cubicBezTo>
                    <a:pt x="9155" y="869"/>
                    <a:pt x="7882" y="503"/>
                    <a:pt x="6620" y="106"/>
                  </a:cubicBezTo>
                  <a:cubicBezTo>
                    <a:pt x="6390" y="34"/>
                    <a:pt x="6166" y="0"/>
                    <a:pt x="5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2;p60">
              <a:extLst>
                <a:ext uri="{FF2B5EF4-FFF2-40B4-BE49-F238E27FC236}">
                  <a16:creationId xmlns:a16="http://schemas.microsoft.com/office/drawing/2014/main" id="{01F66890-157D-4649-A6DC-D8BBC29A976D}"/>
                </a:ext>
              </a:extLst>
            </p:cNvPr>
            <p:cNvSpPr/>
            <p:nvPr/>
          </p:nvSpPr>
          <p:spPr>
            <a:xfrm>
              <a:off x="1838475" y="5205075"/>
              <a:ext cx="253750" cy="145025"/>
            </a:xfrm>
            <a:custGeom>
              <a:avLst/>
              <a:gdLst/>
              <a:ahLst/>
              <a:cxnLst/>
              <a:rect l="l" t="t" r="r" b="b"/>
              <a:pathLst>
                <a:path w="10150" h="5801" extrusionOk="0">
                  <a:moveTo>
                    <a:pt x="6925" y="2976"/>
                  </a:moveTo>
                  <a:lnTo>
                    <a:pt x="6925" y="2976"/>
                  </a:lnTo>
                  <a:cubicBezTo>
                    <a:pt x="6934" y="2984"/>
                    <a:pt x="6942" y="2993"/>
                    <a:pt x="6950" y="3002"/>
                  </a:cubicBezTo>
                  <a:lnTo>
                    <a:pt x="6950" y="3002"/>
                  </a:lnTo>
                  <a:cubicBezTo>
                    <a:pt x="6945" y="3004"/>
                    <a:pt x="6940" y="3006"/>
                    <a:pt x="6935" y="3008"/>
                  </a:cubicBezTo>
                  <a:lnTo>
                    <a:pt x="6935" y="3008"/>
                  </a:lnTo>
                  <a:cubicBezTo>
                    <a:pt x="6934" y="2998"/>
                    <a:pt x="6930" y="2988"/>
                    <a:pt x="6925" y="2976"/>
                  </a:cubicBezTo>
                  <a:close/>
                  <a:moveTo>
                    <a:pt x="6887" y="2962"/>
                  </a:moveTo>
                  <a:cubicBezTo>
                    <a:pt x="6893" y="2962"/>
                    <a:pt x="6900" y="2975"/>
                    <a:pt x="6901" y="3013"/>
                  </a:cubicBezTo>
                  <a:lnTo>
                    <a:pt x="6901" y="3013"/>
                  </a:lnTo>
                  <a:cubicBezTo>
                    <a:pt x="6863" y="3009"/>
                    <a:pt x="6875" y="2962"/>
                    <a:pt x="6887" y="2962"/>
                  </a:cubicBezTo>
                  <a:close/>
                  <a:moveTo>
                    <a:pt x="4518" y="1"/>
                  </a:moveTo>
                  <a:cubicBezTo>
                    <a:pt x="4298" y="1"/>
                    <a:pt x="4075" y="24"/>
                    <a:pt x="3849" y="70"/>
                  </a:cubicBezTo>
                  <a:cubicBezTo>
                    <a:pt x="2766" y="287"/>
                    <a:pt x="1682" y="505"/>
                    <a:pt x="602" y="739"/>
                  </a:cubicBezTo>
                  <a:cubicBezTo>
                    <a:pt x="157" y="835"/>
                    <a:pt x="1" y="1148"/>
                    <a:pt x="234" y="1517"/>
                  </a:cubicBezTo>
                  <a:cubicBezTo>
                    <a:pt x="1062" y="2826"/>
                    <a:pt x="1896" y="4133"/>
                    <a:pt x="2903" y="5314"/>
                  </a:cubicBezTo>
                  <a:cubicBezTo>
                    <a:pt x="3043" y="5479"/>
                    <a:pt x="3229" y="5614"/>
                    <a:pt x="3416" y="5727"/>
                  </a:cubicBezTo>
                  <a:cubicBezTo>
                    <a:pt x="3500" y="5778"/>
                    <a:pt x="3588" y="5801"/>
                    <a:pt x="3673" y="5801"/>
                  </a:cubicBezTo>
                  <a:cubicBezTo>
                    <a:pt x="3926" y="5801"/>
                    <a:pt x="4152" y="5592"/>
                    <a:pt x="4185" y="5297"/>
                  </a:cubicBezTo>
                  <a:cubicBezTo>
                    <a:pt x="4243" y="4802"/>
                    <a:pt x="3969" y="4356"/>
                    <a:pt x="3964" y="3798"/>
                  </a:cubicBezTo>
                  <a:lnTo>
                    <a:pt x="3964" y="3798"/>
                  </a:lnTo>
                  <a:cubicBezTo>
                    <a:pt x="4538" y="3984"/>
                    <a:pt x="4869" y="4413"/>
                    <a:pt x="5301" y="4681"/>
                  </a:cubicBezTo>
                  <a:cubicBezTo>
                    <a:pt x="5676" y="4912"/>
                    <a:pt x="6023" y="5194"/>
                    <a:pt x="6465" y="5299"/>
                  </a:cubicBezTo>
                  <a:cubicBezTo>
                    <a:pt x="6576" y="5325"/>
                    <a:pt x="6687" y="5346"/>
                    <a:pt x="6795" y="5346"/>
                  </a:cubicBezTo>
                  <a:cubicBezTo>
                    <a:pt x="6944" y="5346"/>
                    <a:pt x="7087" y="5306"/>
                    <a:pt x="7215" y="5188"/>
                  </a:cubicBezTo>
                  <a:cubicBezTo>
                    <a:pt x="7445" y="4977"/>
                    <a:pt x="7411" y="4698"/>
                    <a:pt x="7323" y="4449"/>
                  </a:cubicBezTo>
                  <a:cubicBezTo>
                    <a:pt x="7221" y="4161"/>
                    <a:pt x="7059" y="3892"/>
                    <a:pt x="6923" y="3616"/>
                  </a:cubicBezTo>
                  <a:cubicBezTo>
                    <a:pt x="6826" y="3419"/>
                    <a:pt x="6821" y="3231"/>
                    <a:pt x="6928" y="3050"/>
                  </a:cubicBezTo>
                  <a:lnTo>
                    <a:pt x="6928" y="3050"/>
                  </a:lnTo>
                  <a:cubicBezTo>
                    <a:pt x="6930" y="3048"/>
                    <a:pt x="6931" y="3045"/>
                    <a:pt x="6933" y="3043"/>
                  </a:cubicBezTo>
                  <a:lnTo>
                    <a:pt x="6933" y="3043"/>
                  </a:lnTo>
                  <a:cubicBezTo>
                    <a:pt x="6940" y="3031"/>
                    <a:pt x="6947" y="3019"/>
                    <a:pt x="6956" y="3007"/>
                  </a:cubicBezTo>
                  <a:lnTo>
                    <a:pt x="6956" y="3007"/>
                  </a:lnTo>
                  <a:cubicBezTo>
                    <a:pt x="7425" y="3491"/>
                    <a:pt x="8058" y="3669"/>
                    <a:pt x="8672" y="3860"/>
                  </a:cubicBezTo>
                  <a:cubicBezTo>
                    <a:pt x="8797" y="3898"/>
                    <a:pt x="8933" y="3914"/>
                    <a:pt x="9071" y="3914"/>
                  </a:cubicBezTo>
                  <a:cubicBezTo>
                    <a:pt x="9201" y="3914"/>
                    <a:pt x="9333" y="3899"/>
                    <a:pt x="9456" y="3876"/>
                  </a:cubicBezTo>
                  <a:cubicBezTo>
                    <a:pt x="9927" y="3790"/>
                    <a:pt x="10149" y="3257"/>
                    <a:pt x="9915" y="2839"/>
                  </a:cubicBezTo>
                  <a:cubicBezTo>
                    <a:pt x="9646" y="2356"/>
                    <a:pt x="9218" y="2030"/>
                    <a:pt x="8751" y="1779"/>
                  </a:cubicBezTo>
                  <a:cubicBezTo>
                    <a:pt x="7816" y="1279"/>
                    <a:pt x="6857" y="823"/>
                    <a:pt x="5913" y="342"/>
                  </a:cubicBezTo>
                  <a:cubicBezTo>
                    <a:pt x="5462" y="111"/>
                    <a:pt x="4997" y="1"/>
                    <a:pt x="4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3;p60">
              <a:extLst>
                <a:ext uri="{FF2B5EF4-FFF2-40B4-BE49-F238E27FC236}">
                  <a16:creationId xmlns:a16="http://schemas.microsoft.com/office/drawing/2014/main" id="{254F6169-E1C7-E638-AA64-D9FB58C35382}"/>
                </a:ext>
              </a:extLst>
            </p:cNvPr>
            <p:cNvSpPr/>
            <p:nvPr/>
          </p:nvSpPr>
          <p:spPr>
            <a:xfrm>
              <a:off x="1062125" y="4000925"/>
              <a:ext cx="1203750" cy="1241150"/>
            </a:xfrm>
            <a:custGeom>
              <a:avLst/>
              <a:gdLst/>
              <a:ahLst/>
              <a:cxnLst/>
              <a:rect l="l" t="t" r="r" b="b"/>
              <a:pathLst>
                <a:path w="48150" h="49646" extrusionOk="0">
                  <a:moveTo>
                    <a:pt x="23918" y="0"/>
                  </a:moveTo>
                  <a:cubicBezTo>
                    <a:pt x="22572" y="0"/>
                    <a:pt x="21232" y="266"/>
                    <a:pt x="19896" y="790"/>
                  </a:cubicBezTo>
                  <a:cubicBezTo>
                    <a:pt x="17340" y="1793"/>
                    <a:pt x="15369" y="3501"/>
                    <a:pt x="13992" y="5895"/>
                  </a:cubicBezTo>
                  <a:cubicBezTo>
                    <a:pt x="12815" y="7942"/>
                    <a:pt x="11994" y="10128"/>
                    <a:pt x="11327" y="12380"/>
                  </a:cubicBezTo>
                  <a:cubicBezTo>
                    <a:pt x="10888" y="13863"/>
                    <a:pt x="10456" y="15349"/>
                    <a:pt x="9997" y="16826"/>
                  </a:cubicBezTo>
                  <a:cubicBezTo>
                    <a:pt x="9322" y="19005"/>
                    <a:pt x="8234" y="20967"/>
                    <a:pt x="6851" y="22776"/>
                  </a:cubicBezTo>
                  <a:cubicBezTo>
                    <a:pt x="5586" y="24427"/>
                    <a:pt x="4202" y="25981"/>
                    <a:pt x="2706" y="27427"/>
                  </a:cubicBezTo>
                  <a:cubicBezTo>
                    <a:pt x="2134" y="27982"/>
                    <a:pt x="1562" y="28536"/>
                    <a:pt x="1018" y="29117"/>
                  </a:cubicBezTo>
                  <a:cubicBezTo>
                    <a:pt x="720" y="29442"/>
                    <a:pt x="452" y="29795"/>
                    <a:pt x="221" y="30171"/>
                  </a:cubicBezTo>
                  <a:cubicBezTo>
                    <a:pt x="0" y="30527"/>
                    <a:pt x="228" y="30901"/>
                    <a:pt x="642" y="30919"/>
                  </a:cubicBezTo>
                  <a:cubicBezTo>
                    <a:pt x="685" y="30921"/>
                    <a:pt x="729" y="30922"/>
                    <a:pt x="772" y="30922"/>
                  </a:cubicBezTo>
                  <a:cubicBezTo>
                    <a:pt x="1217" y="30922"/>
                    <a:pt x="1646" y="30825"/>
                    <a:pt x="2071" y="30680"/>
                  </a:cubicBezTo>
                  <a:cubicBezTo>
                    <a:pt x="3707" y="30125"/>
                    <a:pt x="5298" y="29466"/>
                    <a:pt x="6833" y="28674"/>
                  </a:cubicBezTo>
                  <a:cubicBezTo>
                    <a:pt x="6992" y="28593"/>
                    <a:pt x="7137" y="28443"/>
                    <a:pt x="7348" y="28443"/>
                  </a:cubicBezTo>
                  <a:cubicBezTo>
                    <a:pt x="7420" y="28443"/>
                    <a:pt x="7500" y="28460"/>
                    <a:pt x="7590" y="28504"/>
                  </a:cubicBezTo>
                  <a:cubicBezTo>
                    <a:pt x="7381" y="29568"/>
                    <a:pt x="7163" y="30643"/>
                    <a:pt x="6958" y="31721"/>
                  </a:cubicBezTo>
                  <a:cubicBezTo>
                    <a:pt x="6543" y="33896"/>
                    <a:pt x="6232" y="36078"/>
                    <a:pt x="6264" y="38303"/>
                  </a:cubicBezTo>
                  <a:cubicBezTo>
                    <a:pt x="6297" y="40666"/>
                    <a:pt x="7119" y="42710"/>
                    <a:pt x="8630" y="44490"/>
                  </a:cubicBezTo>
                  <a:cubicBezTo>
                    <a:pt x="9643" y="45684"/>
                    <a:pt x="10852" y="46639"/>
                    <a:pt x="12256" y="47342"/>
                  </a:cubicBezTo>
                  <a:cubicBezTo>
                    <a:pt x="13688" y="48057"/>
                    <a:pt x="15189" y="48573"/>
                    <a:pt x="16748" y="48920"/>
                  </a:cubicBezTo>
                  <a:cubicBezTo>
                    <a:pt x="19267" y="49479"/>
                    <a:pt x="21825" y="49618"/>
                    <a:pt x="24395" y="49643"/>
                  </a:cubicBezTo>
                  <a:cubicBezTo>
                    <a:pt x="24630" y="49645"/>
                    <a:pt x="24864" y="49646"/>
                    <a:pt x="25099" y="49646"/>
                  </a:cubicBezTo>
                  <a:cubicBezTo>
                    <a:pt x="28138" y="49646"/>
                    <a:pt x="31159" y="49458"/>
                    <a:pt x="34177" y="49001"/>
                  </a:cubicBezTo>
                  <a:cubicBezTo>
                    <a:pt x="37551" y="48489"/>
                    <a:pt x="40775" y="44962"/>
                    <a:pt x="41364" y="42119"/>
                  </a:cubicBezTo>
                  <a:cubicBezTo>
                    <a:pt x="41709" y="40445"/>
                    <a:pt x="41673" y="38776"/>
                    <a:pt x="41468" y="37103"/>
                  </a:cubicBezTo>
                  <a:cubicBezTo>
                    <a:pt x="41108" y="34161"/>
                    <a:pt x="40605" y="31242"/>
                    <a:pt x="39853" y="28373"/>
                  </a:cubicBezTo>
                  <a:cubicBezTo>
                    <a:pt x="39799" y="28166"/>
                    <a:pt x="39784" y="27947"/>
                    <a:pt x="39714" y="27504"/>
                  </a:cubicBezTo>
                  <a:lnTo>
                    <a:pt x="39714" y="27504"/>
                  </a:lnTo>
                  <a:cubicBezTo>
                    <a:pt x="40248" y="27745"/>
                    <a:pt x="40609" y="27907"/>
                    <a:pt x="40967" y="28071"/>
                  </a:cubicBezTo>
                  <a:cubicBezTo>
                    <a:pt x="42181" y="28629"/>
                    <a:pt x="43444" y="29015"/>
                    <a:pt x="44777" y="29152"/>
                  </a:cubicBezTo>
                  <a:cubicBezTo>
                    <a:pt x="44988" y="29174"/>
                    <a:pt x="45198" y="29186"/>
                    <a:pt x="45406" y="29186"/>
                  </a:cubicBezTo>
                  <a:cubicBezTo>
                    <a:pt x="46084" y="29186"/>
                    <a:pt x="46741" y="29056"/>
                    <a:pt x="47347" y="28702"/>
                  </a:cubicBezTo>
                  <a:cubicBezTo>
                    <a:pt x="48054" y="28289"/>
                    <a:pt x="48150" y="27501"/>
                    <a:pt x="47606" y="26896"/>
                  </a:cubicBezTo>
                  <a:cubicBezTo>
                    <a:pt x="47305" y="26561"/>
                    <a:pt x="46915" y="26347"/>
                    <a:pt x="46523" y="26142"/>
                  </a:cubicBezTo>
                  <a:cubicBezTo>
                    <a:pt x="45897" y="25814"/>
                    <a:pt x="45255" y="25511"/>
                    <a:pt x="44640" y="25164"/>
                  </a:cubicBezTo>
                  <a:cubicBezTo>
                    <a:pt x="41560" y="23424"/>
                    <a:pt x="39290" y="20981"/>
                    <a:pt x="38179" y="17572"/>
                  </a:cubicBezTo>
                  <a:cubicBezTo>
                    <a:pt x="37685" y="16059"/>
                    <a:pt x="37258" y="14525"/>
                    <a:pt x="36816" y="12998"/>
                  </a:cubicBezTo>
                  <a:cubicBezTo>
                    <a:pt x="36398" y="11555"/>
                    <a:pt x="36045" y="10088"/>
                    <a:pt x="35472" y="8696"/>
                  </a:cubicBezTo>
                  <a:cubicBezTo>
                    <a:pt x="33963" y="5033"/>
                    <a:pt x="31620" y="2187"/>
                    <a:pt x="27789" y="734"/>
                  </a:cubicBezTo>
                  <a:cubicBezTo>
                    <a:pt x="26491" y="242"/>
                    <a:pt x="25202" y="0"/>
                    <a:pt x="23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4;p60">
              <a:extLst>
                <a:ext uri="{FF2B5EF4-FFF2-40B4-BE49-F238E27FC236}">
                  <a16:creationId xmlns:a16="http://schemas.microsoft.com/office/drawing/2014/main" id="{AD2C5079-0E9C-2393-FE0E-C7562B186CB9}"/>
                </a:ext>
              </a:extLst>
            </p:cNvPr>
            <p:cNvSpPr/>
            <p:nvPr/>
          </p:nvSpPr>
          <p:spPr>
            <a:xfrm>
              <a:off x="1337925" y="4152625"/>
              <a:ext cx="710150" cy="993050"/>
            </a:xfrm>
            <a:custGeom>
              <a:avLst/>
              <a:gdLst/>
              <a:ahLst/>
              <a:cxnLst/>
              <a:rect l="l" t="t" r="r" b="b"/>
              <a:pathLst>
                <a:path w="28406" h="39722" extrusionOk="0">
                  <a:moveTo>
                    <a:pt x="7646" y="0"/>
                  </a:moveTo>
                  <a:cubicBezTo>
                    <a:pt x="7502" y="0"/>
                    <a:pt x="7354" y="10"/>
                    <a:pt x="7203" y="29"/>
                  </a:cubicBezTo>
                  <a:cubicBezTo>
                    <a:pt x="5903" y="194"/>
                    <a:pt x="4871" y="828"/>
                    <a:pt x="4123" y="1895"/>
                  </a:cubicBezTo>
                  <a:cubicBezTo>
                    <a:pt x="2870" y="3681"/>
                    <a:pt x="2215" y="5679"/>
                    <a:pt x="2189" y="7856"/>
                  </a:cubicBezTo>
                  <a:cubicBezTo>
                    <a:pt x="2169" y="9579"/>
                    <a:pt x="2781" y="11052"/>
                    <a:pt x="4167" y="12149"/>
                  </a:cubicBezTo>
                  <a:cubicBezTo>
                    <a:pt x="4374" y="12312"/>
                    <a:pt x="4574" y="12481"/>
                    <a:pt x="4827" y="12686"/>
                  </a:cubicBezTo>
                  <a:cubicBezTo>
                    <a:pt x="4739" y="12879"/>
                    <a:pt x="4719" y="12971"/>
                    <a:pt x="4665" y="13035"/>
                  </a:cubicBezTo>
                  <a:cubicBezTo>
                    <a:pt x="2495" y="15593"/>
                    <a:pt x="1211" y="18551"/>
                    <a:pt x="637" y="21844"/>
                  </a:cubicBezTo>
                  <a:cubicBezTo>
                    <a:pt x="1" y="25488"/>
                    <a:pt x="460" y="28956"/>
                    <a:pt x="2055" y="32302"/>
                  </a:cubicBezTo>
                  <a:cubicBezTo>
                    <a:pt x="3250" y="34807"/>
                    <a:pt x="5095" y="36635"/>
                    <a:pt x="7585" y="37787"/>
                  </a:cubicBezTo>
                  <a:cubicBezTo>
                    <a:pt x="10196" y="38993"/>
                    <a:pt x="12925" y="39721"/>
                    <a:pt x="15779" y="39721"/>
                  </a:cubicBezTo>
                  <a:cubicBezTo>
                    <a:pt x="16218" y="39721"/>
                    <a:pt x="16659" y="39704"/>
                    <a:pt x="17103" y="39669"/>
                  </a:cubicBezTo>
                  <a:cubicBezTo>
                    <a:pt x="21092" y="39351"/>
                    <a:pt x="24143" y="37508"/>
                    <a:pt x="26023" y="33905"/>
                  </a:cubicBezTo>
                  <a:cubicBezTo>
                    <a:pt x="26330" y="33319"/>
                    <a:pt x="26600" y="32707"/>
                    <a:pt x="26811" y="32081"/>
                  </a:cubicBezTo>
                  <a:cubicBezTo>
                    <a:pt x="27883" y="28897"/>
                    <a:pt x="28406" y="25632"/>
                    <a:pt x="27870" y="22292"/>
                  </a:cubicBezTo>
                  <a:cubicBezTo>
                    <a:pt x="27166" y="17897"/>
                    <a:pt x="25460" y="14072"/>
                    <a:pt x="21364" y="11745"/>
                  </a:cubicBezTo>
                  <a:cubicBezTo>
                    <a:pt x="21103" y="11596"/>
                    <a:pt x="21009" y="11399"/>
                    <a:pt x="21124" y="11085"/>
                  </a:cubicBezTo>
                  <a:cubicBezTo>
                    <a:pt x="21414" y="10300"/>
                    <a:pt x="21704" y="9511"/>
                    <a:pt x="21946" y="8708"/>
                  </a:cubicBezTo>
                  <a:cubicBezTo>
                    <a:pt x="22496" y="6873"/>
                    <a:pt x="22410" y="5045"/>
                    <a:pt x="21805" y="3232"/>
                  </a:cubicBezTo>
                  <a:cubicBezTo>
                    <a:pt x="21520" y="2379"/>
                    <a:pt x="21088" y="1619"/>
                    <a:pt x="20408" y="1017"/>
                  </a:cubicBezTo>
                  <a:cubicBezTo>
                    <a:pt x="19777" y="457"/>
                    <a:pt x="19177" y="176"/>
                    <a:pt x="18596" y="176"/>
                  </a:cubicBezTo>
                  <a:cubicBezTo>
                    <a:pt x="17956" y="176"/>
                    <a:pt x="17337" y="518"/>
                    <a:pt x="16724" y="1205"/>
                  </a:cubicBezTo>
                  <a:cubicBezTo>
                    <a:pt x="16460" y="1499"/>
                    <a:pt x="16227" y="1828"/>
                    <a:pt x="16018" y="2164"/>
                  </a:cubicBezTo>
                  <a:cubicBezTo>
                    <a:pt x="15499" y="2991"/>
                    <a:pt x="15142" y="3892"/>
                    <a:pt x="14823" y="4815"/>
                  </a:cubicBezTo>
                  <a:cubicBezTo>
                    <a:pt x="14610" y="5428"/>
                    <a:pt x="14714" y="6257"/>
                    <a:pt x="14152" y="6616"/>
                  </a:cubicBezTo>
                  <a:cubicBezTo>
                    <a:pt x="13899" y="6779"/>
                    <a:pt x="13598" y="6817"/>
                    <a:pt x="13281" y="6817"/>
                  </a:cubicBezTo>
                  <a:cubicBezTo>
                    <a:pt x="13000" y="6817"/>
                    <a:pt x="12707" y="6787"/>
                    <a:pt x="12425" y="6787"/>
                  </a:cubicBezTo>
                  <a:cubicBezTo>
                    <a:pt x="12350" y="6787"/>
                    <a:pt x="12275" y="6789"/>
                    <a:pt x="12202" y="6795"/>
                  </a:cubicBezTo>
                  <a:cubicBezTo>
                    <a:pt x="12026" y="6807"/>
                    <a:pt x="11849" y="6806"/>
                    <a:pt x="11672" y="6812"/>
                  </a:cubicBezTo>
                  <a:cubicBezTo>
                    <a:pt x="11659" y="6812"/>
                    <a:pt x="11647" y="6812"/>
                    <a:pt x="11634" y="6812"/>
                  </a:cubicBezTo>
                  <a:cubicBezTo>
                    <a:pt x="11349" y="6812"/>
                    <a:pt x="11164" y="6687"/>
                    <a:pt x="11125" y="6377"/>
                  </a:cubicBezTo>
                  <a:cubicBezTo>
                    <a:pt x="11056" y="5806"/>
                    <a:pt x="10993" y="5235"/>
                    <a:pt x="10910" y="4667"/>
                  </a:cubicBezTo>
                  <a:cubicBezTo>
                    <a:pt x="10757" y="3618"/>
                    <a:pt x="10640" y="2559"/>
                    <a:pt x="10144" y="1597"/>
                  </a:cubicBezTo>
                  <a:cubicBezTo>
                    <a:pt x="9607" y="554"/>
                    <a:pt x="8740" y="0"/>
                    <a:pt x="7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5;p60">
              <a:extLst>
                <a:ext uri="{FF2B5EF4-FFF2-40B4-BE49-F238E27FC236}">
                  <a16:creationId xmlns:a16="http://schemas.microsoft.com/office/drawing/2014/main" id="{11D15CC9-C403-8174-42CC-A4B137817139}"/>
                </a:ext>
              </a:extLst>
            </p:cNvPr>
            <p:cNvSpPr/>
            <p:nvPr/>
          </p:nvSpPr>
          <p:spPr>
            <a:xfrm>
              <a:off x="1599300" y="4317700"/>
              <a:ext cx="112525" cy="77850"/>
            </a:xfrm>
            <a:custGeom>
              <a:avLst/>
              <a:gdLst/>
              <a:ahLst/>
              <a:cxnLst/>
              <a:rect l="l" t="t" r="r" b="b"/>
              <a:pathLst>
                <a:path w="4501" h="3114" extrusionOk="0">
                  <a:moveTo>
                    <a:pt x="3740" y="1"/>
                  </a:moveTo>
                  <a:cubicBezTo>
                    <a:pt x="2838" y="1"/>
                    <a:pt x="1935" y="17"/>
                    <a:pt x="1033" y="33"/>
                  </a:cubicBezTo>
                  <a:cubicBezTo>
                    <a:pt x="858" y="37"/>
                    <a:pt x="681" y="69"/>
                    <a:pt x="510" y="107"/>
                  </a:cubicBezTo>
                  <a:cubicBezTo>
                    <a:pt x="181" y="181"/>
                    <a:pt x="1" y="529"/>
                    <a:pt x="174" y="824"/>
                  </a:cubicBezTo>
                  <a:cubicBezTo>
                    <a:pt x="647" y="1624"/>
                    <a:pt x="1207" y="2360"/>
                    <a:pt x="1945" y="2937"/>
                  </a:cubicBezTo>
                  <a:cubicBezTo>
                    <a:pt x="2093" y="3053"/>
                    <a:pt x="2249" y="3113"/>
                    <a:pt x="2398" y="3113"/>
                  </a:cubicBezTo>
                  <a:cubicBezTo>
                    <a:pt x="2576" y="3113"/>
                    <a:pt x="2745" y="3029"/>
                    <a:pt x="2883" y="2854"/>
                  </a:cubicBezTo>
                  <a:cubicBezTo>
                    <a:pt x="3402" y="2198"/>
                    <a:pt x="3887" y="1517"/>
                    <a:pt x="4374" y="836"/>
                  </a:cubicBezTo>
                  <a:cubicBezTo>
                    <a:pt x="4445" y="736"/>
                    <a:pt x="4450" y="588"/>
                    <a:pt x="4469" y="527"/>
                  </a:cubicBezTo>
                  <a:cubicBezTo>
                    <a:pt x="4501" y="227"/>
                    <a:pt x="4272" y="2"/>
                    <a:pt x="3941" y="1"/>
                  </a:cubicBezTo>
                  <a:cubicBezTo>
                    <a:pt x="3874" y="1"/>
                    <a:pt x="3807" y="1"/>
                    <a:pt x="3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6;p60">
              <a:extLst>
                <a:ext uri="{FF2B5EF4-FFF2-40B4-BE49-F238E27FC236}">
                  <a16:creationId xmlns:a16="http://schemas.microsoft.com/office/drawing/2014/main" id="{7416D304-6FAB-FE4F-2DC9-F48B55A4DD28}"/>
                </a:ext>
              </a:extLst>
            </p:cNvPr>
            <p:cNvSpPr/>
            <p:nvPr/>
          </p:nvSpPr>
          <p:spPr>
            <a:xfrm>
              <a:off x="1432425" y="4314250"/>
              <a:ext cx="80425" cy="73500"/>
            </a:xfrm>
            <a:custGeom>
              <a:avLst/>
              <a:gdLst/>
              <a:ahLst/>
              <a:cxnLst/>
              <a:rect l="l" t="t" r="r" b="b"/>
              <a:pathLst>
                <a:path w="3217" h="2940" extrusionOk="0">
                  <a:moveTo>
                    <a:pt x="1562" y="0"/>
                  </a:moveTo>
                  <a:cubicBezTo>
                    <a:pt x="1532" y="0"/>
                    <a:pt x="1501" y="1"/>
                    <a:pt x="1471" y="2"/>
                  </a:cubicBezTo>
                  <a:cubicBezTo>
                    <a:pt x="662" y="40"/>
                    <a:pt x="1" y="719"/>
                    <a:pt x="65" y="1448"/>
                  </a:cubicBezTo>
                  <a:cubicBezTo>
                    <a:pt x="133" y="2207"/>
                    <a:pt x="973" y="2939"/>
                    <a:pt x="1756" y="2939"/>
                  </a:cubicBezTo>
                  <a:cubicBezTo>
                    <a:pt x="1779" y="2939"/>
                    <a:pt x="1802" y="2939"/>
                    <a:pt x="1825" y="2937"/>
                  </a:cubicBezTo>
                  <a:cubicBezTo>
                    <a:pt x="2586" y="2896"/>
                    <a:pt x="3216" y="2203"/>
                    <a:pt x="3191" y="1436"/>
                  </a:cubicBezTo>
                  <a:cubicBezTo>
                    <a:pt x="3164" y="602"/>
                    <a:pt x="2473" y="0"/>
                    <a:pt x="1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7;p60">
              <a:extLst>
                <a:ext uri="{FF2B5EF4-FFF2-40B4-BE49-F238E27FC236}">
                  <a16:creationId xmlns:a16="http://schemas.microsoft.com/office/drawing/2014/main" id="{E29757E6-4567-CAC4-1A7F-0A76A2471CEE}"/>
                </a:ext>
              </a:extLst>
            </p:cNvPr>
            <p:cNvSpPr/>
            <p:nvPr/>
          </p:nvSpPr>
          <p:spPr>
            <a:xfrm>
              <a:off x="1801925" y="4304875"/>
              <a:ext cx="75600" cy="70175"/>
            </a:xfrm>
            <a:custGeom>
              <a:avLst/>
              <a:gdLst/>
              <a:ahLst/>
              <a:cxnLst/>
              <a:rect l="l" t="t" r="r" b="b"/>
              <a:pathLst>
                <a:path w="3024" h="2807" extrusionOk="0">
                  <a:moveTo>
                    <a:pt x="1426" y="0"/>
                  </a:moveTo>
                  <a:cubicBezTo>
                    <a:pt x="534" y="0"/>
                    <a:pt x="30" y="470"/>
                    <a:pt x="15" y="1321"/>
                  </a:cubicBezTo>
                  <a:cubicBezTo>
                    <a:pt x="0" y="2138"/>
                    <a:pt x="584" y="2770"/>
                    <a:pt x="1386" y="2805"/>
                  </a:cubicBezTo>
                  <a:cubicBezTo>
                    <a:pt x="1404" y="2806"/>
                    <a:pt x="1422" y="2806"/>
                    <a:pt x="1441" y="2806"/>
                  </a:cubicBezTo>
                  <a:cubicBezTo>
                    <a:pt x="2196" y="2806"/>
                    <a:pt x="2940" y="2105"/>
                    <a:pt x="2983" y="1341"/>
                  </a:cubicBezTo>
                  <a:cubicBezTo>
                    <a:pt x="3023" y="597"/>
                    <a:pt x="2380" y="22"/>
                    <a:pt x="1485" y="1"/>
                  </a:cubicBezTo>
                  <a:cubicBezTo>
                    <a:pt x="1465" y="0"/>
                    <a:pt x="1446" y="0"/>
                    <a:pt x="1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8;p60">
              <a:extLst>
                <a:ext uri="{FF2B5EF4-FFF2-40B4-BE49-F238E27FC236}">
                  <a16:creationId xmlns:a16="http://schemas.microsoft.com/office/drawing/2014/main" id="{6888A186-230E-58A2-494C-1908E48C6BC1}"/>
                </a:ext>
              </a:extLst>
            </p:cNvPr>
            <p:cNvSpPr/>
            <p:nvPr/>
          </p:nvSpPr>
          <p:spPr>
            <a:xfrm>
              <a:off x="1478825" y="4222875"/>
              <a:ext cx="52075" cy="51700"/>
            </a:xfrm>
            <a:custGeom>
              <a:avLst/>
              <a:gdLst/>
              <a:ahLst/>
              <a:cxnLst/>
              <a:rect l="l" t="t" r="r" b="b"/>
              <a:pathLst>
                <a:path w="2083" h="2068" extrusionOk="0">
                  <a:moveTo>
                    <a:pt x="1047" y="1"/>
                  </a:moveTo>
                  <a:cubicBezTo>
                    <a:pt x="1038" y="1"/>
                    <a:pt x="1029" y="1"/>
                    <a:pt x="1020" y="1"/>
                  </a:cubicBezTo>
                  <a:cubicBezTo>
                    <a:pt x="437" y="12"/>
                    <a:pt x="2" y="464"/>
                    <a:pt x="2" y="1061"/>
                  </a:cubicBezTo>
                  <a:cubicBezTo>
                    <a:pt x="1" y="1607"/>
                    <a:pt x="398" y="2045"/>
                    <a:pt x="916" y="2066"/>
                  </a:cubicBezTo>
                  <a:cubicBezTo>
                    <a:pt x="934" y="2067"/>
                    <a:pt x="952" y="2067"/>
                    <a:pt x="970" y="2067"/>
                  </a:cubicBezTo>
                  <a:cubicBezTo>
                    <a:pt x="1591" y="2067"/>
                    <a:pt x="2083" y="1601"/>
                    <a:pt x="2083" y="997"/>
                  </a:cubicBezTo>
                  <a:cubicBezTo>
                    <a:pt x="2083" y="418"/>
                    <a:pt x="1648" y="1"/>
                    <a:pt x="1047" y="1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9;p60">
              <a:extLst>
                <a:ext uri="{FF2B5EF4-FFF2-40B4-BE49-F238E27FC236}">
                  <a16:creationId xmlns:a16="http://schemas.microsoft.com/office/drawing/2014/main" id="{CA6D8ED1-CEEA-29E4-CE7C-065341DB7998}"/>
                </a:ext>
              </a:extLst>
            </p:cNvPr>
            <p:cNvSpPr/>
            <p:nvPr/>
          </p:nvSpPr>
          <p:spPr>
            <a:xfrm>
              <a:off x="1496900" y="4229950"/>
              <a:ext cx="39800" cy="39500"/>
            </a:xfrm>
            <a:custGeom>
              <a:avLst/>
              <a:gdLst/>
              <a:ahLst/>
              <a:cxnLst/>
              <a:rect l="l" t="t" r="r" b="b"/>
              <a:pathLst>
                <a:path w="1592" h="1580" extrusionOk="0">
                  <a:moveTo>
                    <a:pt x="799" y="1"/>
                  </a:moveTo>
                  <a:cubicBezTo>
                    <a:pt x="792" y="1"/>
                    <a:pt x="785" y="1"/>
                    <a:pt x="778" y="1"/>
                  </a:cubicBezTo>
                  <a:cubicBezTo>
                    <a:pt x="333" y="10"/>
                    <a:pt x="2" y="355"/>
                    <a:pt x="2" y="811"/>
                  </a:cubicBezTo>
                  <a:cubicBezTo>
                    <a:pt x="0" y="1227"/>
                    <a:pt x="303" y="1560"/>
                    <a:pt x="699" y="1578"/>
                  </a:cubicBezTo>
                  <a:cubicBezTo>
                    <a:pt x="712" y="1579"/>
                    <a:pt x="726" y="1579"/>
                    <a:pt x="739" y="1579"/>
                  </a:cubicBezTo>
                  <a:cubicBezTo>
                    <a:pt x="1214" y="1579"/>
                    <a:pt x="1590" y="1222"/>
                    <a:pt x="1590" y="761"/>
                  </a:cubicBezTo>
                  <a:cubicBezTo>
                    <a:pt x="1591" y="319"/>
                    <a:pt x="1258" y="1"/>
                    <a:pt x="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0;p60">
              <a:extLst>
                <a:ext uri="{FF2B5EF4-FFF2-40B4-BE49-F238E27FC236}">
                  <a16:creationId xmlns:a16="http://schemas.microsoft.com/office/drawing/2014/main" id="{3AB64D8F-225C-808E-23C9-88977F3C7A30}"/>
                </a:ext>
              </a:extLst>
            </p:cNvPr>
            <p:cNvSpPr/>
            <p:nvPr/>
          </p:nvSpPr>
          <p:spPr>
            <a:xfrm>
              <a:off x="1777400" y="4232000"/>
              <a:ext cx="48875" cy="47575"/>
            </a:xfrm>
            <a:custGeom>
              <a:avLst/>
              <a:gdLst/>
              <a:ahLst/>
              <a:cxnLst/>
              <a:rect l="l" t="t" r="r" b="b"/>
              <a:pathLst>
                <a:path w="1955" h="1903" extrusionOk="0">
                  <a:moveTo>
                    <a:pt x="913" y="0"/>
                  </a:moveTo>
                  <a:cubicBezTo>
                    <a:pt x="463" y="0"/>
                    <a:pt x="79" y="387"/>
                    <a:pt x="41" y="902"/>
                  </a:cubicBezTo>
                  <a:cubicBezTo>
                    <a:pt x="1" y="1463"/>
                    <a:pt x="363" y="1887"/>
                    <a:pt x="897" y="1902"/>
                  </a:cubicBezTo>
                  <a:cubicBezTo>
                    <a:pt x="908" y="1902"/>
                    <a:pt x="919" y="1902"/>
                    <a:pt x="930" y="1902"/>
                  </a:cubicBezTo>
                  <a:cubicBezTo>
                    <a:pt x="1444" y="1902"/>
                    <a:pt x="1881" y="1516"/>
                    <a:pt x="1920" y="1024"/>
                  </a:cubicBezTo>
                  <a:cubicBezTo>
                    <a:pt x="1954" y="554"/>
                    <a:pt x="1532" y="77"/>
                    <a:pt x="1017" y="7"/>
                  </a:cubicBezTo>
                  <a:cubicBezTo>
                    <a:pt x="982" y="2"/>
                    <a:pt x="947" y="0"/>
                    <a:pt x="913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1;p60">
              <a:extLst>
                <a:ext uri="{FF2B5EF4-FFF2-40B4-BE49-F238E27FC236}">
                  <a16:creationId xmlns:a16="http://schemas.microsoft.com/office/drawing/2014/main" id="{E1845E68-336D-A343-5D4C-982AA6A4090C}"/>
                </a:ext>
              </a:extLst>
            </p:cNvPr>
            <p:cNvSpPr/>
            <p:nvPr/>
          </p:nvSpPr>
          <p:spPr>
            <a:xfrm>
              <a:off x="1591750" y="4608550"/>
              <a:ext cx="18925" cy="54750"/>
            </a:xfrm>
            <a:custGeom>
              <a:avLst/>
              <a:gdLst/>
              <a:ahLst/>
              <a:cxnLst/>
              <a:rect l="l" t="t" r="r" b="b"/>
              <a:pathLst>
                <a:path w="757" h="2190" extrusionOk="0">
                  <a:moveTo>
                    <a:pt x="437" y="1"/>
                  </a:moveTo>
                  <a:cubicBezTo>
                    <a:pt x="414" y="1"/>
                    <a:pt x="390" y="4"/>
                    <a:pt x="364" y="10"/>
                  </a:cubicBezTo>
                  <a:cubicBezTo>
                    <a:pt x="261" y="34"/>
                    <a:pt x="131" y="162"/>
                    <a:pt x="110" y="264"/>
                  </a:cubicBezTo>
                  <a:cubicBezTo>
                    <a:pt x="0" y="778"/>
                    <a:pt x="52" y="1298"/>
                    <a:pt x="115" y="1814"/>
                  </a:cubicBezTo>
                  <a:cubicBezTo>
                    <a:pt x="138" y="2001"/>
                    <a:pt x="251" y="2189"/>
                    <a:pt x="417" y="2189"/>
                  </a:cubicBezTo>
                  <a:cubicBezTo>
                    <a:pt x="418" y="2189"/>
                    <a:pt x="419" y="2189"/>
                    <a:pt x="420" y="2189"/>
                  </a:cubicBezTo>
                  <a:cubicBezTo>
                    <a:pt x="677" y="2189"/>
                    <a:pt x="742" y="1953"/>
                    <a:pt x="751" y="1725"/>
                  </a:cubicBezTo>
                  <a:cubicBezTo>
                    <a:pt x="756" y="1552"/>
                    <a:pt x="752" y="1379"/>
                    <a:pt x="752" y="1008"/>
                  </a:cubicBezTo>
                  <a:cubicBezTo>
                    <a:pt x="745" y="902"/>
                    <a:pt x="739" y="598"/>
                    <a:pt x="703" y="297"/>
                  </a:cubicBezTo>
                  <a:cubicBezTo>
                    <a:pt x="684" y="139"/>
                    <a:pt x="594" y="1"/>
                    <a:pt x="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2;p60">
              <a:extLst>
                <a:ext uri="{FF2B5EF4-FFF2-40B4-BE49-F238E27FC236}">
                  <a16:creationId xmlns:a16="http://schemas.microsoft.com/office/drawing/2014/main" id="{DF93A4B4-F7CF-AC84-0799-D7CF3F2FDE7D}"/>
                </a:ext>
              </a:extLst>
            </p:cNvPr>
            <p:cNvSpPr/>
            <p:nvPr/>
          </p:nvSpPr>
          <p:spPr>
            <a:xfrm>
              <a:off x="1487175" y="4667600"/>
              <a:ext cx="25175" cy="55025"/>
            </a:xfrm>
            <a:custGeom>
              <a:avLst/>
              <a:gdLst/>
              <a:ahLst/>
              <a:cxnLst/>
              <a:rect l="l" t="t" r="r" b="b"/>
              <a:pathLst>
                <a:path w="1007" h="2201" extrusionOk="0">
                  <a:moveTo>
                    <a:pt x="630" y="0"/>
                  </a:moveTo>
                  <a:cubicBezTo>
                    <a:pt x="558" y="0"/>
                    <a:pt x="434" y="56"/>
                    <a:pt x="421" y="110"/>
                  </a:cubicBezTo>
                  <a:cubicBezTo>
                    <a:pt x="347" y="402"/>
                    <a:pt x="255" y="702"/>
                    <a:pt x="261" y="996"/>
                  </a:cubicBezTo>
                  <a:cubicBezTo>
                    <a:pt x="268" y="1399"/>
                    <a:pt x="0" y="1891"/>
                    <a:pt x="511" y="2176"/>
                  </a:cubicBezTo>
                  <a:cubicBezTo>
                    <a:pt x="541" y="2192"/>
                    <a:pt x="569" y="2201"/>
                    <a:pt x="597" y="2201"/>
                  </a:cubicBezTo>
                  <a:cubicBezTo>
                    <a:pt x="799" y="2201"/>
                    <a:pt x="935" y="1759"/>
                    <a:pt x="946" y="976"/>
                  </a:cubicBezTo>
                  <a:cubicBezTo>
                    <a:pt x="930" y="704"/>
                    <a:pt x="1007" y="391"/>
                    <a:pt x="841" y="113"/>
                  </a:cubicBezTo>
                  <a:cubicBezTo>
                    <a:pt x="805" y="53"/>
                    <a:pt x="702" y="0"/>
                    <a:pt x="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3;p60">
              <a:extLst>
                <a:ext uri="{FF2B5EF4-FFF2-40B4-BE49-F238E27FC236}">
                  <a16:creationId xmlns:a16="http://schemas.microsoft.com/office/drawing/2014/main" id="{F20A67BA-869A-1CDA-94CE-49450C91EF97}"/>
                </a:ext>
              </a:extLst>
            </p:cNvPr>
            <p:cNvSpPr/>
            <p:nvPr/>
          </p:nvSpPr>
          <p:spPr>
            <a:xfrm>
              <a:off x="1578050" y="4799800"/>
              <a:ext cx="18550" cy="45950"/>
            </a:xfrm>
            <a:custGeom>
              <a:avLst/>
              <a:gdLst/>
              <a:ahLst/>
              <a:cxnLst/>
              <a:rect l="l" t="t" r="r" b="b"/>
              <a:pathLst>
                <a:path w="742" h="1838" extrusionOk="0">
                  <a:moveTo>
                    <a:pt x="379" y="0"/>
                  </a:moveTo>
                  <a:cubicBezTo>
                    <a:pt x="363" y="0"/>
                    <a:pt x="347" y="1"/>
                    <a:pt x="329" y="4"/>
                  </a:cubicBezTo>
                  <a:cubicBezTo>
                    <a:pt x="133" y="33"/>
                    <a:pt x="52" y="205"/>
                    <a:pt x="42" y="390"/>
                  </a:cubicBezTo>
                  <a:cubicBezTo>
                    <a:pt x="28" y="611"/>
                    <a:pt x="27" y="829"/>
                    <a:pt x="39" y="1050"/>
                  </a:cubicBezTo>
                  <a:cubicBezTo>
                    <a:pt x="60" y="1345"/>
                    <a:pt x="0" y="1695"/>
                    <a:pt x="380" y="1828"/>
                  </a:cubicBezTo>
                  <a:cubicBezTo>
                    <a:pt x="398" y="1834"/>
                    <a:pt x="416" y="1838"/>
                    <a:pt x="434" y="1838"/>
                  </a:cubicBezTo>
                  <a:cubicBezTo>
                    <a:pt x="620" y="1838"/>
                    <a:pt x="742" y="1476"/>
                    <a:pt x="723" y="864"/>
                  </a:cubicBezTo>
                  <a:cubicBezTo>
                    <a:pt x="713" y="753"/>
                    <a:pt x="707" y="531"/>
                    <a:pt x="670" y="315"/>
                  </a:cubicBezTo>
                  <a:cubicBezTo>
                    <a:pt x="642" y="150"/>
                    <a:pt x="552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4;p60">
              <a:extLst>
                <a:ext uri="{FF2B5EF4-FFF2-40B4-BE49-F238E27FC236}">
                  <a16:creationId xmlns:a16="http://schemas.microsoft.com/office/drawing/2014/main" id="{673F2D01-45E1-58C6-F2F0-6124AA4C9FA9}"/>
                </a:ext>
              </a:extLst>
            </p:cNvPr>
            <p:cNvSpPr/>
            <p:nvPr/>
          </p:nvSpPr>
          <p:spPr>
            <a:xfrm>
              <a:off x="1491675" y="4897925"/>
              <a:ext cx="16950" cy="44850"/>
            </a:xfrm>
            <a:custGeom>
              <a:avLst/>
              <a:gdLst/>
              <a:ahLst/>
              <a:cxnLst/>
              <a:rect l="l" t="t" r="r" b="b"/>
              <a:pathLst>
                <a:path w="678" h="1794" extrusionOk="0">
                  <a:moveTo>
                    <a:pt x="331" y="1"/>
                  </a:moveTo>
                  <a:cubicBezTo>
                    <a:pt x="311" y="1"/>
                    <a:pt x="291" y="4"/>
                    <a:pt x="272" y="10"/>
                  </a:cubicBezTo>
                  <a:cubicBezTo>
                    <a:pt x="63" y="75"/>
                    <a:pt x="27" y="243"/>
                    <a:pt x="13" y="421"/>
                  </a:cubicBezTo>
                  <a:cubicBezTo>
                    <a:pt x="1" y="552"/>
                    <a:pt x="10" y="686"/>
                    <a:pt x="10" y="819"/>
                  </a:cubicBezTo>
                  <a:lnTo>
                    <a:pt x="1" y="819"/>
                  </a:lnTo>
                  <a:cubicBezTo>
                    <a:pt x="1" y="908"/>
                    <a:pt x="0" y="996"/>
                    <a:pt x="1" y="1083"/>
                  </a:cubicBezTo>
                  <a:cubicBezTo>
                    <a:pt x="13" y="1499"/>
                    <a:pt x="148" y="1793"/>
                    <a:pt x="314" y="1793"/>
                  </a:cubicBezTo>
                  <a:cubicBezTo>
                    <a:pt x="336" y="1793"/>
                    <a:pt x="358" y="1788"/>
                    <a:pt x="381" y="1778"/>
                  </a:cubicBezTo>
                  <a:cubicBezTo>
                    <a:pt x="678" y="1638"/>
                    <a:pt x="664" y="1360"/>
                    <a:pt x="672" y="1097"/>
                  </a:cubicBezTo>
                  <a:cubicBezTo>
                    <a:pt x="678" y="877"/>
                    <a:pt x="671" y="657"/>
                    <a:pt x="653" y="436"/>
                  </a:cubicBezTo>
                  <a:cubicBezTo>
                    <a:pt x="633" y="181"/>
                    <a:pt x="485" y="1"/>
                    <a:pt x="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5;p60">
              <a:extLst>
                <a:ext uri="{FF2B5EF4-FFF2-40B4-BE49-F238E27FC236}">
                  <a16:creationId xmlns:a16="http://schemas.microsoft.com/office/drawing/2014/main" id="{5E1667EF-B1CC-DE08-7345-F3101CE8650D}"/>
                </a:ext>
              </a:extLst>
            </p:cNvPr>
            <p:cNvSpPr/>
            <p:nvPr/>
          </p:nvSpPr>
          <p:spPr>
            <a:xfrm>
              <a:off x="1762425" y="4840575"/>
              <a:ext cx="26025" cy="44650"/>
            </a:xfrm>
            <a:custGeom>
              <a:avLst/>
              <a:gdLst/>
              <a:ahLst/>
              <a:cxnLst/>
              <a:rect l="l" t="t" r="r" b="b"/>
              <a:pathLst>
                <a:path w="1041" h="1786" extrusionOk="0">
                  <a:moveTo>
                    <a:pt x="503" y="1"/>
                  </a:moveTo>
                  <a:cubicBezTo>
                    <a:pt x="491" y="1"/>
                    <a:pt x="480" y="3"/>
                    <a:pt x="473" y="7"/>
                  </a:cubicBezTo>
                  <a:cubicBezTo>
                    <a:pt x="0" y="318"/>
                    <a:pt x="127" y="845"/>
                    <a:pt x="25" y="1230"/>
                  </a:cubicBezTo>
                  <a:cubicBezTo>
                    <a:pt x="25" y="1375"/>
                    <a:pt x="6" y="1467"/>
                    <a:pt x="30" y="1545"/>
                  </a:cubicBezTo>
                  <a:cubicBezTo>
                    <a:pt x="64" y="1655"/>
                    <a:pt x="91" y="1786"/>
                    <a:pt x="250" y="1786"/>
                  </a:cubicBezTo>
                  <a:cubicBezTo>
                    <a:pt x="257" y="1786"/>
                    <a:pt x="265" y="1786"/>
                    <a:pt x="272" y="1785"/>
                  </a:cubicBezTo>
                  <a:cubicBezTo>
                    <a:pt x="412" y="1775"/>
                    <a:pt x="508" y="1713"/>
                    <a:pt x="569" y="1591"/>
                  </a:cubicBezTo>
                  <a:cubicBezTo>
                    <a:pt x="587" y="1552"/>
                    <a:pt x="611" y="1512"/>
                    <a:pt x="617" y="1471"/>
                  </a:cubicBezTo>
                  <a:cubicBezTo>
                    <a:pt x="679" y="990"/>
                    <a:pt x="1040" y="504"/>
                    <a:pt x="596" y="34"/>
                  </a:cubicBezTo>
                  <a:cubicBezTo>
                    <a:pt x="578" y="15"/>
                    <a:pt x="535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6;p60">
              <a:extLst>
                <a:ext uri="{FF2B5EF4-FFF2-40B4-BE49-F238E27FC236}">
                  <a16:creationId xmlns:a16="http://schemas.microsoft.com/office/drawing/2014/main" id="{723046F4-529F-AE36-08CF-4B943F7FAE02}"/>
                </a:ext>
              </a:extLst>
            </p:cNvPr>
            <p:cNvSpPr/>
            <p:nvPr/>
          </p:nvSpPr>
          <p:spPr>
            <a:xfrm>
              <a:off x="1679500" y="4708400"/>
              <a:ext cx="19075" cy="48675"/>
            </a:xfrm>
            <a:custGeom>
              <a:avLst/>
              <a:gdLst/>
              <a:ahLst/>
              <a:cxnLst/>
              <a:rect l="l" t="t" r="r" b="b"/>
              <a:pathLst>
                <a:path w="763" h="1947" extrusionOk="0">
                  <a:moveTo>
                    <a:pt x="522" y="0"/>
                  </a:moveTo>
                  <a:cubicBezTo>
                    <a:pt x="508" y="0"/>
                    <a:pt x="492" y="2"/>
                    <a:pt x="475" y="7"/>
                  </a:cubicBezTo>
                  <a:cubicBezTo>
                    <a:pt x="399" y="28"/>
                    <a:pt x="283" y="53"/>
                    <a:pt x="261" y="106"/>
                  </a:cubicBezTo>
                  <a:cubicBezTo>
                    <a:pt x="49" y="637"/>
                    <a:pt x="0" y="1195"/>
                    <a:pt x="93" y="1755"/>
                  </a:cubicBezTo>
                  <a:cubicBezTo>
                    <a:pt x="107" y="1836"/>
                    <a:pt x="279" y="1914"/>
                    <a:pt x="390" y="1945"/>
                  </a:cubicBezTo>
                  <a:cubicBezTo>
                    <a:pt x="394" y="1946"/>
                    <a:pt x="398" y="1946"/>
                    <a:pt x="402" y="1946"/>
                  </a:cubicBezTo>
                  <a:cubicBezTo>
                    <a:pt x="455" y="1946"/>
                    <a:pt x="552" y="1864"/>
                    <a:pt x="587" y="1801"/>
                  </a:cubicBezTo>
                  <a:cubicBezTo>
                    <a:pt x="763" y="1481"/>
                    <a:pt x="694" y="1122"/>
                    <a:pt x="743" y="707"/>
                  </a:cubicBezTo>
                  <a:cubicBezTo>
                    <a:pt x="724" y="564"/>
                    <a:pt x="697" y="351"/>
                    <a:pt x="662" y="139"/>
                  </a:cubicBezTo>
                  <a:cubicBezTo>
                    <a:pt x="648" y="51"/>
                    <a:pt x="596" y="0"/>
                    <a:pt x="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7;p60">
              <a:extLst>
                <a:ext uri="{FF2B5EF4-FFF2-40B4-BE49-F238E27FC236}">
                  <a16:creationId xmlns:a16="http://schemas.microsoft.com/office/drawing/2014/main" id="{BC9A1235-7085-D343-0A63-3EBD1809E569}"/>
                </a:ext>
              </a:extLst>
            </p:cNvPr>
            <p:cNvSpPr/>
            <p:nvPr/>
          </p:nvSpPr>
          <p:spPr>
            <a:xfrm>
              <a:off x="1740100" y="4575975"/>
              <a:ext cx="26550" cy="42450"/>
            </a:xfrm>
            <a:custGeom>
              <a:avLst/>
              <a:gdLst/>
              <a:ahLst/>
              <a:cxnLst/>
              <a:rect l="l" t="t" r="r" b="b"/>
              <a:pathLst>
                <a:path w="1062" h="1698" extrusionOk="0">
                  <a:moveTo>
                    <a:pt x="706" y="0"/>
                  </a:moveTo>
                  <a:cubicBezTo>
                    <a:pt x="564" y="0"/>
                    <a:pt x="482" y="82"/>
                    <a:pt x="428" y="200"/>
                  </a:cubicBezTo>
                  <a:cubicBezTo>
                    <a:pt x="391" y="280"/>
                    <a:pt x="355" y="365"/>
                    <a:pt x="348" y="450"/>
                  </a:cubicBezTo>
                  <a:cubicBezTo>
                    <a:pt x="316" y="857"/>
                    <a:pt x="1" y="1288"/>
                    <a:pt x="435" y="1662"/>
                  </a:cubicBezTo>
                  <a:cubicBezTo>
                    <a:pt x="457" y="1681"/>
                    <a:pt x="500" y="1697"/>
                    <a:pt x="533" y="1697"/>
                  </a:cubicBezTo>
                  <a:cubicBezTo>
                    <a:pt x="543" y="1697"/>
                    <a:pt x="552" y="1696"/>
                    <a:pt x="559" y="1692"/>
                  </a:cubicBezTo>
                  <a:cubicBezTo>
                    <a:pt x="1062" y="1434"/>
                    <a:pt x="861" y="930"/>
                    <a:pt x="962" y="559"/>
                  </a:cubicBezTo>
                  <a:cubicBezTo>
                    <a:pt x="956" y="441"/>
                    <a:pt x="963" y="352"/>
                    <a:pt x="943" y="269"/>
                  </a:cubicBezTo>
                  <a:cubicBezTo>
                    <a:pt x="916" y="149"/>
                    <a:pt x="900" y="11"/>
                    <a:pt x="723" y="1"/>
                  </a:cubicBezTo>
                  <a:cubicBezTo>
                    <a:pt x="717" y="1"/>
                    <a:pt x="711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8;p60">
              <a:extLst>
                <a:ext uri="{FF2B5EF4-FFF2-40B4-BE49-F238E27FC236}">
                  <a16:creationId xmlns:a16="http://schemas.microsoft.com/office/drawing/2014/main" id="{5CB823C6-2D70-5A6A-59D1-507DDA5B61B5}"/>
                </a:ext>
              </a:extLst>
            </p:cNvPr>
            <p:cNvSpPr/>
            <p:nvPr/>
          </p:nvSpPr>
          <p:spPr>
            <a:xfrm>
              <a:off x="1834275" y="4667775"/>
              <a:ext cx="18075" cy="44750"/>
            </a:xfrm>
            <a:custGeom>
              <a:avLst/>
              <a:gdLst/>
              <a:ahLst/>
              <a:cxnLst/>
              <a:rect l="l" t="t" r="r" b="b"/>
              <a:pathLst>
                <a:path w="723" h="1790" extrusionOk="0">
                  <a:moveTo>
                    <a:pt x="418" y="0"/>
                  </a:moveTo>
                  <a:cubicBezTo>
                    <a:pt x="299" y="0"/>
                    <a:pt x="204" y="58"/>
                    <a:pt x="172" y="169"/>
                  </a:cubicBezTo>
                  <a:cubicBezTo>
                    <a:pt x="38" y="625"/>
                    <a:pt x="0" y="1106"/>
                    <a:pt x="61" y="1577"/>
                  </a:cubicBezTo>
                  <a:cubicBezTo>
                    <a:pt x="75" y="1682"/>
                    <a:pt x="154" y="1790"/>
                    <a:pt x="289" y="1790"/>
                  </a:cubicBezTo>
                  <a:cubicBezTo>
                    <a:pt x="303" y="1790"/>
                    <a:pt x="317" y="1789"/>
                    <a:pt x="332" y="1786"/>
                  </a:cubicBezTo>
                  <a:cubicBezTo>
                    <a:pt x="467" y="1766"/>
                    <a:pt x="576" y="1700"/>
                    <a:pt x="598" y="1559"/>
                  </a:cubicBezTo>
                  <a:cubicBezTo>
                    <a:pt x="646" y="1259"/>
                    <a:pt x="682" y="960"/>
                    <a:pt x="706" y="774"/>
                  </a:cubicBezTo>
                  <a:cubicBezTo>
                    <a:pt x="706" y="530"/>
                    <a:pt x="722" y="399"/>
                    <a:pt x="701" y="274"/>
                  </a:cubicBezTo>
                  <a:cubicBezTo>
                    <a:pt x="682" y="151"/>
                    <a:pt x="633" y="28"/>
                    <a:pt x="476" y="4"/>
                  </a:cubicBezTo>
                  <a:cubicBezTo>
                    <a:pt x="456" y="2"/>
                    <a:pt x="437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9;p60">
              <a:extLst>
                <a:ext uri="{FF2B5EF4-FFF2-40B4-BE49-F238E27FC236}">
                  <a16:creationId xmlns:a16="http://schemas.microsoft.com/office/drawing/2014/main" id="{1965C88B-AF54-3C41-7D4A-94A24D23B7D3}"/>
                </a:ext>
              </a:extLst>
            </p:cNvPr>
            <p:cNvSpPr/>
            <p:nvPr/>
          </p:nvSpPr>
          <p:spPr>
            <a:xfrm>
              <a:off x="1832475" y="4890725"/>
              <a:ext cx="20250" cy="40050"/>
            </a:xfrm>
            <a:custGeom>
              <a:avLst/>
              <a:gdLst/>
              <a:ahLst/>
              <a:cxnLst/>
              <a:rect l="l" t="t" r="r" b="b"/>
              <a:pathLst>
                <a:path w="810" h="1602" extrusionOk="0">
                  <a:moveTo>
                    <a:pt x="484" y="0"/>
                  </a:moveTo>
                  <a:cubicBezTo>
                    <a:pt x="334" y="0"/>
                    <a:pt x="240" y="120"/>
                    <a:pt x="203" y="267"/>
                  </a:cubicBezTo>
                  <a:cubicBezTo>
                    <a:pt x="129" y="564"/>
                    <a:pt x="71" y="864"/>
                    <a:pt x="29" y="1166"/>
                  </a:cubicBezTo>
                  <a:cubicBezTo>
                    <a:pt x="1" y="1348"/>
                    <a:pt x="57" y="1519"/>
                    <a:pt x="251" y="1583"/>
                  </a:cubicBezTo>
                  <a:cubicBezTo>
                    <a:pt x="288" y="1596"/>
                    <a:pt x="323" y="1601"/>
                    <a:pt x="355" y="1601"/>
                  </a:cubicBezTo>
                  <a:cubicBezTo>
                    <a:pt x="505" y="1601"/>
                    <a:pt x="596" y="1478"/>
                    <a:pt x="633" y="1337"/>
                  </a:cubicBezTo>
                  <a:cubicBezTo>
                    <a:pt x="708" y="1042"/>
                    <a:pt x="747" y="737"/>
                    <a:pt x="779" y="556"/>
                  </a:cubicBezTo>
                  <a:cubicBezTo>
                    <a:pt x="810" y="252"/>
                    <a:pt x="785" y="77"/>
                    <a:pt x="584" y="16"/>
                  </a:cubicBezTo>
                  <a:cubicBezTo>
                    <a:pt x="548" y="5"/>
                    <a:pt x="515" y="0"/>
                    <a:pt x="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0;p60">
              <a:extLst>
                <a:ext uri="{FF2B5EF4-FFF2-40B4-BE49-F238E27FC236}">
                  <a16:creationId xmlns:a16="http://schemas.microsoft.com/office/drawing/2014/main" id="{A2CB8700-EBBC-B82E-70E2-55636CD1274B}"/>
                </a:ext>
              </a:extLst>
            </p:cNvPr>
            <p:cNvSpPr/>
            <p:nvPr/>
          </p:nvSpPr>
          <p:spPr>
            <a:xfrm>
              <a:off x="1666975" y="4945825"/>
              <a:ext cx="17350" cy="43575"/>
            </a:xfrm>
            <a:custGeom>
              <a:avLst/>
              <a:gdLst/>
              <a:ahLst/>
              <a:cxnLst/>
              <a:rect l="l" t="t" r="r" b="b"/>
              <a:pathLst>
                <a:path w="694" h="1743" extrusionOk="0">
                  <a:moveTo>
                    <a:pt x="319" y="0"/>
                  </a:moveTo>
                  <a:cubicBezTo>
                    <a:pt x="257" y="0"/>
                    <a:pt x="214" y="46"/>
                    <a:pt x="175" y="120"/>
                  </a:cubicBezTo>
                  <a:cubicBezTo>
                    <a:pt x="0" y="452"/>
                    <a:pt x="63" y="810"/>
                    <a:pt x="58" y="1159"/>
                  </a:cubicBezTo>
                  <a:cubicBezTo>
                    <a:pt x="52" y="1511"/>
                    <a:pt x="181" y="1742"/>
                    <a:pt x="339" y="1742"/>
                  </a:cubicBezTo>
                  <a:cubicBezTo>
                    <a:pt x="364" y="1742"/>
                    <a:pt x="389" y="1736"/>
                    <a:pt x="415" y="1725"/>
                  </a:cubicBezTo>
                  <a:cubicBezTo>
                    <a:pt x="659" y="1612"/>
                    <a:pt x="666" y="1392"/>
                    <a:pt x="684" y="1175"/>
                  </a:cubicBezTo>
                  <a:cubicBezTo>
                    <a:pt x="693" y="1044"/>
                    <a:pt x="685" y="910"/>
                    <a:pt x="685" y="598"/>
                  </a:cubicBezTo>
                  <a:cubicBezTo>
                    <a:pt x="678" y="562"/>
                    <a:pt x="649" y="346"/>
                    <a:pt x="587" y="139"/>
                  </a:cubicBezTo>
                  <a:cubicBezTo>
                    <a:pt x="571" y="82"/>
                    <a:pt x="459" y="46"/>
                    <a:pt x="385" y="15"/>
                  </a:cubicBezTo>
                  <a:cubicBezTo>
                    <a:pt x="361" y="5"/>
                    <a:pt x="339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91;p60">
              <a:extLst>
                <a:ext uri="{FF2B5EF4-FFF2-40B4-BE49-F238E27FC236}">
                  <a16:creationId xmlns:a16="http://schemas.microsoft.com/office/drawing/2014/main" id="{2ED4C078-88E0-F612-EDC5-CB73276A3152}"/>
                </a:ext>
              </a:extLst>
            </p:cNvPr>
            <p:cNvSpPr/>
            <p:nvPr/>
          </p:nvSpPr>
          <p:spPr>
            <a:xfrm>
              <a:off x="1793800" y="4236275"/>
              <a:ext cx="39750" cy="39450"/>
            </a:xfrm>
            <a:custGeom>
              <a:avLst/>
              <a:gdLst/>
              <a:ahLst/>
              <a:cxnLst/>
              <a:rect l="l" t="t" r="r" b="b"/>
              <a:pathLst>
                <a:path w="1590" h="1578" extrusionOk="0">
                  <a:moveTo>
                    <a:pt x="802" y="0"/>
                  </a:moveTo>
                  <a:cubicBezTo>
                    <a:pt x="794" y="0"/>
                    <a:pt x="786" y="0"/>
                    <a:pt x="778" y="1"/>
                  </a:cubicBezTo>
                  <a:cubicBezTo>
                    <a:pt x="333" y="8"/>
                    <a:pt x="2" y="355"/>
                    <a:pt x="0" y="809"/>
                  </a:cubicBezTo>
                  <a:cubicBezTo>
                    <a:pt x="0" y="1226"/>
                    <a:pt x="303" y="1559"/>
                    <a:pt x="697" y="1576"/>
                  </a:cubicBezTo>
                  <a:cubicBezTo>
                    <a:pt x="711" y="1577"/>
                    <a:pt x="725" y="1577"/>
                    <a:pt x="738" y="1577"/>
                  </a:cubicBezTo>
                  <a:cubicBezTo>
                    <a:pt x="1214" y="1577"/>
                    <a:pt x="1590" y="1222"/>
                    <a:pt x="1590" y="760"/>
                  </a:cubicBezTo>
                  <a:cubicBezTo>
                    <a:pt x="1590" y="318"/>
                    <a:pt x="1260" y="0"/>
                    <a:pt x="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EF5EAEBF-8351-3A13-10AA-89A24B34107D}"/>
              </a:ext>
            </a:extLst>
          </p:cNvPr>
          <p:cNvSpPr txBox="1"/>
          <p:nvPr/>
        </p:nvSpPr>
        <p:spPr>
          <a:xfrm>
            <a:off x="917158" y="3113663"/>
            <a:ext cx="5445722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: </a:t>
            </a:r>
            <a:r>
              <a:rPr lang="en-US" sz="2400" dirty="0">
                <a:latin typeface="#9Slide03 SVNAvo" panose="02040603050506020204" pitchFamily="18" charset="0"/>
              </a:rPr>
              <a:t>Trong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 ABCD: </a:t>
            </a:r>
          </a:p>
        </p:txBody>
      </p:sp>
      <p:pic>
        <p:nvPicPr>
          <p:cNvPr id="84" name="Hình ảnh 83">
            <a:extLst>
              <a:ext uri="{FF2B5EF4-FFF2-40B4-BE49-F238E27FC236}">
                <a16:creationId xmlns:a16="http://schemas.microsoft.com/office/drawing/2014/main" id="{4A370965-05BB-A670-126D-3A3094EBE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6" y="3247454"/>
            <a:ext cx="451242" cy="451242"/>
          </a:xfrm>
          <a:prstGeom prst="rect">
            <a:avLst/>
          </a:prstGeom>
        </p:spPr>
      </p:pic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C6E22792-2106-AF60-3A09-6CAB50E0A8EC}"/>
              </a:ext>
            </a:extLst>
          </p:cNvPr>
          <p:cNvSpPr txBox="1"/>
          <p:nvPr/>
        </p:nvSpPr>
        <p:spPr>
          <a:xfrm>
            <a:off x="6156191" y="3106313"/>
            <a:ext cx="5270995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2 </a:t>
            </a:r>
            <a:r>
              <a:rPr lang="en-US" sz="2400" dirty="0" err="1"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bên</a:t>
            </a:r>
            <a:r>
              <a:rPr lang="en-US" sz="2400" dirty="0">
                <a:latin typeface="#9Slide03 SVNAvo" panose="02040603050506020204" pitchFamily="18" charset="0"/>
              </a:rPr>
              <a:t> AD </a:t>
            </a:r>
            <a:r>
              <a:rPr lang="en-US" sz="2400" dirty="0" err="1">
                <a:latin typeface="#9Slide03 SVNAvo" panose="02040603050506020204" pitchFamily="18" charset="0"/>
              </a:rPr>
              <a:t>và</a:t>
            </a:r>
            <a:r>
              <a:rPr lang="en-US" sz="2400" dirty="0">
                <a:latin typeface="#9Slide03 SVNAvo" panose="02040603050506020204" pitchFamily="18" charset="0"/>
              </a:rPr>
              <a:t> BC </a:t>
            </a:r>
            <a:r>
              <a:rPr lang="en-US" sz="2400" dirty="0" err="1">
                <a:latin typeface="#9Slide03 SVNAvo" panose="02040603050506020204" pitchFamily="18" charset="0"/>
              </a:rPr>
              <a:t>thì</a:t>
            </a:r>
            <a:r>
              <a:rPr lang="en-US" sz="2400" dirty="0">
                <a:latin typeface="#9Slide03 SVNAvo" panose="02040603050506020204" pitchFamily="18" charset="0"/>
              </a:rPr>
              <a:t> AD = BC.</a:t>
            </a:r>
          </a:p>
        </p:txBody>
      </p:sp>
      <p:sp>
        <p:nvSpPr>
          <p:cNvPr id="87" name="Hình thang 86">
            <a:extLst>
              <a:ext uri="{FF2B5EF4-FFF2-40B4-BE49-F238E27FC236}">
                <a16:creationId xmlns:a16="http://schemas.microsoft.com/office/drawing/2014/main" id="{9D348E28-D10E-E48A-7A83-8192B2180024}"/>
              </a:ext>
            </a:extLst>
          </p:cNvPr>
          <p:cNvSpPr/>
          <p:nvPr/>
        </p:nvSpPr>
        <p:spPr>
          <a:xfrm>
            <a:off x="9038884" y="5412421"/>
            <a:ext cx="2561089" cy="899615"/>
          </a:xfrm>
          <a:prstGeom prst="trapezoid">
            <a:avLst>
              <a:gd name="adj" fmla="val 65785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Hình chữ nhật 87">
            <a:extLst>
              <a:ext uri="{FF2B5EF4-FFF2-40B4-BE49-F238E27FC236}">
                <a16:creationId xmlns:a16="http://schemas.microsoft.com/office/drawing/2014/main" id="{E1387330-FB90-BD03-6DD1-227DD988E093}"/>
              </a:ext>
            </a:extLst>
          </p:cNvPr>
          <p:cNvSpPr/>
          <p:nvPr/>
        </p:nvSpPr>
        <p:spPr>
          <a:xfrm>
            <a:off x="942715" y="3945806"/>
            <a:ext cx="475688" cy="647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346036AC-CDFE-CBA4-D4FF-98284A45CD91}"/>
              </a:ext>
            </a:extLst>
          </p:cNvPr>
          <p:cNvSpPr txBox="1"/>
          <p:nvPr/>
        </p:nvSpPr>
        <p:spPr>
          <a:xfrm>
            <a:off x="896838" y="3925486"/>
            <a:ext cx="5700607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?4.  Cho </a:t>
            </a:r>
            <a:r>
              <a:rPr lang="en-US" sz="2400" dirty="0" err="1">
                <a:latin typeface="#9Slide03 SVNAvo" panose="02040603050506020204" pitchFamily="18" charset="0"/>
              </a:rPr>
              <a:t>tứ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latin typeface="#9Slide03 SVNAvo" panose="02040603050506020204" pitchFamily="18" charset="0"/>
              </a:rPr>
              <a:t> ABCD </a:t>
            </a:r>
            <a:r>
              <a:rPr lang="en-US" sz="2400" dirty="0" err="1">
                <a:latin typeface="#9Slide03 SVNAvo" panose="02040603050506020204" pitchFamily="18" charset="0"/>
              </a:rPr>
              <a:t>có</a:t>
            </a:r>
            <a:r>
              <a:rPr lang="en-US" sz="2400" dirty="0">
                <a:latin typeface="#9Slide03 SVNAvo" panose="02040603050506020204" pitchFamily="18" charset="0"/>
              </a:rPr>
              <a:t> A = B = D</a:t>
            </a:r>
            <a:r>
              <a:rPr lang="en-US" sz="2400" baseline="-25000" dirty="0">
                <a:latin typeface="#9Slide03 SVNAvo" panose="02040603050506020204" pitchFamily="18" charset="0"/>
              </a:rPr>
              <a:t>1</a:t>
            </a:r>
            <a:r>
              <a:rPr lang="en-US" sz="2400" dirty="0">
                <a:latin typeface="#9Slide03 SVNAvo" panose="02040603050506020204" pitchFamily="18" charset="0"/>
              </a:rPr>
              <a:t>. </a:t>
            </a:r>
          </a:p>
        </p:txBody>
      </p:sp>
      <p:pic>
        <p:nvPicPr>
          <p:cNvPr id="90" name="Hình ảnh 89">
            <a:extLst>
              <a:ext uri="{FF2B5EF4-FFF2-40B4-BE49-F238E27FC236}">
                <a16:creationId xmlns:a16="http://schemas.microsoft.com/office/drawing/2014/main" id="{5A97329B-78B9-F216-1381-7B84D66C0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5" y="4038957"/>
            <a:ext cx="451242" cy="451242"/>
          </a:xfrm>
          <a:prstGeom prst="rect">
            <a:avLst/>
          </a:prstGeom>
        </p:spPr>
      </p:pic>
      <p:cxnSp>
        <p:nvCxnSpPr>
          <p:cNvPr id="92" name="Đường nối Thẳng 91">
            <a:extLst>
              <a:ext uri="{FF2B5EF4-FFF2-40B4-BE49-F238E27FC236}">
                <a16:creationId xmlns:a16="http://schemas.microsoft.com/office/drawing/2014/main" id="{FA60A2B4-2DCC-47BA-0281-97364F8EEAEC}"/>
              </a:ext>
            </a:extLst>
          </p:cNvPr>
          <p:cNvCxnSpPr>
            <a:cxnSpLocks/>
          </p:cNvCxnSpPr>
          <p:nvPr/>
        </p:nvCxnSpPr>
        <p:spPr>
          <a:xfrm flipH="1">
            <a:off x="9622852" y="4744158"/>
            <a:ext cx="435331" cy="67781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FA0411CA-1375-534E-0C7B-E24850F9EE4B}"/>
              </a:ext>
            </a:extLst>
          </p:cNvPr>
          <p:cNvSpPr txBox="1"/>
          <p:nvPr/>
        </p:nvSpPr>
        <p:spPr>
          <a:xfrm>
            <a:off x="6401642" y="3921671"/>
            <a:ext cx="344854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SVNAvo" panose="02040603050506020204" pitchFamily="18" charset="0"/>
              </a:rPr>
              <a:t>Chứng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minh</a:t>
            </a:r>
            <a:r>
              <a:rPr lang="en-US" sz="2400" dirty="0">
                <a:latin typeface="#9Slide03 SVNAvo" panose="02040603050506020204" pitchFamily="18" charset="0"/>
              </a:rPr>
              <a:t> AD = BC.</a:t>
            </a:r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0DB132AE-CAEC-A486-CC8D-AC4162A1D7AE}"/>
              </a:ext>
            </a:extLst>
          </p:cNvPr>
          <p:cNvSpPr txBox="1"/>
          <p:nvPr/>
        </p:nvSpPr>
        <p:spPr>
          <a:xfrm>
            <a:off x="8787763" y="6163720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745D16EA-AFD7-FB2A-AAE1-3DB212DAD560}"/>
              </a:ext>
            </a:extLst>
          </p:cNvPr>
          <p:cNvSpPr txBox="1"/>
          <p:nvPr/>
        </p:nvSpPr>
        <p:spPr>
          <a:xfrm>
            <a:off x="11531507" y="6135597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B5B175D3-73FD-2D74-7F84-A23FFF1395E9}"/>
              </a:ext>
            </a:extLst>
          </p:cNvPr>
          <p:cNvSpPr txBox="1"/>
          <p:nvPr/>
        </p:nvSpPr>
        <p:spPr>
          <a:xfrm>
            <a:off x="10928173" y="4897110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E55402A0-0AFB-4FB9-8931-B0B41EDD8A22}"/>
              </a:ext>
            </a:extLst>
          </p:cNvPr>
          <p:cNvSpPr txBox="1"/>
          <p:nvPr/>
        </p:nvSpPr>
        <p:spPr>
          <a:xfrm>
            <a:off x="9282093" y="4897110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03080078-66EB-2A3E-4C80-4FB9C9D507EC}"/>
              </a:ext>
            </a:extLst>
          </p:cNvPr>
          <p:cNvSpPr txBox="1"/>
          <p:nvPr/>
        </p:nvSpPr>
        <p:spPr>
          <a:xfrm>
            <a:off x="9700346" y="5035314"/>
            <a:ext cx="412292" cy="409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sz="16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0" name="Cung 99">
            <a:extLst>
              <a:ext uri="{FF2B5EF4-FFF2-40B4-BE49-F238E27FC236}">
                <a16:creationId xmlns:a16="http://schemas.microsoft.com/office/drawing/2014/main" id="{57BCC553-B31D-3FCF-BFB0-A6119DA722FE}"/>
              </a:ext>
            </a:extLst>
          </p:cNvPr>
          <p:cNvSpPr/>
          <p:nvPr/>
        </p:nvSpPr>
        <p:spPr>
          <a:xfrm rot="1484077">
            <a:off x="9469152" y="4985764"/>
            <a:ext cx="596124" cy="61998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ung 100">
            <a:extLst>
              <a:ext uri="{FF2B5EF4-FFF2-40B4-BE49-F238E27FC236}">
                <a16:creationId xmlns:a16="http://schemas.microsoft.com/office/drawing/2014/main" id="{172A9CF1-50E7-6787-675B-8E06976BF2DD}"/>
              </a:ext>
            </a:extLst>
          </p:cNvPr>
          <p:cNvSpPr/>
          <p:nvPr/>
        </p:nvSpPr>
        <p:spPr>
          <a:xfrm rot="1484077">
            <a:off x="8878933" y="5871789"/>
            <a:ext cx="596124" cy="61998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ung 102">
            <a:extLst>
              <a:ext uri="{FF2B5EF4-FFF2-40B4-BE49-F238E27FC236}">
                <a16:creationId xmlns:a16="http://schemas.microsoft.com/office/drawing/2014/main" id="{6516073B-3F84-5154-D684-8284D58F5A1A}"/>
              </a:ext>
            </a:extLst>
          </p:cNvPr>
          <p:cNvSpPr/>
          <p:nvPr/>
        </p:nvSpPr>
        <p:spPr>
          <a:xfrm rot="20115923" flipH="1">
            <a:off x="11152611" y="5878272"/>
            <a:ext cx="596124" cy="61998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C110AAC1-E999-E5A5-2717-75BA92BF645C}"/>
              </a:ext>
            </a:extLst>
          </p:cNvPr>
          <p:cNvSpPr txBox="1"/>
          <p:nvPr/>
        </p:nvSpPr>
        <p:spPr>
          <a:xfrm>
            <a:off x="2802534" y="4790984"/>
            <a:ext cx="124730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AD = BC</a:t>
            </a:r>
          </a:p>
        </p:txBody>
      </p:sp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id="{184BDCEC-E55B-8EBB-9E13-274662FF8F39}"/>
              </a:ext>
            </a:extLst>
          </p:cNvPr>
          <p:cNvSpPr txBox="1"/>
          <p:nvPr/>
        </p:nvSpPr>
        <p:spPr>
          <a:xfrm>
            <a:off x="866876" y="4871067"/>
            <a:ext cx="981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3 SVNJustice League" panose="02000500000000000000" pitchFamily="2" charset="0"/>
              </a:rPr>
              <a:t>Suy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#9Slide03 SVNJustice League" panose="020005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3 SVNJustice League" panose="02000500000000000000" pitchFamily="2" charset="0"/>
              </a:rPr>
              <a:t>luận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3 SVNJustice League" panose="02000500000000000000" pitchFamily="2" charset="0"/>
            </a:endParaRPr>
          </a:p>
        </p:txBody>
      </p: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CFEE6FEF-9754-0596-3739-584A8D79F2E3}"/>
              </a:ext>
            </a:extLst>
          </p:cNvPr>
          <p:cNvSpPr txBox="1"/>
          <p:nvPr/>
        </p:nvSpPr>
        <p:spPr>
          <a:xfrm>
            <a:off x="2544911" y="5562714"/>
            <a:ext cx="1829392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ABCD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endParaRPr lang="en-US" sz="20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F2590F2E-D97F-A0E2-4519-6348F22927AD}"/>
              </a:ext>
            </a:extLst>
          </p:cNvPr>
          <p:cNvSpPr txBox="1"/>
          <p:nvPr/>
        </p:nvSpPr>
        <p:spPr>
          <a:xfrm>
            <a:off x="4867818" y="5535721"/>
            <a:ext cx="3780301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kề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đáy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endParaRPr lang="en-US" sz="20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15" name="Cung 114">
            <a:extLst>
              <a:ext uri="{FF2B5EF4-FFF2-40B4-BE49-F238E27FC236}">
                <a16:creationId xmlns:a16="http://schemas.microsoft.com/office/drawing/2014/main" id="{80773489-E2D1-A616-5011-112B0D4F0C28}"/>
              </a:ext>
            </a:extLst>
          </p:cNvPr>
          <p:cNvSpPr/>
          <p:nvPr/>
        </p:nvSpPr>
        <p:spPr>
          <a:xfrm rot="18501513" flipH="1">
            <a:off x="2158006" y="5106580"/>
            <a:ext cx="1010894" cy="944876"/>
          </a:xfrm>
          <a:prstGeom prst="arc">
            <a:avLst>
              <a:gd name="adj1" fmla="val 12971705"/>
              <a:gd name="adj2" fmla="val 923436"/>
            </a:avLst>
          </a:prstGeom>
          <a:ln w="25400">
            <a:solidFill>
              <a:schemeClr val="bg2">
                <a:lumMod val="60000"/>
                <a:lumOff val="4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ung 115">
            <a:extLst>
              <a:ext uri="{FF2B5EF4-FFF2-40B4-BE49-F238E27FC236}">
                <a16:creationId xmlns:a16="http://schemas.microsoft.com/office/drawing/2014/main" id="{C052A618-AC37-C2D4-4088-EA56DA9925A9}"/>
              </a:ext>
            </a:extLst>
          </p:cNvPr>
          <p:cNvSpPr/>
          <p:nvPr/>
        </p:nvSpPr>
        <p:spPr>
          <a:xfrm rot="6754930">
            <a:off x="4231216" y="5454299"/>
            <a:ext cx="1010894" cy="944876"/>
          </a:xfrm>
          <a:prstGeom prst="arc">
            <a:avLst>
              <a:gd name="adj1" fmla="val 20019371"/>
              <a:gd name="adj2" fmla="val 923436"/>
            </a:avLst>
          </a:prstGeom>
          <a:ln w="25400">
            <a:solidFill>
              <a:schemeClr val="bg2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57">
            <a:extLst>
              <a:ext uri="{FF2B5EF4-FFF2-40B4-BE49-F238E27FC236}">
                <a16:creationId xmlns:a16="http://schemas.microsoft.com/office/drawing/2014/main" id="{4F7C1498-095F-4BA6-A30F-670269609FD6}"/>
              </a:ext>
            </a:extLst>
          </p:cNvPr>
          <p:cNvGrpSpPr/>
          <p:nvPr/>
        </p:nvGrpSpPr>
        <p:grpSpPr>
          <a:xfrm>
            <a:off x="4815431" y="3994246"/>
            <a:ext cx="322729" cy="89422"/>
            <a:chOff x="6627475" y="3603974"/>
            <a:chExt cx="591536" cy="99346"/>
          </a:xfrm>
        </p:grpSpPr>
        <p:cxnSp>
          <p:nvCxnSpPr>
            <p:cNvPr id="5" name="Đường nối Thẳng 58">
              <a:extLst>
                <a:ext uri="{FF2B5EF4-FFF2-40B4-BE49-F238E27FC236}">
                  <a16:creationId xmlns:a16="http://schemas.microsoft.com/office/drawing/2014/main" id="{0CE19B60-4032-5149-6518-4DFC56F94593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Đường nối Thẳng 59">
              <a:extLst>
                <a:ext uri="{FF2B5EF4-FFF2-40B4-BE49-F238E27FC236}">
                  <a16:creationId xmlns:a16="http://schemas.microsoft.com/office/drawing/2014/main" id="{D0515DDA-BA4F-D3E5-84CC-72FF4E8976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Nhóm 57">
            <a:extLst>
              <a:ext uri="{FF2B5EF4-FFF2-40B4-BE49-F238E27FC236}">
                <a16:creationId xmlns:a16="http://schemas.microsoft.com/office/drawing/2014/main" id="{DB4A55D5-5B2B-52D8-E37D-CA9A93A605F0}"/>
              </a:ext>
            </a:extLst>
          </p:cNvPr>
          <p:cNvGrpSpPr/>
          <p:nvPr/>
        </p:nvGrpSpPr>
        <p:grpSpPr>
          <a:xfrm>
            <a:off x="5356813" y="3994245"/>
            <a:ext cx="322729" cy="89422"/>
            <a:chOff x="6627475" y="3603974"/>
            <a:chExt cx="591536" cy="99346"/>
          </a:xfrm>
        </p:grpSpPr>
        <p:cxnSp>
          <p:nvCxnSpPr>
            <p:cNvPr id="10" name="Đường nối Thẳng 58">
              <a:extLst>
                <a:ext uri="{FF2B5EF4-FFF2-40B4-BE49-F238E27FC236}">
                  <a16:creationId xmlns:a16="http://schemas.microsoft.com/office/drawing/2014/main" id="{174CD102-200B-9376-A2B5-ACE2048B71F0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59">
              <a:extLst>
                <a:ext uri="{FF2B5EF4-FFF2-40B4-BE49-F238E27FC236}">
                  <a16:creationId xmlns:a16="http://schemas.microsoft.com/office/drawing/2014/main" id="{6344156F-E3C0-123C-73EA-9BBF206D66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Nhóm 57">
            <a:extLst>
              <a:ext uri="{FF2B5EF4-FFF2-40B4-BE49-F238E27FC236}">
                <a16:creationId xmlns:a16="http://schemas.microsoft.com/office/drawing/2014/main" id="{3AC14120-7C27-D7C6-237E-401D8262E5E3}"/>
              </a:ext>
            </a:extLst>
          </p:cNvPr>
          <p:cNvGrpSpPr/>
          <p:nvPr/>
        </p:nvGrpSpPr>
        <p:grpSpPr>
          <a:xfrm>
            <a:off x="5941807" y="3994245"/>
            <a:ext cx="360568" cy="89422"/>
            <a:chOff x="6627475" y="3603974"/>
            <a:chExt cx="591536" cy="99346"/>
          </a:xfrm>
        </p:grpSpPr>
        <p:cxnSp>
          <p:nvCxnSpPr>
            <p:cNvPr id="18" name="Đường nối Thẳng 58">
              <a:extLst>
                <a:ext uri="{FF2B5EF4-FFF2-40B4-BE49-F238E27FC236}">
                  <a16:creationId xmlns:a16="http://schemas.microsoft.com/office/drawing/2014/main" id="{3A6A4C3B-0646-246E-0FD0-66860460BBD6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59">
              <a:extLst>
                <a:ext uri="{FF2B5EF4-FFF2-40B4-BE49-F238E27FC236}">
                  <a16:creationId xmlns:a16="http://schemas.microsoft.com/office/drawing/2014/main" id="{72BDFA12-B81C-CB69-D754-0A25AD0653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376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0" grpId="0" animBg="1"/>
      <p:bldP spid="109" grpId="0" animBg="1"/>
      <p:bldP spid="11" grpId="0" animBg="1"/>
      <p:bldP spid="13" grpId="0"/>
      <p:bldP spid="14" grpId="0"/>
      <p:bldP spid="71" grpId="0"/>
      <p:bldP spid="72" grpId="0"/>
      <p:bldP spid="2" grpId="0"/>
      <p:bldP spid="83" grpId="0"/>
      <p:bldP spid="85" grpId="0"/>
      <p:bldP spid="87" grpId="0" animBg="1"/>
      <p:bldP spid="88" grpId="0" animBg="1"/>
      <p:bldP spid="89" grpId="0"/>
      <p:bldP spid="94" grpId="0"/>
      <p:bldP spid="95" grpId="0"/>
      <p:bldP spid="96" grpId="0"/>
      <p:bldP spid="97" grpId="0"/>
      <p:bldP spid="98" grpId="0"/>
      <p:bldP spid="99" grpId="0"/>
      <p:bldP spid="100" grpId="0" animBg="1"/>
      <p:bldP spid="101" grpId="0" animBg="1"/>
      <p:bldP spid="103" grpId="0" animBg="1"/>
      <p:bldP spid="104" grpId="0"/>
      <p:bldP spid="105" grpId="0"/>
      <p:bldP spid="106" grpId="0"/>
      <p:bldP spid="107" grpId="0"/>
      <p:bldP spid="115" grpId="0" animBg="1"/>
      <p:bldP spid="1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322;p36">
            <a:extLst>
              <a:ext uri="{FF2B5EF4-FFF2-40B4-BE49-F238E27FC236}">
                <a16:creationId xmlns:a16="http://schemas.microsoft.com/office/drawing/2014/main" id="{D73897F1-334E-256F-2890-3EA1F71EB998}"/>
              </a:ext>
            </a:extLst>
          </p:cNvPr>
          <p:cNvSpPr/>
          <p:nvPr/>
        </p:nvSpPr>
        <p:spPr>
          <a:xfrm>
            <a:off x="184705" y="6558785"/>
            <a:ext cx="1385534" cy="199144"/>
          </a:xfrm>
          <a:custGeom>
            <a:avLst/>
            <a:gdLst/>
            <a:ahLst/>
            <a:cxnLst/>
            <a:rect l="l" t="t" r="r" b="b"/>
            <a:pathLst>
              <a:path w="41546" h="5893" extrusionOk="0">
                <a:moveTo>
                  <a:pt x="20772" y="0"/>
                </a:moveTo>
                <a:cubicBezTo>
                  <a:pt x="15264" y="0"/>
                  <a:pt x="9980" y="310"/>
                  <a:pt x="6085" y="863"/>
                </a:cubicBezTo>
                <a:cubicBezTo>
                  <a:pt x="2189" y="1416"/>
                  <a:pt x="0" y="2165"/>
                  <a:pt x="0" y="2946"/>
                </a:cubicBezTo>
                <a:cubicBezTo>
                  <a:pt x="0" y="3728"/>
                  <a:pt x="2189" y="4477"/>
                  <a:pt x="6085" y="5030"/>
                </a:cubicBezTo>
                <a:cubicBezTo>
                  <a:pt x="9980" y="5582"/>
                  <a:pt x="15264" y="5893"/>
                  <a:pt x="20772" y="5893"/>
                </a:cubicBezTo>
                <a:cubicBezTo>
                  <a:pt x="26282" y="5893"/>
                  <a:pt x="31566" y="5582"/>
                  <a:pt x="35461" y="5030"/>
                </a:cubicBezTo>
                <a:cubicBezTo>
                  <a:pt x="39356" y="4477"/>
                  <a:pt x="41546" y="3728"/>
                  <a:pt x="41546" y="2946"/>
                </a:cubicBezTo>
                <a:cubicBezTo>
                  <a:pt x="41546" y="2165"/>
                  <a:pt x="39356" y="1416"/>
                  <a:pt x="35461" y="863"/>
                </a:cubicBezTo>
                <a:cubicBezTo>
                  <a:pt x="31566" y="310"/>
                  <a:pt x="26282" y="0"/>
                  <a:pt x="20772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30FBE10-5AA4-43DB-49C7-BA8873F72D98}"/>
              </a:ext>
            </a:extLst>
          </p:cNvPr>
          <p:cNvSpPr txBox="1"/>
          <p:nvPr/>
        </p:nvSpPr>
        <p:spPr>
          <a:xfrm>
            <a:off x="172474" y="199643"/>
            <a:ext cx="5612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2.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D2B51E0-E80F-A0D7-A92B-ACBFAEAD5B78}"/>
              </a:ext>
            </a:extLst>
          </p:cNvPr>
          <p:cNvSpPr txBox="1"/>
          <p:nvPr/>
        </p:nvSpPr>
        <p:spPr>
          <a:xfrm>
            <a:off x="5619113" y="584229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Cạnh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bên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11" name="Hình thang 10">
            <a:extLst>
              <a:ext uri="{FF2B5EF4-FFF2-40B4-BE49-F238E27FC236}">
                <a16:creationId xmlns:a16="http://schemas.microsoft.com/office/drawing/2014/main" id="{3AFFE9CE-938E-1D46-D3ED-EF83F3F0B0EF}"/>
              </a:ext>
            </a:extLst>
          </p:cNvPr>
          <p:cNvSpPr/>
          <p:nvPr/>
        </p:nvSpPr>
        <p:spPr>
          <a:xfrm>
            <a:off x="8632808" y="1354495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B7D181A-A35C-DA0F-CA00-BFD84FCDDE74}"/>
              </a:ext>
            </a:extLst>
          </p:cNvPr>
          <p:cNvSpPr txBox="1"/>
          <p:nvPr/>
        </p:nvSpPr>
        <p:spPr>
          <a:xfrm>
            <a:off x="8425860" y="2520872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032C721-6916-72FE-1266-0CAB49844E0A}"/>
              </a:ext>
            </a:extLst>
          </p:cNvPr>
          <p:cNvSpPr txBox="1"/>
          <p:nvPr/>
        </p:nvSpPr>
        <p:spPr>
          <a:xfrm>
            <a:off x="11427186" y="2515901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CE1F6E5B-0692-2309-017C-9D83CB14825B}"/>
              </a:ext>
            </a:extLst>
          </p:cNvPr>
          <p:cNvSpPr txBox="1"/>
          <p:nvPr/>
        </p:nvSpPr>
        <p:spPr>
          <a:xfrm>
            <a:off x="9056144" y="899113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67480034-4D8F-0E9A-C635-DD2AB98A0B68}"/>
              </a:ext>
            </a:extLst>
          </p:cNvPr>
          <p:cNvSpPr txBox="1"/>
          <p:nvPr/>
        </p:nvSpPr>
        <p:spPr>
          <a:xfrm>
            <a:off x="10754693" y="880843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1061297-EECE-5F91-2625-F76B9990516E}"/>
              </a:ext>
            </a:extLst>
          </p:cNvPr>
          <p:cNvSpPr txBox="1"/>
          <p:nvPr/>
        </p:nvSpPr>
        <p:spPr>
          <a:xfrm>
            <a:off x="1229765" y="1263055"/>
            <a:ext cx="6794122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 LÍ 1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Trong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cạnh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bên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F79AEA76-B1F1-295C-A1F2-B1D772EE0703}"/>
              </a:ext>
            </a:extLst>
          </p:cNvPr>
          <p:cNvCxnSpPr>
            <a:cxnSpLocks/>
          </p:cNvCxnSpPr>
          <p:nvPr/>
        </p:nvCxnSpPr>
        <p:spPr>
          <a:xfrm>
            <a:off x="978906" y="1607789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EB66035-7384-BE36-A92D-85E4C65233BE}"/>
              </a:ext>
            </a:extLst>
          </p:cNvPr>
          <p:cNvGrpSpPr/>
          <p:nvPr/>
        </p:nvGrpSpPr>
        <p:grpSpPr>
          <a:xfrm>
            <a:off x="978907" y="1608735"/>
            <a:ext cx="7209074" cy="860442"/>
            <a:chOff x="1286263" y="5311463"/>
            <a:chExt cx="6070600" cy="919480"/>
          </a:xfrm>
        </p:grpSpPr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57093F34-0003-6F6C-24ED-5FDF894DAB41}"/>
                </a:ext>
              </a:extLst>
            </p:cNvPr>
            <p:cNvCxnSpPr>
              <a:cxnSpLocks/>
            </p:cNvCxnSpPr>
            <p:nvPr/>
          </p:nvCxnSpPr>
          <p:spPr>
            <a:xfrm>
              <a:off x="2656962" y="5311463"/>
              <a:ext cx="469990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EB940540-1BBA-C685-230C-10F7F1F2B40E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5066C6BC-9979-4C13-860B-B3C412BA8AA0}"/>
              </a:ext>
            </a:extLst>
          </p:cNvPr>
          <p:cNvCxnSpPr>
            <a:cxnSpLocks/>
          </p:cNvCxnSpPr>
          <p:nvPr/>
        </p:nvCxnSpPr>
        <p:spPr>
          <a:xfrm>
            <a:off x="983986" y="1607129"/>
            <a:ext cx="0" cy="86204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F2EC791A-076F-9E14-7526-7052A57EA6EF}"/>
              </a:ext>
            </a:extLst>
          </p:cNvPr>
          <p:cNvCxnSpPr>
            <a:cxnSpLocks/>
          </p:cNvCxnSpPr>
          <p:nvPr/>
        </p:nvCxnSpPr>
        <p:spPr>
          <a:xfrm>
            <a:off x="8187981" y="1607129"/>
            <a:ext cx="0" cy="86300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2">
            <a:extLst>
              <a:ext uri="{FF2B5EF4-FFF2-40B4-BE49-F238E27FC236}">
                <a16:creationId xmlns:a16="http://schemas.microsoft.com/office/drawing/2014/main" id="{A77E5F87-039E-8325-850E-26A1FABDF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0" y="1353286"/>
            <a:ext cx="557057" cy="509006"/>
          </a:xfrm>
          <a:prstGeom prst="rect">
            <a:avLst/>
          </a:prstGeom>
        </p:spPr>
      </p:pic>
      <p:grpSp>
        <p:nvGrpSpPr>
          <p:cNvPr id="36" name="Google Shape;1270;p60">
            <a:extLst>
              <a:ext uri="{FF2B5EF4-FFF2-40B4-BE49-F238E27FC236}">
                <a16:creationId xmlns:a16="http://schemas.microsoft.com/office/drawing/2014/main" id="{D5D73049-9713-FE6D-3596-BFDE0759749F}"/>
              </a:ext>
            </a:extLst>
          </p:cNvPr>
          <p:cNvGrpSpPr/>
          <p:nvPr/>
        </p:nvGrpSpPr>
        <p:grpSpPr>
          <a:xfrm>
            <a:off x="115378" y="5420954"/>
            <a:ext cx="1121854" cy="1257386"/>
            <a:chOff x="1062125" y="4000925"/>
            <a:chExt cx="1203750" cy="1349175"/>
          </a:xfrm>
        </p:grpSpPr>
        <p:sp>
          <p:nvSpPr>
            <p:cNvPr id="38" name="Google Shape;1271;p60">
              <a:extLst>
                <a:ext uri="{FF2B5EF4-FFF2-40B4-BE49-F238E27FC236}">
                  <a16:creationId xmlns:a16="http://schemas.microsoft.com/office/drawing/2014/main" id="{F9AD35EE-105F-6908-B564-B5C54799A479}"/>
                </a:ext>
              </a:extLst>
            </p:cNvPr>
            <p:cNvSpPr/>
            <p:nvPr/>
          </p:nvSpPr>
          <p:spPr>
            <a:xfrm>
              <a:off x="1270050" y="5194200"/>
              <a:ext cx="276575" cy="150475"/>
            </a:xfrm>
            <a:custGeom>
              <a:avLst/>
              <a:gdLst/>
              <a:ahLst/>
              <a:cxnLst/>
              <a:rect l="l" t="t" r="r" b="b"/>
              <a:pathLst>
                <a:path w="11063" h="6019" extrusionOk="0">
                  <a:moveTo>
                    <a:pt x="5947" y="0"/>
                  </a:moveTo>
                  <a:cubicBezTo>
                    <a:pt x="5646" y="0"/>
                    <a:pt x="5355" y="63"/>
                    <a:pt x="5068" y="178"/>
                  </a:cubicBezTo>
                  <a:cubicBezTo>
                    <a:pt x="4001" y="602"/>
                    <a:pt x="2946" y="1051"/>
                    <a:pt x="1901" y="1524"/>
                  </a:cubicBezTo>
                  <a:cubicBezTo>
                    <a:pt x="1503" y="1705"/>
                    <a:pt x="1140" y="1970"/>
                    <a:pt x="776" y="2220"/>
                  </a:cubicBezTo>
                  <a:cubicBezTo>
                    <a:pt x="598" y="2342"/>
                    <a:pt x="439" y="2506"/>
                    <a:pt x="298" y="2673"/>
                  </a:cubicBezTo>
                  <a:cubicBezTo>
                    <a:pt x="1" y="3024"/>
                    <a:pt x="177" y="3503"/>
                    <a:pt x="630" y="3572"/>
                  </a:cubicBezTo>
                  <a:cubicBezTo>
                    <a:pt x="790" y="3597"/>
                    <a:pt x="948" y="3609"/>
                    <a:pt x="1104" y="3609"/>
                  </a:cubicBezTo>
                  <a:cubicBezTo>
                    <a:pt x="1738" y="3609"/>
                    <a:pt x="2340" y="3420"/>
                    <a:pt x="2928" y="3160"/>
                  </a:cubicBezTo>
                  <a:lnTo>
                    <a:pt x="2928" y="3160"/>
                  </a:lnTo>
                  <a:cubicBezTo>
                    <a:pt x="2930" y="3164"/>
                    <a:pt x="2931" y="3169"/>
                    <a:pt x="2933" y="3173"/>
                  </a:cubicBezTo>
                  <a:lnTo>
                    <a:pt x="2933" y="3173"/>
                  </a:lnTo>
                  <a:cubicBezTo>
                    <a:pt x="2932" y="3168"/>
                    <a:pt x="2931" y="3163"/>
                    <a:pt x="2930" y="3160"/>
                  </a:cubicBezTo>
                  <a:lnTo>
                    <a:pt x="2930" y="3160"/>
                  </a:lnTo>
                  <a:cubicBezTo>
                    <a:pt x="2933" y="3158"/>
                    <a:pt x="2936" y="3157"/>
                    <a:pt x="2939" y="3155"/>
                  </a:cubicBezTo>
                  <a:cubicBezTo>
                    <a:pt x="2941" y="3178"/>
                    <a:pt x="2941" y="3191"/>
                    <a:pt x="2941" y="3197"/>
                  </a:cubicBezTo>
                  <a:lnTo>
                    <a:pt x="2941" y="3197"/>
                  </a:lnTo>
                  <a:cubicBezTo>
                    <a:pt x="2939" y="3189"/>
                    <a:pt x="2936" y="3181"/>
                    <a:pt x="2933" y="3173"/>
                  </a:cubicBezTo>
                  <a:lnTo>
                    <a:pt x="2933" y="3173"/>
                  </a:lnTo>
                  <a:cubicBezTo>
                    <a:pt x="2936" y="3187"/>
                    <a:pt x="2939" y="3203"/>
                    <a:pt x="2941" y="3203"/>
                  </a:cubicBezTo>
                  <a:cubicBezTo>
                    <a:pt x="2941" y="3203"/>
                    <a:pt x="2941" y="3201"/>
                    <a:pt x="2941" y="3197"/>
                  </a:cubicBezTo>
                  <a:lnTo>
                    <a:pt x="2941" y="3197"/>
                  </a:lnTo>
                  <a:cubicBezTo>
                    <a:pt x="2991" y="3346"/>
                    <a:pt x="3006" y="3492"/>
                    <a:pt x="2911" y="3649"/>
                  </a:cubicBezTo>
                  <a:cubicBezTo>
                    <a:pt x="2728" y="3949"/>
                    <a:pt x="2529" y="4246"/>
                    <a:pt x="2401" y="4569"/>
                  </a:cubicBezTo>
                  <a:cubicBezTo>
                    <a:pt x="2236" y="4981"/>
                    <a:pt x="2501" y="5391"/>
                    <a:pt x="2939" y="5435"/>
                  </a:cubicBezTo>
                  <a:cubicBezTo>
                    <a:pt x="3063" y="5447"/>
                    <a:pt x="3191" y="5457"/>
                    <a:pt x="3317" y="5457"/>
                  </a:cubicBezTo>
                  <a:cubicBezTo>
                    <a:pt x="3457" y="5457"/>
                    <a:pt x="3596" y="5445"/>
                    <a:pt x="3727" y="5413"/>
                  </a:cubicBezTo>
                  <a:cubicBezTo>
                    <a:pt x="4152" y="5310"/>
                    <a:pt x="4562" y="5142"/>
                    <a:pt x="5001" y="4995"/>
                  </a:cubicBezTo>
                  <a:cubicBezTo>
                    <a:pt x="5044" y="5128"/>
                    <a:pt x="5082" y="5247"/>
                    <a:pt x="5123" y="5366"/>
                  </a:cubicBezTo>
                  <a:cubicBezTo>
                    <a:pt x="5270" y="5799"/>
                    <a:pt x="5475" y="6019"/>
                    <a:pt x="5778" y="6019"/>
                  </a:cubicBezTo>
                  <a:cubicBezTo>
                    <a:pt x="5866" y="6019"/>
                    <a:pt x="5962" y="6001"/>
                    <a:pt x="6068" y="5964"/>
                  </a:cubicBezTo>
                  <a:cubicBezTo>
                    <a:pt x="6400" y="5847"/>
                    <a:pt x="6712" y="5682"/>
                    <a:pt x="6997" y="5474"/>
                  </a:cubicBezTo>
                  <a:cubicBezTo>
                    <a:pt x="8391" y="4452"/>
                    <a:pt x="9625" y="3252"/>
                    <a:pt x="10778" y="1966"/>
                  </a:cubicBezTo>
                  <a:cubicBezTo>
                    <a:pt x="10865" y="1867"/>
                    <a:pt x="10934" y="1754"/>
                    <a:pt x="10983" y="1633"/>
                  </a:cubicBezTo>
                  <a:cubicBezTo>
                    <a:pt x="11063" y="1449"/>
                    <a:pt x="11000" y="1280"/>
                    <a:pt x="10845" y="1173"/>
                  </a:cubicBezTo>
                  <a:cubicBezTo>
                    <a:pt x="10735" y="1099"/>
                    <a:pt x="10608" y="1053"/>
                    <a:pt x="10476" y="1037"/>
                  </a:cubicBezTo>
                  <a:cubicBezTo>
                    <a:pt x="9155" y="869"/>
                    <a:pt x="7882" y="503"/>
                    <a:pt x="6620" y="106"/>
                  </a:cubicBezTo>
                  <a:cubicBezTo>
                    <a:pt x="6390" y="34"/>
                    <a:pt x="6166" y="0"/>
                    <a:pt x="5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2;p60">
              <a:extLst>
                <a:ext uri="{FF2B5EF4-FFF2-40B4-BE49-F238E27FC236}">
                  <a16:creationId xmlns:a16="http://schemas.microsoft.com/office/drawing/2014/main" id="{01F66890-157D-4649-A6DC-D8BBC29A976D}"/>
                </a:ext>
              </a:extLst>
            </p:cNvPr>
            <p:cNvSpPr/>
            <p:nvPr/>
          </p:nvSpPr>
          <p:spPr>
            <a:xfrm>
              <a:off x="1838475" y="5205075"/>
              <a:ext cx="253750" cy="145025"/>
            </a:xfrm>
            <a:custGeom>
              <a:avLst/>
              <a:gdLst/>
              <a:ahLst/>
              <a:cxnLst/>
              <a:rect l="l" t="t" r="r" b="b"/>
              <a:pathLst>
                <a:path w="10150" h="5801" extrusionOk="0">
                  <a:moveTo>
                    <a:pt x="6925" y="2976"/>
                  </a:moveTo>
                  <a:lnTo>
                    <a:pt x="6925" y="2976"/>
                  </a:lnTo>
                  <a:cubicBezTo>
                    <a:pt x="6934" y="2984"/>
                    <a:pt x="6942" y="2993"/>
                    <a:pt x="6950" y="3002"/>
                  </a:cubicBezTo>
                  <a:lnTo>
                    <a:pt x="6950" y="3002"/>
                  </a:lnTo>
                  <a:cubicBezTo>
                    <a:pt x="6945" y="3004"/>
                    <a:pt x="6940" y="3006"/>
                    <a:pt x="6935" y="3008"/>
                  </a:cubicBezTo>
                  <a:lnTo>
                    <a:pt x="6935" y="3008"/>
                  </a:lnTo>
                  <a:cubicBezTo>
                    <a:pt x="6934" y="2998"/>
                    <a:pt x="6930" y="2988"/>
                    <a:pt x="6925" y="2976"/>
                  </a:cubicBezTo>
                  <a:close/>
                  <a:moveTo>
                    <a:pt x="6887" y="2962"/>
                  </a:moveTo>
                  <a:cubicBezTo>
                    <a:pt x="6893" y="2962"/>
                    <a:pt x="6900" y="2975"/>
                    <a:pt x="6901" y="3013"/>
                  </a:cubicBezTo>
                  <a:lnTo>
                    <a:pt x="6901" y="3013"/>
                  </a:lnTo>
                  <a:cubicBezTo>
                    <a:pt x="6863" y="3009"/>
                    <a:pt x="6875" y="2962"/>
                    <a:pt x="6887" y="2962"/>
                  </a:cubicBezTo>
                  <a:close/>
                  <a:moveTo>
                    <a:pt x="4518" y="1"/>
                  </a:moveTo>
                  <a:cubicBezTo>
                    <a:pt x="4298" y="1"/>
                    <a:pt x="4075" y="24"/>
                    <a:pt x="3849" y="70"/>
                  </a:cubicBezTo>
                  <a:cubicBezTo>
                    <a:pt x="2766" y="287"/>
                    <a:pt x="1682" y="505"/>
                    <a:pt x="602" y="739"/>
                  </a:cubicBezTo>
                  <a:cubicBezTo>
                    <a:pt x="157" y="835"/>
                    <a:pt x="1" y="1148"/>
                    <a:pt x="234" y="1517"/>
                  </a:cubicBezTo>
                  <a:cubicBezTo>
                    <a:pt x="1062" y="2826"/>
                    <a:pt x="1896" y="4133"/>
                    <a:pt x="2903" y="5314"/>
                  </a:cubicBezTo>
                  <a:cubicBezTo>
                    <a:pt x="3043" y="5479"/>
                    <a:pt x="3229" y="5614"/>
                    <a:pt x="3416" y="5727"/>
                  </a:cubicBezTo>
                  <a:cubicBezTo>
                    <a:pt x="3500" y="5778"/>
                    <a:pt x="3588" y="5801"/>
                    <a:pt x="3673" y="5801"/>
                  </a:cubicBezTo>
                  <a:cubicBezTo>
                    <a:pt x="3926" y="5801"/>
                    <a:pt x="4152" y="5592"/>
                    <a:pt x="4185" y="5297"/>
                  </a:cubicBezTo>
                  <a:cubicBezTo>
                    <a:pt x="4243" y="4802"/>
                    <a:pt x="3969" y="4356"/>
                    <a:pt x="3964" y="3798"/>
                  </a:cubicBezTo>
                  <a:lnTo>
                    <a:pt x="3964" y="3798"/>
                  </a:lnTo>
                  <a:cubicBezTo>
                    <a:pt x="4538" y="3984"/>
                    <a:pt x="4869" y="4413"/>
                    <a:pt x="5301" y="4681"/>
                  </a:cubicBezTo>
                  <a:cubicBezTo>
                    <a:pt x="5676" y="4912"/>
                    <a:pt x="6023" y="5194"/>
                    <a:pt x="6465" y="5299"/>
                  </a:cubicBezTo>
                  <a:cubicBezTo>
                    <a:pt x="6576" y="5325"/>
                    <a:pt x="6687" y="5346"/>
                    <a:pt x="6795" y="5346"/>
                  </a:cubicBezTo>
                  <a:cubicBezTo>
                    <a:pt x="6944" y="5346"/>
                    <a:pt x="7087" y="5306"/>
                    <a:pt x="7215" y="5188"/>
                  </a:cubicBezTo>
                  <a:cubicBezTo>
                    <a:pt x="7445" y="4977"/>
                    <a:pt x="7411" y="4698"/>
                    <a:pt x="7323" y="4449"/>
                  </a:cubicBezTo>
                  <a:cubicBezTo>
                    <a:pt x="7221" y="4161"/>
                    <a:pt x="7059" y="3892"/>
                    <a:pt x="6923" y="3616"/>
                  </a:cubicBezTo>
                  <a:cubicBezTo>
                    <a:pt x="6826" y="3419"/>
                    <a:pt x="6821" y="3231"/>
                    <a:pt x="6928" y="3050"/>
                  </a:cubicBezTo>
                  <a:lnTo>
                    <a:pt x="6928" y="3050"/>
                  </a:lnTo>
                  <a:cubicBezTo>
                    <a:pt x="6930" y="3048"/>
                    <a:pt x="6931" y="3045"/>
                    <a:pt x="6933" y="3043"/>
                  </a:cubicBezTo>
                  <a:lnTo>
                    <a:pt x="6933" y="3043"/>
                  </a:lnTo>
                  <a:cubicBezTo>
                    <a:pt x="6940" y="3031"/>
                    <a:pt x="6947" y="3019"/>
                    <a:pt x="6956" y="3007"/>
                  </a:cubicBezTo>
                  <a:lnTo>
                    <a:pt x="6956" y="3007"/>
                  </a:lnTo>
                  <a:cubicBezTo>
                    <a:pt x="7425" y="3491"/>
                    <a:pt x="8058" y="3669"/>
                    <a:pt x="8672" y="3860"/>
                  </a:cubicBezTo>
                  <a:cubicBezTo>
                    <a:pt x="8797" y="3898"/>
                    <a:pt x="8933" y="3914"/>
                    <a:pt x="9071" y="3914"/>
                  </a:cubicBezTo>
                  <a:cubicBezTo>
                    <a:pt x="9201" y="3914"/>
                    <a:pt x="9333" y="3899"/>
                    <a:pt x="9456" y="3876"/>
                  </a:cubicBezTo>
                  <a:cubicBezTo>
                    <a:pt x="9927" y="3790"/>
                    <a:pt x="10149" y="3257"/>
                    <a:pt x="9915" y="2839"/>
                  </a:cubicBezTo>
                  <a:cubicBezTo>
                    <a:pt x="9646" y="2356"/>
                    <a:pt x="9218" y="2030"/>
                    <a:pt x="8751" y="1779"/>
                  </a:cubicBezTo>
                  <a:cubicBezTo>
                    <a:pt x="7816" y="1279"/>
                    <a:pt x="6857" y="823"/>
                    <a:pt x="5913" y="342"/>
                  </a:cubicBezTo>
                  <a:cubicBezTo>
                    <a:pt x="5462" y="111"/>
                    <a:pt x="4997" y="1"/>
                    <a:pt x="4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3;p60">
              <a:extLst>
                <a:ext uri="{FF2B5EF4-FFF2-40B4-BE49-F238E27FC236}">
                  <a16:creationId xmlns:a16="http://schemas.microsoft.com/office/drawing/2014/main" id="{254F6169-E1C7-E638-AA64-D9FB58C35382}"/>
                </a:ext>
              </a:extLst>
            </p:cNvPr>
            <p:cNvSpPr/>
            <p:nvPr/>
          </p:nvSpPr>
          <p:spPr>
            <a:xfrm>
              <a:off x="1062125" y="4000925"/>
              <a:ext cx="1203750" cy="1241150"/>
            </a:xfrm>
            <a:custGeom>
              <a:avLst/>
              <a:gdLst/>
              <a:ahLst/>
              <a:cxnLst/>
              <a:rect l="l" t="t" r="r" b="b"/>
              <a:pathLst>
                <a:path w="48150" h="49646" extrusionOk="0">
                  <a:moveTo>
                    <a:pt x="23918" y="0"/>
                  </a:moveTo>
                  <a:cubicBezTo>
                    <a:pt x="22572" y="0"/>
                    <a:pt x="21232" y="266"/>
                    <a:pt x="19896" y="790"/>
                  </a:cubicBezTo>
                  <a:cubicBezTo>
                    <a:pt x="17340" y="1793"/>
                    <a:pt x="15369" y="3501"/>
                    <a:pt x="13992" y="5895"/>
                  </a:cubicBezTo>
                  <a:cubicBezTo>
                    <a:pt x="12815" y="7942"/>
                    <a:pt x="11994" y="10128"/>
                    <a:pt x="11327" y="12380"/>
                  </a:cubicBezTo>
                  <a:cubicBezTo>
                    <a:pt x="10888" y="13863"/>
                    <a:pt x="10456" y="15349"/>
                    <a:pt x="9997" y="16826"/>
                  </a:cubicBezTo>
                  <a:cubicBezTo>
                    <a:pt x="9322" y="19005"/>
                    <a:pt x="8234" y="20967"/>
                    <a:pt x="6851" y="22776"/>
                  </a:cubicBezTo>
                  <a:cubicBezTo>
                    <a:pt x="5586" y="24427"/>
                    <a:pt x="4202" y="25981"/>
                    <a:pt x="2706" y="27427"/>
                  </a:cubicBezTo>
                  <a:cubicBezTo>
                    <a:pt x="2134" y="27982"/>
                    <a:pt x="1562" y="28536"/>
                    <a:pt x="1018" y="29117"/>
                  </a:cubicBezTo>
                  <a:cubicBezTo>
                    <a:pt x="720" y="29442"/>
                    <a:pt x="452" y="29795"/>
                    <a:pt x="221" y="30171"/>
                  </a:cubicBezTo>
                  <a:cubicBezTo>
                    <a:pt x="0" y="30527"/>
                    <a:pt x="228" y="30901"/>
                    <a:pt x="642" y="30919"/>
                  </a:cubicBezTo>
                  <a:cubicBezTo>
                    <a:pt x="685" y="30921"/>
                    <a:pt x="729" y="30922"/>
                    <a:pt x="772" y="30922"/>
                  </a:cubicBezTo>
                  <a:cubicBezTo>
                    <a:pt x="1217" y="30922"/>
                    <a:pt x="1646" y="30825"/>
                    <a:pt x="2071" y="30680"/>
                  </a:cubicBezTo>
                  <a:cubicBezTo>
                    <a:pt x="3707" y="30125"/>
                    <a:pt x="5298" y="29466"/>
                    <a:pt x="6833" y="28674"/>
                  </a:cubicBezTo>
                  <a:cubicBezTo>
                    <a:pt x="6992" y="28593"/>
                    <a:pt x="7137" y="28443"/>
                    <a:pt x="7348" y="28443"/>
                  </a:cubicBezTo>
                  <a:cubicBezTo>
                    <a:pt x="7420" y="28443"/>
                    <a:pt x="7500" y="28460"/>
                    <a:pt x="7590" y="28504"/>
                  </a:cubicBezTo>
                  <a:cubicBezTo>
                    <a:pt x="7381" y="29568"/>
                    <a:pt x="7163" y="30643"/>
                    <a:pt x="6958" y="31721"/>
                  </a:cubicBezTo>
                  <a:cubicBezTo>
                    <a:pt x="6543" y="33896"/>
                    <a:pt x="6232" y="36078"/>
                    <a:pt x="6264" y="38303"/>
                  </a:cubicBezTo>
                  <a:cubicBezTo>
                    <a:pt x="6297" y="40666"/>
                    <a:pt x="7119" y="42710"/>
                    <a:pt x="8630" y="44490"/>
                  </a:cubicBezTo>
                  <a:cubicBezTo>
                    <a:pt x="9643" y="45684"/>
                    <a:pt x="10852" y="46639"/>
                    <a:pt x="12256" y="47342"/>
                  </a:cubicBezTo>
                  <a:cubicBezTo>
                    <a:pt x="13688" y="48057"/>
                    <a:pt x="15189" y="48573"/>
                    <a:pt x="16748" y="48920"/>
                  </a:cubicBezTo>
                  <a:cubicBezTo>
                    <a:pt x="19267" y="49479"/>
                    <a:pt x="21825" y="49618"/>
                    <a:pt x="24395" y="49643"/>
                  </a:cubicBezTo>
                  <a:cubicBezTo>
                    <a:pt x="24630" y="49645"/>
                    <a:pt x="24864" y="49646"/>
                    <a:pt x="25099" y="49646"/>
                  </a:cubicBezTo>
                  <a:cubicBezTo>
                    <a:pt x="28138" y="49646"/>
                    <a:pt x="31159" y="49458"/>
                    <a:pt x="34177" y="49001"/>
                  </a:cubicBezTo>
                  <a:cubicBezTo>
                    <a:pt x="37551" y="48489"/>
                    <a:pt x="40775" y="44962"/>
                    <a:pt x="41364" y="42119"/>
                  </a:cubicBezTo>
                  <a:cubicBezTo>
                    <a:pt x="41709" y="40445"/>
                    <a:pt x="41673" y="38776"/>
                    <a:pt x="41468" y="37103"/>
                  </a:cubicBezTo>
                  <a:cubicBezTo>
                    <a:pt x="41108" y="34161"/>
                    <a:pt x="40605" y="31242"/>
                    <a:pt x="39853" y="28373"/>
                  </a:cubicBezTo>
                  <a:cubicBezTo>
                    <a:pt x="39799" y="28166"/>
                    <a:pt x="39784" y="27947"/>
                    <a:pt x="39714" y="27504"/>
                  </a:cubicBezTo>
                  <a:lnTo>
                    <a:pt x="39714" y="27504"/>
                  </a:lnTo>
                  <a:cubicBezTo>
                    <a:pt x="40248" y="27745"/>
                    <a:pt x="40609" y="27907"/>
                    <a:pt x="40967" y="28071"/>
                  </a:cubicBezTo>
                  <a:cubicBezTo>
                    <a:pt x="42181" y="28629"/>
                    <a:pt x="43444" y="29015"/>
                    <a:pt x="44777" y="29152"/>
                  </a:cubicBezTo>
                  <a:cubicBezTo>
                    <a:pt x="44988" y="29174"/>
                    <a:pt x="45198" y="29186"/>
                    <a:pt x="45406" y="29186"/>
                  </a:cubicBezTo>
                  <a:cubicBezTo>
                    <a:pt x="46084" y="29186"/>
                    <a:pt x="46741" y="29056"/>
                    <a:pt x="47347" y="28702"/>
                  </a:cubicBezTo>
                  <a:cubicBezTo>
                    <a:pt x="48054" y="28289"/>
                    <a:pt x="48150" y="27501"/>
                    <a:pt x="47606" y="26896"/>
                  </a:cubicBezTo>
                  <a:cubicBezTo>
                    <a:pt x="47305" y="26561"/>
                    <a:pt x="46915" y="26347"/>
                    <a:pt x="46523" y="26142"/>
                  </a:cubicBezTo>
                  <a:cubicBezTo>
                    <a:pt x="45897" y="25814"/>
                    <a:pt x="45255" y="25511"/>
                    <a:pt x="44640" y="25164"/>
                  </a:cubicBezTo>
                  <a:cubicBezTo>
                    <a:pt x="41560" y="23424"/>
                    <a:pt x="39290" y="20981"/>
                    <a:pt x="38179" y="17572"/>
                  </a:cubicBezTo>
                  <a:cubicBezTo>
                    <a:pt x="37685" y="16059"/>
                    <a:pt x="37258" y="14525"/>
                    <a:pt x="36816" y="12998"/>
                  </a:cubicBezTo>
                  <a:cubicBezTo>
                    <a:pt x="36398" y="11555"/>
                    <a:pt x="36045" y="10088"/>
                    <a:pt x="35472" y="8696"/>
                  </a:cubicBezTo>
                  <a:cubicBezTo>
                    <a:pt x="33963" y="5033"/>
                    <a:pt x="31620" y="2187"/>
                    <a:pt x="27789" y="734"/>
                  </a:cubicBezTo>
                  <a:cubicBezTo>
                    <a:pt x="26491" y="242"/>
                    <a:pt x="25202" y="0"/>
                    <a:pt x="23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4;p60">
              <a:extLst>
                <a:ext uri="{FF2B5EF4-FFF2-40B4-BE49-F238E27FC236}">
                  <a16:creationId xmlns:a16="http://schemas.microsoft.com/office/drawing/2014/main" id="{AD2C5079-0E9C-2393-FE0E-C7562B186CB9}"/>
                </a:ext>
              </a:extLst>
            </p:cNvPr>
            <p:cNvSpPr/>
            <p:nvPr/>
          </p:nvSpPr>
          <p:spPr>
            <a:xfrm>
              <a:off x="1337925" y="4152625"/>
              <a:ext cx="710150" cy="993050"/>
            </a:xfrm>
            <a:custGeom>
              <a:avLst/>
              <a:gdLst/>
              <a:ahLst/>
              <a:cxnLst/>
              <a:rect l="l" t="t" r="r" b="b"/>
              <a:pathLst>
                <a:path w="28406" h="39722" extrusionOk="0">
                  <a:moveTo>
                    <a:pt x="7646" y="0"/>
                  </a:moveTo>
                  <a:cubicBezTo>
                    <a:pt x="7502" y="0"/>
                    <a:pt x="7354" y="10"/>
                    <a:pt x="7203" y="29"/>
                  </a:cubicBezTo>
                  <a:cubicBezTo>
                    <a:pt x="5903" y="194"/>
                    <a:pt x="4871" y="828"/>
                    <a:pt x="4123" y="1895"/>
                  </a:cubicBezTo>
                  <a:cubicBezTo>
                    <a:pt x="2870" y="3681"/>
                    <a:pt x="2215" y="5679"/>
                    <a:pt x="2189" y="7856"/>
                  </a:cubicBezTo>
                  <a:cubicBezTo>
                    <a:pt x="2169" y="9579"/>
                    <a:pt x="2781" y="11052"/>
                    <a:pt x="4167" y="12149"/>
                  </a:cubicBezTo>
                  <a:cubicBezTo>
                    <a:pt x="4374" y="12312"/>
                    <a:pt x="4574" y="12481"/>
                    <a:pt x="4827" y="12686"/>
                  </a:cubicBezTo>
                  <a:cubicBezTo>
                    <a:pt x="4739" y="12879"/>
                    <a:pt x="4719" y="12971"/>
                    <a:pt x="4665" y="13035"/>
                  </a:cubicBezTo>
                  <a:cubicBezTo>
                    <a:pt x="2495" y="15593"/>
                    <a:pt x="1211" y="18551"/>
                    <a:pt x="637" y="21844"/>
                  </a:cubicBezTo>
                  <a:cubicBezTo>
                    <a:pt x="1" y="25488"/>
                    <a:pt x="460" y="28956"/>
                    <a:pt x="2055" y="32302"/>
                  </a:cubicBezTo>
                  <a:cubicBezTo>
                    <a:pt x="3250" y="34807"/>
                    <a:pt x="5095" y="36635"/>
                    <a:pt x="7585" y="37787"/>
                  </a:cubicBezTo>
                  <a:cubicBezTo>
                    <a:pt x="10196" y="38993"/>
                    <a:pt x="12925" y="39721"/>
                    <a:pt x="15779" y="39721"/>
                  </a:cubicBezTo>
                  <a:cubicBezTo>
                    <a:pt x="16218" y="39721"/>
                    <a:pt x="16659" y="39704"/>
                    <a:pt x="17103" y="39669"/>
                  </a:cubicBezTo>
                  <a:cubicBezTo>
                    <a:pt x="21092" y="39351"/>
                    <a:pt x="24143" y="37508"/>
                    <a:pt x="26023" y="33905"/>
                  </a:cubicBezTo>
                  <a:cubicBezTo>
                    <a:pt x="26330" y="33319"/>
                    <a:pt x="26600" y="32707"/>
                    <a:pt x="26811" y="32081"/>
                  </a:cubicBezTo>
                  <a:cubicBezTo>
                    <a:pt x="27883" y="28897"/>
                    <a:pt x="28406" y="25632"/>
                    <a:pt x="27870" y="22292"/>
                  </a:cubicBezTo>
                  <a:cubicBezTo>
                    <a:pt x="27166" y="17897"/>
                    <a:pt x="25460" y="14072"/>
                    <a:pt x="21364" y="11745"/>
                  </a:cubicBezTo>
                  <a:cubicBezTo>
                    <a:pt x="21103" y="11596"/>
                    <a:pt x="21009" y="11399"/>
                    <a:pt x="21124" y="11085"/>
                  </a:cubicBezTo>
                  <a:cubicBezTo>
                    <a:pt x="21414" y="10300"/>
                    <a:pt x="21704" y="9511"/>
                    <a:pt x="21946" y="8708"/>
                  </a:cubicBezTo>
                  <a:cubicBezTo>
                    <a:pt x="22496" y="6873"/>
                    <a:pt x="22410" y="5045"/>
                    <a:pt x="21805" y="3232"/>
                  </a:cubicBezTo>
                  <a:cubicBezTo>
                    <a:pt x="21520" y="2379"/>
                    <a:pt x="21088" y="1619"/>
                    <a:pt x="20408" y="1017"/>
                  </a:cubicBezTo>
                  <a:cubicBezTo>
                    <a:pt x="19777" y="457"/>
                    <a:pt x="19177" y="176"/>
                    <a:pt x="18596" y="176"/>
                  </a:cubicBezTo>
                  <a:cubicBezTo>
                    <a:pt x="17956" y="176"/>
                    <a:pt x="17337" y="518"/>
                    <a:pt x="16724" y="1205"/>
                  </a:cubicBezTo>
                  <a:cubicBezTo>
                    <a:pt x="16460" y="1499"/>
                    <a:pt x="16227" y="1828"/>
                    <a:pt x="16018" y="2164"/>
                  </a:cubicBezTo>
                  <a:cubicBezTo>
                    <a:pt x="15499" y="2991"/>
                    <a:pt x="15142" y="3892"/>
                    <a:pt x="14823" y="4815"/>
                  </a:cubicBezTo>
                  <a:cubicBezTo>
                    <a:pt x="14610" y="5428"/>
                    <a:pt x="14714" y="6257"/>
                    <a:pt x="14152" y="6616"/>
                  </a:cubicBezTo>
                  <a:cubicBezTo>
                    <a:pt x="13899" y="6779"/>
                    <a:pt x="13598" y="6817"/>
                    <a:pt x="13281" y="6817"/>
                  </a:cubicBezTo>
                  <a:cubicBezTo>
                    <a:pt x="13000" y="6817"/>
                    <a:pt x="12707" y="6787"/>
                    <a:pt x="12425" y="6787"/>
                  </a:cubicBezTo>
                  <a:cubicBezTo>
                    <a:pt x="12350" y="6787"/>
                    <a:pt x="12275" y="6789"/>
                    <a:pt x="12202" y="6795"/>
                  </a:cubicBezTo>
                  <a:cubicBezTo>
                    <a:pt x="12026" y="6807"/>
                    <a:pt x="11849" y="6806"/>
                    <a:pt x="11672" y="6812"/>
                  </a:cubicBezTo>
                  <a:cubicBezTo>
                    <a:pt x="11659" y="6812"/>
                    <a:pt x="11647" y="6812"/>
                    <a:pt x="11634" y="6812"/>
                  </a:cubicBezTo>
                  <a:cubicBezTo>
                    <a:pt x="11349" y="6812"/>
                    <a:pt x="11164" y="6687"/>
                    <a:pt x="11125" y="6377"/>
                  </a:cubicBezTo>
                  <a:cubicBezTo>
                    <a:pt x="11056" y="5806"/>
                    <a:pt x="10993" y="5235"/>
                    <a:pt x="10910" y="4667"/>
                  </a:cubicBezTo>
                  <a:cubicBezTo>
                    <a:pt x="10757" y="3618"/>
                    <a:pt x="10640" y="2559"/>
                    <a:pt x="10144" y="1597"/>
                  </a:cubicBezTo>
                  <a:cubicBezTo>
                    <a:pt x="9607" y="554"/>
                    <a:pt x="8740" y="0"/>
                    <a:pt x="7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5;p60">
              <a:extLst>
                <a:ext uri="{FF2B5EF4-FFF2-40B4-BE49-F238E27FC236}">
                  <a16:creationId xmlns:a16="http://schemas.microsoft.com/office/drawing/2014/main" id="{11D15CC9-C403-8174-42CC-A4B137817139}"/>
                </a:ext>
              </a:extLst>
            </p:cNvPr>
            <p:cNvSpPr/>
            <p:nvPr/>
          </p:nvSpPr>
          <p:spPr>
            <a:xfrm>
              <a:off x="1599300" y="4317700"/>
              <a:ext cx="112525" cy="77850"/>
            </a:xfrm>
            <a:custGeom>
              <a:avLst/>
              <a:gdLst/>
              <a:ahLst/>
              <a:cxnLst/>
              <a:rect l="l" t="t" r="r" b="b"/>
              <a:pathLst>
                <a:path w="4501" h="3114" extrusionOk="0">
                  <a:moveTo>
                    <a:pt x="3740" y="1"/>
                  </a:moveTo>
                  <a:cubicBezTo>
                    <a:pt x="2838" y="1"/>
                    <a:pt x="1935" y="17"/>
                    <a:pt x="1033" y="33"/>
                  </a:cubicBezTo>
                  <a:cubicBezTo>
                    <a:pt x="858" y="37"/>
                    <a:pt x="681" y="69"/>
                    <a:pt x="510" y="107"/>
                  </a:cubicBezTo>
                  <a:cubicBezTo>
                    <a:pt x="181" y="181"/>
                    <a:pt x="1" y="529"/>
                    <a:pt x="174" y="824"/>
                  </a:cubicBezTo>
                  <a:cubicBezTo>
                    <a:pt x="647" y="1624"/>
                    <a:pt x="1207" y="2360"/>
                    <a:pt x="1945" y="2937"/>
                  </a:cubicBezTo>
                  <a:cubicBezTo>
                    <a:pt x="2093" y="3053"/>
                    <a:pt x="2249" y="3113"/>
                    <a:pt x="2398" y="3113"/>
                  </a:cubicBezTo>
                  <a:cubicBezTo>
                    <a:pt x="2576" y="3113"/>
                    <a:pt x="2745" y="3029"/>
                    <a:pt x="2883" y="2854"/>
                  </a:cubicBezTo>
                  <a:cubicBezTo>
                    <a:pt x="3402" y="2198"/>
                    <a:pt x="3887" y="1517"/>
                    <a:pt x="4374" y="836"/>
                  </a:cubicBezTo>
                  <a:cubicBezTo>
                    <a:pt x="4445" y="736"/>
                    <a:pt x="4450" y="588"/>
                    <a:pt x="4469" y="527"/>
                  </a:cubicBezTo>
                  <a:cubicBezTo>
                    <a:pt x="4501" y="227"/>
                    <a:pt x="4272" y="2"/>
                    <a:pt x="3941" y="1"/>
                  </a:cubicBezTo>
                  <a:cubicBezTo>
                    <a:pt x="3874" y="1"/>
                    <a:pt x="3807" y="1"/>
                    <a:pt x="3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6;p60">
              <a:extLst>
                <a:ext uri="{FF2B5EF4-FFF2-40B4-BE49-F238E27FC236}">
                  <a16:creationId xmlns:a16="http://schemas.microsoft.com/office/drawing/2014/main" id="{7416D304-6FAB-FE4F-2DC9-F48B55A4DD28}"/>
                </a:ext>
              </a:extLst>
            </p:cNvPr>
            <p:cNvSpPr/>
            <p:nvPr/>
          </p:nvSpPr>
          <p:spPr>
            <a:xfrm>
              <a:off x="1432425" y="4314250"/>
              <a:ext cx="80425" cy="73500"/>
            </a:xfrm>
            <a:custGeom>
              <a:avLst/>
              <a:gdLst/>
              <a:ahLst/>
              <a:cxnLst/>
              <a:rect l="l" t="t" r="r" b="b"/>
              <a:pathLst>
                <a:path w="3217" h="2940" extrusionOk="0">
                  <a:moveTo>
                    <a:pt x="1562" y="0"/>
                  </a:moveTo>
                  <a:cubicBezTo>
                    <a:pt x="1532" y="0"/>
                    <a:pt x="1501" y="1"/>
                    <a:pt x="1471" y="2"/>
                  </a:cubicBezTo>
                  <a:cubicBezTo>
                    <a:pt x="662" y="40"/>
                    <a:pt x="1" y="719"/>
                    <a:pt x="65" y="1448"/>
                  </a:cubicBezTo>
                  <a:cubicBezTo>
                    <a:pt x="133" y="2207"/>
                    <a:pt x="973" y="2939"/>
                    <a:pt x="1756" y="2939"/>
                  </a:cubicBezTo>
                  <a:cubicBezTo>
                    <a:pt x="1779" y="2939"/>
                    <a:pt x="1802" y="2939"/>
                    <a:pt x="1825" y="2937"/>
                  </a:cubicBezTo>
                  <a:cubicBezTo>
                    <a:pt x="2586" y="2896"/>
                    <a:pt x="3216" y="2203"/>
                    <a:pt x="3191" y="1436"/>
                  </a:cubicBezTo>
                  <a:cubicBezTo>
                    <a:pt x="3164" y="602"/>
                    <a:pt x="2473" y="0"/>
                    <a:pt x="1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7;p60">
              <a:extLst>
                <a:ext uri="{FF2B5EF4-FFF2-40B4-BE49-F238E27FC236}">
                  <a16:creationId xmlns:a16="http://schemas.microsoft.com/office/drawing/2014/main" id="{E29757E6-4567-CAC4-1A7F-0A76A2471CEE}"/>
                </a:ext>
              </a:extLst>
            </p:cNvPr>
            <p:cNvSpPr/>
            <p:nvPr/>
          </p:nvSpPr>
          <p:spPr>
            <a:xfrm>
              <a:off x="1801925" y="4304875"/>
              <a:ext cx="75600" cy="70175"/>
            </a:xfrm>
            <a:custGeom>
              <a:avLst/>
              <a:gdLst/>
              <a:ahLst/>
              <a:cxnLst/>
              <a:rect l="l" t="t" r="r" b="b"/>
              <a:pathLst>
                <a:path w="3024" h="2807" extrusionOk="0">
                  <a:moveTo>
                    <a:pt x="1426" y="0"/>
                  </a:moveTo>
                  <a:cubicBezTo>
                    <a:pt x="534" y="0"/>
                    <a:pt x="30" y="470"/>
                    <a:pt x="15" y="1321"/>
                  </a:cubicBezTo>
                  <a:cubicBezTo>
                    <a:pt x="0" y="2138"/>
                    <a:pt x="584" y="2770"/>
                    <a:pt x="1386" y="2805"/>
                  </a:cubicBezTo>
                  <a:cubicBezTo>
                    <a:pt x="1404" y="2806"/>
                    <a:pt x="1422" y="2806"/>
                    <a:pt x="1441" y="2806"/>
                  </a:cubicBezTo>
                  <a:cubicBezTo>
                    <a:pt x="2196" y="2806"/>
                    <a:pt x="2940" y="2105"/>
                    <a:pt x="2983" y="1341"/>
                  </a:cubicBezTo>
                  <a:cubicBezTo>
                    <a:pt x="3023" y="597"/>
                    <a:pt x="2380" y="22"/>
                    <a:pt x="1485" y="1"/>
                  </a:cubicBezTo>
                  <a:cubicBezTo>
                    <a:pt x="1465" y="0"/>
                    <a:pt x="1446" y="0"/>
                    <a:pt x="1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8;p60">
              <a:extLst>
                <a:ext uri="{FF2B5EF4-FFF2-40B4-BE49-F238E27FC236}">
                  <a16:creationId xmlns:a16="http://schemas.microsoft.com/office/drawing/2014/main" id="{6888A186-230E-58A2-494C-1908E48C6BC1}"/>
                </a:ext>
              </a:extLst>
            </p:cNvPr>
            <p:cNvSpPr/>
            <p:nvPr/>
          </p:nvSpPr>
          <p:spPr>
            <a:xfrm>
              <a:off x="1478825" y="4222875"/>
              <a:ext cx="52075" cy="51700"/>
            </a:xfrm>
            <a:custGeom>
              <a:avLst/>
              <a:gdLst/>
              <a:ahLst/>
              <a:cxnLst/>
              <a:rect l="l" t="t" r="r" b="b"/>
              <a:pathLst>
                <a:path w="2083" h="2068" extrusionOk="0">
                  <a:moveTo>
                    <a:pt x="1047" y="1"/>
                  </a:moveTo>
                  <a:cubicBezTo>
                    <a:pt x="1038" y="1"/>
                    <a:pt x="1029" y="1"/>
                    <a:pt x="1020" y="1"/>
                  </a:cubicBezTo>
                  <a:cubicBezTo>
                    <a:pt x="437" y="12"/>
                    <a:pt x="2" y="464"/>
                    <a:pt x="2" y="1061"/>
                  </a:cubicBezTo>
                  <a:cubicBezTo>
                    <a:pt x="1" y="1607"/>
                    <a:pt x="398" y="2045"/>
                    <a:pt x="916" y="2066"/>
                  </a:cubicBezTo>
                  <a:cubicBezTo>
                    <a:pt x="934" y="2067"/>
                    <a:pt x="952" y="2067"/>
                    <a:pt x="970" y="2067"/>
                  </a:cubicBezTo>
                  <a:cubicBezTo>
                    <a:pt x="1591" y="2067"/>
                    <a:pt x="2083" y="1601"/>
                    <a:pt x="2083" y="997"/>
                  </a:cubicBezTo>
                  <a:cubicBezTo>
                    <a:pt x="2083" y="418"/>
                    <a:pt x="1648" y="1"/>
                    <a:pt x="1047" y="1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9;p60">
              <a:extLst>
                <a:ext uri="{FF2B5EF4-FFF2-40B4-BE49-F238E27FC236}">
                  <a16:creationId xmlns:a16="http://schemas.microsoft.com/office/drawing/2014/main" id="{CA6D8ED1-CEEA-29E4-CE7C-065341DB7998}"/>
                </a:ext>
              </a:extLst>
            </p:cNvPr>
            <p:cNvSpPr/>
            <p:nvPr/>
          </p:nvSpPr>
          <p:spPr>
            <a:xfrm>
              <a:off x="1496900" y="4229950"/>
              <a:ext cx="39800" cy="39500"/>
            </a:xfrm>
            <a:custGeom>
              <a:avLst/>
              <a:gdLst/>
              <a:ahLst/>
              <a:cxnLst/>
              <a:rect l="l" t="t" r="r" b="b"/>
              <a:pathLst>
                <a:path w="1592" h="1580" extrusionOk="0">
                  <a:moveTo>
                    <a:pt x="799" y="1"/>
                  </a:moveTo>
                  <a:cubicBezTo>
                    <a:pt x="792" y="1"/>
                    <a:pt x="785" y="1"/>
                    <a:pt x="778" y="1"/>
                  </a:cubicBezTo>
                  <a:cubicBezTo>
                    <a:pt x="333" y="10"/>
                    <a:pt x="2" y="355"/>
                    <a:pt x="2" y="811"/>
                  </a:cubicBezTo>
                  <a:cubicBezTo>
                    <a:pt x="0" y="1227"/>
                    <a:pt x="303" y="1560"/>
                    <a:pt x="699" y="1578"/>
                  </a:cubicBezTo>
                  <a:cubicBezTo>
                    <a:pt x="712" y="1579"/>
                    <a:pt x="726" y="1579"/>
                    <a:pt x="739" y="1579"/>
                  </a:cubicBezTo>
                  <a:cubicBezTo>
                    <a:pt x="1214" y="1579"/>
                    <a:pt x="1590" y="1222"/>
                    <a:pt x="1590" y="761"/>
                  </a:cubicBezTo>
                  <a:cubicBezTo>
                    <a:pt x="1591" y="319"/>
                    <a:pt x="1258" y="1"/>
                    <a:pt x="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0;p60">
              <a:extLst>
                <a:ext uri="{FF2B5EF4-FFF2-40B4-BE49-F238E27FC236}">
                  <a16:creationId xmlns:a16="http://schemas.microsoft.com/office/drawing/2014/main" id="{3AB64D8F-225C-808E-23C9-88977F3C7A30}"/>
                </a:ext>
              </a:extLst>
            </p:cNvPr>
            <p:cNvSpPr/>
            <p:nvPr/>
          </p:nvSpPr>
          <p:spPr>
            <a:xfrm>
              <a:off x="1777400" y="4232000"/>
              <a:ext cx="48875" cy="47575"/>
            </a:xfrm>
            <a:custGeom>
              <a:avLst/>
              <a:gdLst/>
              <a:ahLst/>
              <a:cxnLst/>
              <a:rect l="l" t="t" r="r" b="b"/>
              <a:pathLst>
                <a:path w="1955" h="1903" extrusionOk="0">
                  <a:moveTo>
                    <a:pt x="913" y="0"/>
                  </a:moveTo>
                  <a:cubicBezTo>
                    <a:pt x="463" y="0"/>
                    <a:pt x="79" y="387"/>
                    <a:pt x="41" y="902"/>
                  </a:cubicBezTo>
                  <a:cubicBezTo>
                    <a:pt x="1" y="1463"/>
                    <a:pt x="363" y="1887"/>
                    <a:pt x="897" y="1902"/>
                  </a:cubicBezTo>
                  <a:cubicBezTo>
                    <a:pt x="908" y="1902"/>
                    <a:pt x="919" y="1902"/>
                    <a:pt x="930" y="1902"/>
                  </a:cubicBezTo>
                  <a:cubicBezTo>
                    <a:pt x="1444" y="1902"/>
                    <a:pt x="1881" y="1516"/>
                    <a:pt x="1920" y="1024"/>
                  </a:cubicBezTo>
                  <a:cubicBezTo>
                    <a:pt x="1954" y="554"/>
                    <a:pt x="1532" y="77"/>
                    <a:pt x="1017" y="7"/>
                  </a:cubicBezTo>
                  <a:cubicBezTo>
                    <a:pt x="982" y="2"/>
                    <a:pt x="947" y="0"/>
                    <a:pt x="913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1;p60">
              <a:extLst>
                <a:ext uri="{FF2B5EF4-FFF2-40B4-BE49-F238E27FC236}">
                  <a16:creationId xmlns:a16="http://schemas.microsoft.com/office/drawing/2014/main" id="{E1845E68-336D-A343-5D4C-982AA6A4090C}"/>
                </a:ext>
              </a:extLst>
            </p:cNvPr>
            <p:cNvSpPr/>
            <p:nvPr/>
          </p:nvSpPr>
          <p:spPr>
            <a:xfrm>
              <a:off x="1591750" y="4608550"/>
              <a:ext cx="18925" cy="54750"/>
            </a:xfrm>
            <a:custGeom>
              <a:avLst/>
              <a:gdLst/>
              <a:ahLst/>
              <a:cxnLst/>
              <a:rect l="l" t="t" r="r" b="b"/>
              <a:pathLst>
                <a:path w="757" h="2190" extrusionOk="0">
                  <a:moveTo>
                    <a:pt x="437" y="1"/>
                  </a:moveTo>
                  <a:cubicBezTo>
                    <a:pt x="414" y="1"/>
                    <a:pt x="390" y="4"/>
                    <a:pt x="364" y="10"/>
                  </a:cubicBezTo>
                  <a:cubicBezTo>
                    <a:pt x="261" y="34"/>
                    <a:pt x="131" y="162"/>
                    <a:pt x="110" y="264"/>
                  </a:cubicBezTo>
                  <a:cubicBezTo>
                    <a:pt x="0" y="778"/>
                    <a:pt x="52" y="1298"/>
                    <a:pt x="115" y="1814"/>
                  </a:cubicBezTo>
                  <a:cubicBezTo>
                    <a:pt x="138" y="2001"/>
                    <a:pt x="251" y="2189"/>
                    <a:pt x="417" y="2189"/>
                  </a:cubicBezTo>
                  <a:cubicBezTo>
                    <a:pt x="418" y="2189"/>
                    <a:pt x="419" y="2189"/>
                    <a:pt x="420" y="2189"/>
                  </a:cubicBezTo>
                  <a:cubicBezTo>
                    <a:pt x="677" y="2189"/>
                    <a:pt x="742" y="1953"/>
                    <a:pt x="751" y="1725"/>
                  </a:cubicBezTo>
                  <a:cubicBezTo>
                    <a:pt x="756" y="1552"/>
                    <a:pt x="752" y="1379"/>
                    <a:pt x="752" y="1008"/>
                  </a:cubicBezTo>
                  <a:cubicBezTo>
                    <a:pt x="745" y="902"/>
                    <a:pt x="739" y="598"/>
                    <a:pt x="703" y="297"/>
                  </a:cubicBezTo>
                  <a:cubicBezTo>
                    <a:pt x="684" y="139"/>
                    <a:pt x="594" y="1"/>
                    <a:pt x="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2;p60">
              <a:extLst>
                <a:ext uri="{FF2B5EF4-FFF2-40B4-BE49-F238E27FC236}">
                  <a16:creationId xmlns:a16="http://schemas.microsoft.com/office/drawing/2014/main" id="{DF93A4B4-F7CF-AC84-0799-D7CF3F2FDE7D}"/>
                </a:ext>
              </a:extLst>
            </p:cNvPr>
            <p:cNvSpPr/>
            <p:nvPr/>
          </p:nvSpPr>
          <p:spPr>
            <a:xfrm>
              <a:off x="1487175" y="4667600"/>
              <a:ext cx="25175" cy="55025"/>
            </a:xfrm>
            <a:custGeom>
              <a:avLst/>
              <a:gdLst/>
              <a:ahLst/>
              <a:cxnLst/>
              <a:rect l="l" t="t" r="r" b="b"/>
              <a:pathLst>
                <a:path w="1007" h="2201" extrusionOk="0">
                  <a:moveTo>
                    <a:pt x="630" y="0"/>
                  </a:moveTo>
                  <a:cubicBezTo>
                    <a:pt x="558" y="0"/>
                    <a:pt x="434" y="56"/>
                    <a:pt x="421" y="110"/>
                  </a:cubicBezTo>
                  <a:cubicBezTo>
                    <a:pt x="347" y="402"/>
                    <a:pt x="255" y="702"/>
                    <a:pt x="261" y="996"/>
                  </a:cubicBezTo>
                  <a:cubicBezTo>
                    <a:pt x="268" y="1399"/>
                    <a:pt x="0" y="1891"/>
                    <a:pt x="511" y="2176"/>
                  </a:cubicBezTo>
                  <a:cubicBezTo>
                    <a:pt x="541" y="2192"/>
                    <a:pt x="569" y="2201"/>
                    <a:pt x="597" y="2201"/>
                  </a:cubicBezTo>
                  <a:cubicBezTo>
                    <a:pt x="799" y="2201"/>
                    <a:pt x="935" y="1759"/>
                    <a:pt x="946" y="976"/>
                  </a:cubicBezTo>
                  <a:cubicBezTo>
                    <a:pt x="930" y="704"/>
                    <a:pt x="1007" y="391"/>
                    <a:pt x="841" y="113"/>
                  </a:cubicBezTo>
                  <a:cubicBezTo>
                    <a:pt x="805" y="53"/>
                    <a:pt x="702" y="0"/>
                    <a:pt x="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3;p60">
              <a:extLst>
                <a:ext uri="{FF2B5EF4-FFF2-40B4-BE49-F238E27FC236}">
                  <a16:creationId xmlns:a16="http://schemas.microsoft.com/office/drawing/2014/main" id="{F20A67BA-869A-1CDA-94CE-49450C91EF97}"/>
                </a:ext>
              </a:extLst>
            </p:cNvPr>
            <p:cNvSpPr/>
            <p:nvPr/>
          </p:nvSpPr>
          <p:spPr>
            <a:xfrm>
              <a:off x="1578050" y="4799800"/>
              <a:ext cx="18550" cy="45950"/>
            </a:xfrm>
            <a:custGeom>
              <a:avLst/>
              <a:gdLst/>
              <a:ahLst/>
              <a:cxnLst/>
              <a:rect l="l" t="t" r="r" b="b"/>
              <a:pathLst>
                <a:path w="742" h="1838" extrusionOk="0">
                  <a:moveTo>
                    <a:pt x="379" y="0"/>
                  </a:moveTo>
                  <a:cubicBezTo>
                    <a:pt x="363" y="0"/>
                    <a:pt x="347" y="1"/>
                    <a:pt x="329" y="4"/>
                  </a:cubicBezTo>
                  <a:cubicBezTo>
                    <a:pt x="133" y="33"/>
                    <a:pt x="52" y="205"/>
                    <a:pt x="42" y="390"/>
                  </a:cubicBezTo>
                  <a:cubicBezTo>
                    <a:pt x="28" y="611"/>
                    <a:pt x="27" y="829"/>
                    <a:pt x="39" y="1050"/>
                  </a:cubicBezTo>
                  <a:cubicBezTo>
                    <a:pt x="60" y="1345"/>
                    <a:pt x="0" y="1695"/>
                    <a:pt x="380" y="1828"/>
                  </a:cubicBezTo>
                  <a:cubicBezTo>
                    <a:pt x="398" y="1834"/>
                    <a:pt x="416" y="1838"/>
                    <a:pt x="434" y="1838"/>
                  </a:cubicBezTo>
                  <a:cubicBezTo>
                    <a:pt x="620" y="1838"/>
                    <a:pt x="742" y="1476"/>
                    <a:pt x="723" y="864"/>
                  </a:cubicBezTo>
                  <a:cubicBezTo>
                    <a:pt x="713" y="753"/>
                    <a:pt x="707" y="531"/>
                    <a:pt x="670" y="315"/>
                  </a:cubicBezTo>
                  <a:cubicBezTo>
                    <a:pt x="642" y="150"/>
                    <a:pt x="552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4;p60">
              <a:extLst>
                <a:ext uri="{FF2B5EF4-FFF2-40B4-BE49-F238E27FC236}">
                  <a16:creationId xmlns:a16="http://schemas.microsoft.com/office/drawing/2014/main" id="{673F2D01-45E1-58C6-F2F0-6124AA4C9FA9}"/>
                </a:ext>
              </a:extLst>
            </p:cNvPr>
            <p:cNvSpPr/>
            <p:nvPr/>
          </p:nvSpPr>
          <p:spPr>
            <a:xfrm>
              <a:off x="1491675" y="4897925"/>
              <a:ext cx="16950" cy="44850"/>
            </a:xfrm>
            <a:custGeom>
              <a:avLst/>
              <a:gdLst/>
              <a:ahLst/>
              <a:cxnLst/>
              <a:rect l="l" t="t" r="r" b="b"/>
              <a:pathLst>
                <a:path w="678" h="1794" extrusionOk="0">
                  <a:moveTo>
                    <a:pt x="331" y="1"/>
                  </a:moveTo>
                  <a:cubicBezTo>
                    <a:pt x="311" y="1"/>
                    <a:pt x="291" y="4"/>
                    <a:pt x="272" y="10"/>
                  </a:cubicBezTo>
                  <a:cubicBezTo>
                    <a:pt x="63" y="75"/>
                    <a:pt x="27" y="243"/>
                    <a:pt x="13" y="421"/>
                  </a:cubicBezTo>
                  <a:cubicBezTo>
                    <a:pt x="1" y="552"/>
                    <a:pt x="10" y="686"/>
                    <a:pt x="10" y="819"/>
                  </a:cubicBezTo>
                  <a:lnTo>
                    <a:pt x="1" y="819"/>
                  </a:lnTo>
                  <a:cubicBezTo>
                    <a:pt x="1" y="908"/>
                    <a:pt x="0" y="996"/>
                    <a:pt x="1" y="1083"/>
                  </a:cubicBezTo>
                  <a:cubicBezTo>
                    <a:pt x="13" y="1499"/>
                    <a:pt x="148" y="1793"/>
                    <a:pt x="314" y="1793"/>
                  </a:cubicBezTo>
                  <a:cubicBezTo>
                    <a:pt x="336" y="1793"/>
                    <a:pt x="358" y="1788"/>
                    <a:pt x="381" y="1778"/>
                  </a:cubicBezTo>
                  <a:cubicBezTo>
                    <a:pt x="678" y="1638"/>
                    <a:pt x="664" y="1360"/>
                    <a:pt x="672" y="1097"/>
                  </a:cubicBezTo>
                  <a:cubicBezTo>
                    <a:pt x="678" y="877"/>
                    <a:pt x="671" y="657"/>
                    <a:pt x="653" y="436"/>
                  </a:cubicBezTo>
                  <a:cubicBezTo>
                    <a:pt x="633" y="181"/>
                    <a:pt x="485" y="1"/>
                    <a:pt x="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5;p60">
              <a:extLst>
                <a:ext uri="{FF2B5EF4-FFF2-40B4-BE49-F238E27FC236}">
                  <a16:creationId xmlns:a16="http://schemas.microsoft.com/office/drawing/2014/main" id="{5E1667EF-B1CC-DE08-7345-F3101CE8650D}"/>
                </a:ext>
              </a:extLst>
            </p:cNvPr>
            <p:cNvSpPr/>
            <p:nvPr/>
          </p:nvSpPr>
          <p:spPr>
            <a:xfrm>
              <a:off x="1762425" y="4840575"/>
              <a:ext cx="26025" cy="44650"/>
            </a:xfrm>
            <a:custGeom>
              <a:avLst/>
              <a:gdLst/>
              <a:ahLst/>
              <a:cxnLst/>
              <a:rect l="l" t="t" r="r" b="b"/>
              <a:pathLst>
                <a:path w="1041" h="1786" extrusionOk="0">
                  <a:moveTo>
                    <a:pt x="503" y="1"/>
                  </a:moveTo>
                  <a:cubicBezTo>
                    <a:pt x="491" y="1"/>
                    <a:pt x="480" y="3"/>
                    <a:pt x="473" y="7"/>
                  </a:cubicBezTo>
                  <a:cubicBezTo>
                    <a:pt x="0" y="318"/>
                    <a:pt x="127" y="845"/>
                    <a:pt x="25" y="1230"/>
                  </a:cubicBezTo>
                  <a:cubicBezTo>
                    <a:pt x="25" y="1375"/>
                    <a:pt x="6" y="1467"/>
                    <a:pt x="30" y="1545"/>
                  </a:cubicBezTo>
                  <a:cubicBezTo>
                    <a:pt x="64" y="1655"/>
                    <a:pt x="91" y="1786"/>
                    <a:pt x="250" y="1786"/>
                  </a:cubicBezTo>
                  <a:cubicBezTo>
                    <a:pt x="257" y="1786"/>
                    <a:pt x="265" y="1786"/>
                    <a:pt x="272" y="1785"/>
                  </a:cubicBezTo>
                  <a:cubicBezTo>
                    <a:pt x="412" y="1775"/>
                    <a:pt x="508" y="1713"/>
                    <a:pt x="569" y="1591"/>
                  </a:cubicBezTo>
                  <a:cubicBezTo>
                    <a:pt x="587" y="1552"/>
                    <a:pt x="611" y="1512"/>
                    <a:pt x="617" y="1471"/>
                  </a:cubicBezTo>
                  <a:cubicBezTo>
                    <a:pt x="679" y="990"/>
                    <a:pt x="1040" y="504"/>
                    <a:pt x="596" y="34"/>
                  </a:cubicBezTo>
                  <a:cubicBezTo>
                    <a:pt x="578" y="15"/>
                    <a:pt x="535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6;p60">
              <a:extLst>
                <a:ext uri="{FF2B5EF4-FFF2-40B4-BE49-F238E27FC236}">
                  <a16:creationId xmlns:a16="http://schemas.microsoft.com/office/drawing/2014/main" id="{723046F4-529F-AE36-08CF-4B943F7FAE02}"/>
                </a:ext>
              </a:extLst>
            </p:cNvPr>
            <p:cNvSpPr/>
            <p:nvPr/>
          </p:nvSpPr>
          <p:spPr>
            <a:xfrm>
              <a:off x="1679500" y="4708400"/>
              <a:ext cx="19075" cy="48675"/>
            </a:xfrm>
            <a:custGeom>
              <a:avLst/>
              <a:gdLst/>
              <a:ahLst/>
              <a:cxnLst/>
              <a:rect l="l" t="t" r="r" b="b"/>
              <a:pathLst>
                <a:path w="763" h="1947" extrusionOk="0">
                  <a:moveTo>
                    <a:pt x="522" y="0"/>
                  </a:moveTo>
                  <a:cubicBezTo>
                    <a:pt x="508" y="0"/>
                    <a:pt x="492" y="2"/>
                    <a:pt x="475" y="7"/>
                  </a:cubicBezTo>
                  <a:cubicBezTo>
                    <a:pt x="399" y="28"/>
                    <a:pt x="283" y="53"/>
                    <a:pt x="261" y="106"/>
                  </a:cubicBezTo>
                  <a:cubicBezTo>
                    <a:pt x="49" y="637"/>
                    <a:pt x="0" y="1195"/>
                    <a:pt x="93" y="1755"/>
                  </a:cubicBezTo>
                  <a:cubicBezTo>
                    <a:pt x="107" y="1836"/>
                    <a:pt x="279" y="1914"/>
                    <a:pt x="390" y="1945"/>
                  </a:cubicBezTo>
                  <a:cubicBezTo>
                    <a:pt x="394" y="1946"/>
                    <a:pt x="398" y="1946"/>
                    <a:pt x="402" y="1946"/>
                  </a:cubicBezTo>
                  <a:cubicBezTo>
                    <a:pt x="455" y="1946"/>
                    <a:pt x="552" y="1864"/>
                    <a:pt x="587" y="1801"/>
                  </a:cubicBezTo>
                  <a:cubicBezTo>
                    <a:pt x="763" y="1481"/>
                    <a:pt x="694" y="1122"/>
                    <a:pt x="743" y="707"/>
                  </a:cubicBezTo>
                  <a:cubicBezTo>
                    <a:pt x="724" y="564"/>
                    <a:pt x="697" y="351"/>
                    <a:pt x="662" y="139"/>
                  </a:cubicBezTo>
                  <a:cubicBezTo>
                    <a:pt x="648" y="51"/>
                    <a:pt x="596" y="0"/>
                    <a:pt x="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7;p60">
              <a:extLst>
                <a:ext uri="{FF2B5EF4-FFF2-40B4-BE49-F238E27FC236}">
                  <a16:creationId xmlns:a16="http://schemas.microsoft.com/office/drawing/2014/main" id="{BC9A1235-7085-D343-0A63-3EBD1809E569}"/>
                </a:ext>
              </a:extLst>
            </p:cNvPr>
            <p:cNvSpPr/>
            <p:nvPr/>
          </p:nvSpPr>
          <p:spPr>
            <a:xfrm>
              <a:off x="1740100" y="4575975"/>
              <a:ext cx="26550" cy="42450"/>
            </a:xfrm>
            <a:custGeom>
              <a:avLst/>
              <a:gdLst/>
              <a:ahLst/>
              <a:cxnLst/>
              <a:rect l="l" t="t" r="r" b="b"/>
              <a:pathLst>
                <a:path w="1062" h="1698" extrusionOk="0">
                  <a:moveTo>
                    <a:pt x="706" y="0"/>
                  </a:moveTo>
                  <a:cubicBezTo>
                    <a:pt x="564" y="0"/>
                    <a:pt x="482" y="82"/>
                    <a:pt x="428" y="200"/>
                  </a:cubicBezTo>
                  <a:cubicBezTo>
                    <a:pt x="391" y="280"/>
                    <a:pt x="355" y="365"/>
                    <a:pt x="348" y="450"/>
                  </a:cubicBezTo>
                  <a:cubicBezTo>
                    <a:pt x="316" y="857"/>
                    <a:pt x="1" y="1288"/>
                    <a:pt x="435" y="1662"/>
                  </a:cubicBezTo>
                  <a:cubicBezTo>
                    <a:pt x="457" y="1681"/>
                    <a:pt x="500" y="1697"/>
                    <a:pt x="533" y="1697"/>
                  </a:cubicBezTo>
                  <a:cubicBezTo>
                    <a:pt x="543" y="1697"/>
                    <a:pt x="552" y="1696"/>
                    <a:pt x="559" y="1692"/>
                  </a:cubicBezTo>
                  <a:cubicBezTo>
                    <a:pt x="1062" y="1434"/>
                    <a:pt x="861" y="930"/>
                    <a:pt x="962" y="559"/>
                  </a:cubicBezTo>
                  <a:cubicBezTo>
                    <a:pt x="956" y="441"/>
                    <a:pt x="963" y="352"/>
                    <a:pt x="943" y="269"/>
                  </a:cubicBezTo>
                  <a:cubicBezTo>
                    <a:pt x="916" y="149"/>
                    <a:pt x="900" y="11"/>
                    <a:pt x="723" y="1"/>
                  </a:cubicBezTo>
                  <a:cubicBezTo>
                    <a:pt x="717" y="1"/>
                    <a:pt x="711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8;p60">
              <a:extLst>
                <a:ext uri="{FF2B5EF4-FFF2-40B4-BE49-F238E27FC236}">
                  <a16:creationId xmlns:a16="http://schemas.microsoft.com/office/drawing/2014/main" id="{5CB823C6-2D70-5A6A-59D1-507DDA5B61B5}"/>
                </a:ext>
              </a:extLst>
            </p:cNvPr>
            <p:cNvSpPr/>
            <p:nvPr/>
          </p:nvSpPr>
          <p:spPr>
            <a:xfrm>
              <a:off x="1834275" y="4667775"/>
              <a:ext cx="18075" cy="44750"/>
            </a:xfrm>
            <a:custGeom>
              <a:avLst/>
              <a:gdLst/>
              <a:ahLst/>
              <a:cxnLst/>
              <a:rect l="l" t="t" r="r" b="b"/>
              <a:pathLst>
                <a:path w="723" h="1790" extrusionOk="0">
                  <a:moveTo>
                    <a:pt x="418" y="0"/>
                  </a:moveTo>
                  <a:cubicBezTo>
                    <a:pt x="299" y="0"/>
                    <a:pt x="204" y="58"/>
                    <a:pt x="172" y="169"/>
                  </a:cubicBezTo>
                  <a:cubicBezTo>
                    <a:pt x="38" y="625"/>
                    <a:pt x="0" y="1106"/>
                    <a:pt x="61" y="1577"/>
                  </a:cubicBezTo>
                  <a:cubicBezTo>
                    <a:pt x="75" y="1682"/>
                    <a:pt x="154" y="1790"/>
                    <a:pt x="289" y="1790"/>
                  </a:cubicBezTo>
                  <a:cubicBezTo>
                    <a:pt x="303" y="1790"/>
                    <a:pt x="317" y="1789"/>
                    <a:pt x="332" y="1786"/>
                  </a:cubicBezTo>
                  <a:cubicBezTo>
                    <a:pt x="467" y="1766"/>
                    <a:pt x="576" y="1700"/>
                    <a:pt x="598" y="1559"/>
                  </a:cubicBezTo>
                  <a:cubicBezTo>
                    <a:pt x="646" y="1259"/>
                    <a:pt x="682" y="960"/>
                    <a:pt x="706" y="774"/>
                  </a:cubicBezTo>
                  <a:cubicBezTo>
                    <a:pt x="706" y="530"/>
                    <a:pt x="722" y="399"/>
                    <a:pt x="701" y="274"/>
                  </a:cubicBezTo>
                  <a:cubicBezTo>
                    <a:pt x="682" y="151"/>
                    <a:pt x="633" y="28"/>
                    <a:pt x="476" y="4"/>
                  </a:cubicBezTo>
                  <a:cubicBezTo>
                    <a:pt x="456" y="2"/>
                    <a:pt x="437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9;p60">
              <a:extLst>
                <a:ext uri="{FF2B5EF4-FFF2-40B4-BE49-F238E27FC236}">
                  <a16:creationId xmlns:a16="http://schemas.microsoft.com/office/drawing/2014/main" id="{1965C88B-AF54-3C41-7D4A-94A24D23B7D3}"/>
                </a:ext>
              </a:extLst>
            </p:cNvPr>
            <p:cNvSpPr/>
            <p:nvPr/>
          </p:nvSpPr>
          <p:spPr>
            <a:xfrm>
              <a:off x="1832475" y="4890725"/>
              <a:ext cx="20250" cy="40050"/>
            </a:xfrm>
            <a:custGeom>
              <a:avLst/>
              <a:gdLst/>
              <a:ahLst/>
              <a:cxnLst/>
              <a:rect l="l" t="t" r="r" b="b"/>
              <a:pathLst>
                <a:path w="810" h="1602" extrusionOk="0">
                  <a:moveTo>
                    <a:pt x="484" y="0"/>
                  </a:moveTo>
                  <a:cubicBezTo>
                    <a:pt x="334" y="0"/>
                    <a:pt x="240" y="120"/>
                    <a:pt x="203" y="267"/>
                  </a:cubicBezTo>
                  <a:cubicBezTo>
                    <a:pt x="129" y="564"/>
                    <a:pt x="71" y="864"/>
                    <a:pt x="29" y="1166"/>
                  </a:cubicBezTo>
                  <a:cubicBezTo>
                    <a:pt x="1" y="1348"/>
                    <a:pt x="57" y="1519"/>
                    <a:pt x="251" y="1583"/>
                  </a:cubicBezTo>
                  <a:cubicBezTo>
                    <a:pt x="288" y="1596"/>
                    <a:pt x="323" y="1601"/>
                    <a:pt x="355" y="1601"/>
                  </a:cubicBezTo>
                  <a:cubicBezTo>
                    <a:pt x="505" y="1601"/>
                    <a:pt x="596" y="1478"/>
                    <a:pt x="633" y="1337"/>
                  </a:cubicBezTo>
                  <a:cubicBezTo>
                    <a:pt x="708" y="1042"/>
                    <a:pt x="747" y="737"/>
                    <a:pt x="779" y="556"/>
                  </a:cubicBezTo>
                  <a:cubicBezTo>
                    <a:pt x="810" y="252"/>
                    <a:pt x="785" y="77"/>
                    <a:pt x="584" y="16"/>
                  </a:cubicBezTo>
                  <a:cubicBezTo>
                    <a:pt x="548" y="5"/>
                    <a:pt x="515" y="0"/>
                    <a:pt x="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0;p60">
              <a:extLst>
                <a:ext uri="{FF2B5EF4-FFF2-40B4-BE49-F238E27FC236}">
                  <a16:creationId xmlns:a16="http://schemas.microsoft.com/office/drawing/2014/main" id="{A2CB8700-EBBC-B82E-70E2-55636CD1274B}"/>
                </a:ext>
              </a:extLst>
            </p:cNvPr>
            <p:cNvSpPr/>
            <p:nvPr/>
          </p:nvSpPr>
          <p:spPr>
            <a:xfrm>
              <a:off x="1666975" y="4945825"/>
              <a:ext cx="17350" cy="43575"/>
            </a:xfrm>
            <a:custGeom>
              <a:avLst/>
              <a:gdLst/>
              <a:ahLst/>
              <a:cxnLst/>
              <a:rect l="l" t="t" r="r" b="b"/>
              <a:pathLst>
                <a:path w="694" h="1743" extrusionOk="0">
                  <a:moveTo>
                    <a:pt x="319" y="0"/>
                  </a:moveTo>
                  <a:cubicBezTo>
                    <a:pt x="257" y="0"/>
                    <a:pt x="214" y="46"/>
                    <a:pt x="175" y="120"/>
                  </a:cubicBezTo>
                  <a:cubicBezTo>
                    <a:pt x="0" y="452"/>
                    <a:pt x="63" y="810"/>
                    <a:pt x="58" y="1159"/>
                  </a:cubicBezTo>
                  <a:cubicBezTo>
                    <a:pt x="52" y="1511"/>
                    <a:pt x="181" y="1742"/>
                    <a:pt x="339" y="1742"/>
                  </a:cubicBezTo>
                  <a:cubicBezTo>
                    <a:pt x="364" y="1742"/>
                    <a:pt x="389" y="1736"/>
                    <a:pt x="415" y="1725"/>
                  </a:cubicBezTo>
                  <a:cubicBezTo>
                    <a:pt x="659" y="1612"/>
                    <a:pt x="666" y="1392"/>
                    <a:pt x="684" y="1175"/>
                  </a:cubicBezTo>
                  <a:cubicBezTo>
                    <a:pt x="693" y="1044"/>
                    <a:pt x="685" y="910"/>
                    <a:pt x="685" y="598"/>
                  </a:cubicBezTo>
                  <a:cubicBezTo>
                    <a:pt x="678" y="562"/>
                    <a:pt x="649" y="346"/>
                    <a:pt x="587" y="139"/>
                  </a:cubicBezTo>
                  <a:cubicBezTo>
                    <a:pt x="571" y="82"/>
                    <a:pt x="459" y="46"/>
                    <a:pt x="385" y="15"/>
                  </a:cubicBezTo>
                  <a:cubicBezTo>
                    <a:pt x="361" y="5"/>
                    <a:pt x="339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91;p60">
              <a:extLst>
                <a:ext uri="{FF2B5EF4-FFF2-40B4-BE49-F238E27FC236}">
                  <a16:creationId xmlns:a16="http://schemas.microsoft.com/office/drawing/2014/main" id="{2ED4C078-88E0-F612-EDC5-CB73276A3152}"/>
                </a:ext>
              </a:extLst>
            </p:cNvPr>
            <p:cNvSpPr/>
            <p:nvPr/>
          </p:nvSpPr>
          <p:spPr>
            <a:xfrm>
              <a:off x="1793800" y="4236275"/>
              <a:ext cx="39750" cy="39450"/>
            </a:xfrm>
            <a:custGeom>
              <a:avLst/>
              <a:gdLst/>
              <a:ahLst/>
              <a:cxnLst/>
              <a:rect l="l" t="t" r="r" b="b"/>
              <a:pathLst>
                <a:path w="1590" h="1578" extrusionOk="0">
                  <a:moveTo>
                    <a:pt x="802" y="0"/>
                  </a:moveTo>
                  <a:cubicBezTo>
                    <a:pt x="794" y="0"/>
                    <a:pt x="786" y="0"/>
                    <a:pt x="778" y="1"/>
                  </a:cubicBezTo>
                  <a:cubicBezTo>
                    <a:pt x="333" y="8"/>
                    <a:pt x="2" y="355"/>
                    <a:pt x="0" y="809"/>
                  </a:cubicBezTo>
                  <a:cubicBezTo>
                    <a:pt x="0" y="1226"/>
                    <a:pt x="303" y="1559"/>
                    <a:pt x="697" y="1576"/>
                  </a:cubicBezTo>
                  <a:cubicBezTo>
                    <a:pt x="711" y="1577"/>
                    <a:pt x="725" y="1577"/>
                    <a:pt x="738" y="1577"/>
                  </a:cubicBezTo>
                  <a:cubicBezTo>
                    <a:pt x="1214" y="1577"/>
                    <a:pt x="1590" y="1222"/>
                    <a:pt x="1590" y="760"/>
                  </a:cubicBezTo>
                  <a:cubicBezTo>
                    <a:pt x="1590" y="318"/>
                    <a:pt x="1260" y="0"/>
                    <a:pt x="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Hình thang 86">
            <a:extLst>
              <a:ext uri="{FF2B5EF4-FFF2-40B4-BE49-F238E27FC236}">
                <a16:creationId xmlns:a16="http://schemas.microsoft.com/office/drawing/2014/main" id="{9D348E28-D10E-E48A-7A83-8192B2180024}"/>
              </a:ext>
            </a:extLst>
          </p:cNvPr>
          <p:cNvSpPr/>
          <p:nvPr/>
        </p:nvSpPr>
        <p:spPr>
          <a:xfrm>
            <a:off x="9111983" y="4592926"/>
            <a:ext cx="2561089" cy="899615"/>
          </a:xfrm>
          <a:prstGeom prst="trapezoid">
            <a:avLst>
              <a:gd name="adj" fmla="val 65785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Hình chữ nhật 87">
            <a:extLst>
              <a:ext uri="{FF2B5EF4-FFF2-40B4-BE49-F238E27FC236}">
                <a16:creationId xmlns:a16="http://schemas.microsoft.com/office/drawing/2014/main" id="{E1387330-FB90-BD03-6DD1-227DD988E093}"/>
              </a:ext>
            </a:extLst>
          </p:cNvPr>
          <p:cNvSpPr/>
          <p:nvPr/>
        </p:nvSpPr>
        <p:spPr>
          <a:xfrm>
            <a:off x="942715" y="3237882"/>
            <a:ext cx="475688" cy="647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346036AC-CDFE-CBA4-D4FF-98284A45CD91}"/>
              </a:ext>
            </a:extLst>
          </p:cNvPr>
          <p:cNvSpPr txBox="1"/>
          <p:nvPr/>
        </p:nvSpPr>
        <p:spPr>
          <a:xfrm>
            <a:off x="896838" y="3217562"/>
            <a:ext cx="5700607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?4.  Cho </a:t>
            </a:r>
            <a:r>
              <a:rPr lang="en-US" sz="2400" dirty="0" err="1">
                <a:latin typeface="#9Slide03 SVNAvo" panose="02040603050506020204" pitchFamily="18" charset="0"/>
              </a:rPr>
              <a:t>tứ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latin typeface="#9Slide03 SVNAvo" panose="02040603050506020204" pitchFamily="18" charset="0"/>
              </a:rPr>
              <a:t> ABCD </a:t>
            </a:r>
            <a:r>
              <a:rPr lang="en-US" sz="2400" dirty="0" err="1">
                <a:latin typeface="#9Slide03 SVNAvo" panose="02040603050506020204" pitchFamily="18" charset="0"/>
              </a:rPr>
              <a:t>có</a:t>
            </a:r>
            <a:r>
              <a:rPr lang="en-US" sz="2400" dirty="0">
                <a:latin typeface="#9Slide03 SVNAvo" panose="02040603050506020204" pitchFamily="18" charset="0"/>
              </a:rPr>
              <a:t> A = B = D</a:t>
            </a:r>
            <a:r>
              <a:rPr lang="en-US" sz="2400" baseline="-25000" dirty="0">
                <a:latin typeface="#9Slide03 SVNAvo" panose="02040603050506020204" pitchFamily="18" charset="0"/>
              </a:rPr>
              <a:t>1</a:t>
            </a:r>
            <a:r>
              <a:rPr lang="en-US" sz="2400" dirty="0">
                <a:latin typeface="#9Slide03 SVNAvo" panose="02040603050506020204" pitchFamily="18" charset="0"/>
              </a:rPr>
              <a:t>. </a:t>
            </a:r>
          </a:p>
        </p:txBody>
      </p:sp>
      <p:pic>
        <p:nvPicPr>
          <p:cNvPr id="90" name="Hình ảnh 89">
            <a:extLst>
              <a:ext uri="{FF2B5EF4-FFF2-40B4-BE49-F238E27FC236}">
                <a16:creationId xmlns:a16="http://schemas.microsoft.com/office/drawing/2014/main" id="{5A97329B-78B9-F216-1381-7B84D66C0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5" y="3331033"/>
            <a:ext cx="451242" cy="451242"/>
          </a:xfrm>
          <a:prstGeom prst="rect">
            <a:avLst/>
          </a:prstGeom>
        </p:spPr>
      </p:pic>
      <p:cxnSp>
        <p:nvCxnSpPr>
          <p:cNvPr id="92" name="Đường nối Thẳng 91">
            <a:extLst>
              <a:ext uri="{FF2B5EF4-FFF2-40B4-BE49-F238E27FC236}">
                <a16:creationId xmlns:a16="http://schemas.microsoft.com/office/drawing/2014/main" id="{FA60A2B4-2DCC-47BA-0281-97364F8EEAEC}"/>
              </a:ext>
            </a:extLst>
          </p:cNvPr>
          <p:cNvCxnSpPr>
            <a:cxnSpLocks/>
          </p:cNvCxnSpPr>
          <p:nvPr/>
        </p:nvCxnSpPr>
        <p:spPr>
          <a:xfrm flipH="1">
            <a:off x="9695951" y="3924663"/>
            <a:ext cx="435331" cy="67781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FA0411CA-1375-534E-0C7B-E24850F9EE4B}"/>
              </a:ext>
            </a:extLst>
          </p:cNvPr>
          <p:cNvSpPr txBox="1"/>
          <p:nvPr/>
        </p:nvSpPr>
        <p:spPr>
          <a:xfrm>
            <a:off x="6401642" y="3213747"/>
            <a:ext cx="344854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SVNAvo" panose="02040603050506020204" pitchFamily="18" charset="0"/>
              </a:rPr>
              <a:t>Chứng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minh</a:t>
            </a:r>
            <a:r>
              <a:rPr lang="en-US" sz="2400" dirty="0">
                <a:latin typeface="#9Slide03 SVNAvo" panose="02040603050506020204" pitchFamily="18" charset="0"/>
              </a:rPr>
              <a:t> AD = BC.</a:t>
            </a:r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0DB132AE-CAEC-A486-CC8D-AC4162A1D7AE}"/>
              </a:ext>
            </a:extLst>
          </p:cNvPr>
          <p:cNvSpPr txBox="1"/>
          <p:nvPr/>
        </p:nvSpPr>
        <p:spPr>
          <a:xfrm>
            <a:off x="8860862" y="5344225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745D16EA-AFD7-FB2A-AAE1-3DB212DAD560}"/>
              </a:ext>
            </a:extLst>
          </p:cNvPr>
          <p:cNvSpPr txBox="1"/>
          <p:nvPr/>
        </p:nvSpPr>
        <p:spPr>
          <a:xfrm>
            <a:off x="11604606" y="5316102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B5B175D3-73FD-2D74-7F84-A23FFF1395E9}"/>
              </a:ext>
            </a:extLst>
          </p:cNvPr>
          <p:cNvSpPr txBox="1"/>
          <p:nvPr/>
        </p:nvSpPr>
        <p:spPr>
          <a:xfrm>
            <a:off x="11001272" y="4077615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E55402A0-0AFB-4FB9-8931-B0B41EDD8A22}"/>
              </a:ext>
            </a:extLst>
          </p:cNvPr>
          <p:cNvSpPr txBox="1"/>
          <p:nvPr/>
        </p:nvSpPr>
        <p:spPr>
          <a:xfrm>
            <a:off x="9355192" y="4077615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03080078-66EB-2A3E-4C80-4FB9C9D507EC}"/>
              </a:ext>
            </a:extLst>
          </p:cNvPr>
          <p:cNvSpPr txBox="1"/>
          <p:nvPr/>
        </p:nvSpPr>
        <p:spPr>
          <a:xfrm>
            <a:off x="9773445" y="4215819"/>
            <a:ext cx="412292" cy="409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sz="16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0" name="Cung 99">
            <a:extLst>
              <a:ext uri="{FF2B5EF4-FFF2-40B4-BE49-F238E27FC236}">
                <a16:creationId xmlns:a16="http://schemas.microsoft.com/office/drawing/2014/main" id="{57BCC553-B31D-3FCF-BFB0-A6119DA722FE}"/>
              </a:ext>
            </a:extLst>
          </p:cNvPr>
          <p:cNvSpPr/>
          <p:nvPr/>
        </p:nvSpPr>
        <p:spPr>
          <a:xfrm rot="1484077">
            <a:off x="9542251" y="4166269"/>
            <a:ext cx="596124" cy="61998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ung 100">
            <a:extLst>
              <a:ext uri="{FF2B5EF4-FFF2-40B4-BE49-F238E27FC236}">
                <a16:creationId xmlns:a16="http://schemas.microsoft.com/office/drawing/2014/main" id="{172A9CF1-50E7-6787-675B-8E06976BF2DD}"/>
              </a:ext>
            </a:extLst>
          </p:cNvPr>
          <p:cNvSpPr/>
          <p:nvPr/>
        </p:nvSpPr>
        <p:spPr>
          <a:xfrm rot="1484077">
            <a:off x="8952032" y="5052294"/>
            <a:ext cx="596124" cy="61998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ung 102">
            <a:extLst>
              <a:ext uri="{FF2B5EF4-FFF2-40B4-BE49-F238E27FC236}">
                <a16:creationId xmlns:a16="http://schemas.microsoft.com/office/drawing/2014/main" id="{6516073B-3F84-5154-D684-8284D58F5A1A}"/>
              </a:ext>
            </a:extLst>
          </p:cNvPr>
          <p:cNvSpPr/>
          <p:nvPr/>
        </p:nvSpPr>
        <p:spPr>
          <a:xfrm rot="20115923" flipH="1">
            <a:off x="11225710" y="5058777"/>
            <a:ext cx="596124" cy="61998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57">
            <a:extLst>
              <a:ext uri="{FF2B5EF4-FFF2-40B4-BE49-F238E27FC236}">
                <a16:creationId xmlns:a16="http://schemas.microsoft.com/office/drawing/2014/main" id="{6B0E9898-81F5-0F3D-C117-3969A6DBBB30}"/>
              </a:ext>
            </a:extLst>
          </p:cNvPr>
          <p:cNvGrpSpPr/>
          <p:nvPr/>
        </p:nvGrpSpPr>
        <p:grpSpPr>
          <a:xfrm>
            <a:off x="4815431" y="3295746"/>
            <a:ext cx="322729" cy="89422"/>
            <a:chOff x="6627475" y="3603974"/>
            <a:chExt cx="591536" cy="99346"/>
          </a:xfrm>
        </p:grpSpPr>
        <p:cxnSp>
          <p:nvCxnSpPr>
            <p:cNvPr id="5" name="Đường nối Thẳng 58">
              <a:extLst>
                <a:ext uri="{FF2B5EF4-FFF2-40B4-BE49-F238E27FC236}">
                  <a16:creationId xmlns:a16="http://schemas.microsoft.com/office/drawing/2014/main" id="{EEAC0AE6-8366-0C5C-DDAC-9EB173C13F0F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Đường nối Thẳng 59">
              <a:extLst>
                <a:ext uri="{FF2B5EF4-FFF2-40B4-BE49-F238E27FC236}">
                  <a16:creationId xmlns:a16="http://schemas.microsoft.com/office/drawing/2014/main" id="{628962E6-4BFE-A2F4-6DA2-32E00EB5CD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Nhóm 57">
            <a:extLst>
              <a:ext uri="{FF2B5EF4-FFF2-40B4-BE49-F238E27FC236}">
                <a16:creationId xmlns:a16="http://schemas.microsoft.com/office/drawing/2014/main" id="{EF0261A8-A2E9-8B01-3A4B-1B09B4C35A7B}"/>
              </a:ext>
            </a:extLst>
          </p:cNvPr>
          <p:cNvGrpSpPr/>
          <p:nvPr/>
        </p:nvGrpSpPr>
        <p:grpSpPr>
          <a:xfrm>
            <a:off x="5356813" y="3295745"/>
            <a:ext cx="322729" cy="89422"/>
            <a:chOff x="6627475" y="3603974"/>
            <a:chExt cx="591536" cy="99346"/>
          </a:xfrm>
        </p:grpSpPr>
        <p:cxnSp>
          <p:nvCxnSpPr>
            <p:cNvPr id="10" name="Đường nối Thẳng 58">
              <a:extLst>
                <a:ext uri="{FF2B5EF4-FFF2-40B4-BE49-F238E27FC236}">
                  <a16:creationId xmlns:a16="http://schemas.microsoft.com/office/drawing/2014/main" id="{19D8F61D-232A-50C0-82E3-664DB8B5DBF2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59">
              <a:extLst>
                <a:ext uri="{FF2B5EF4-FFF2-40B4-BE49-F238E27FC236}">
                  <a16:creationId xmlns:a16="http://schemas.microsoft.com/office/drawing/2014/main" id="{4D0F2F80-3E82-EA76-DF34-5E9737B70D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Nhóm 57">
            <a:extLst>
              <a:ext uri="{FF2B5EF4-FFF2-40B4-BE49-F238E27FC236}">
                <a16:creationId xmlns:a16="http://schemas.microsoft.com/office/drawing/2014/main" id="{2114C711-1D31-C3F6-2461-7B053F180046}"/>
              </a:ext>
            </a:extLst>
          </p:cNvPr>
          <p:cNvGrpSpPr/>
          <p:nvPr/>
        </p:nvGrpSpPr>
        <p:grpSpPr>
          <a:xfrm>
            <a:off x="5941807" y="3295745"/>
            <a:ext cx="360568" cy="89422"/>
            <a:chOff x="6627475" y="3603974"/>
            <a:chExt cx="591536" cy="99346"/>
          </a:xfrm>
        </p:grpSpPr>
        <p:cxnSp>
          <p:nvCxnSpPr>
            <p:cNvPr id="18" name="Đường nối Thẳng 58">
              <a:extLst>
                <a:ext uri="{FF2B5EF4-FFF2-40B4-BE49-F238E27FC236}">
                  <a16:creationId xmlns:a16="http://schemas.microsoft.com/office/drawing/2014/main" id="{6BDAB374-72B6-6053-900F-8FCE0BD14227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59">
              <a:extLst>
                <a:ext uri="{FF2B5EF4-FFF2-40B4-BE49-F238E27FC236}">
                  <a16:creationId xmlns:a16="http://schemas.microsoft.com/office/drawing/2014/main" id="{1B2687D3-528E-8BB5-38B1-7652250618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ộp Văn bản 88">
            <a:extLst>
              <a:ext uri="{FF2B5EF4-FFF2-40B4-BE49-F238E27FC236}">
                <a16:creationId xmlns:a16="http://schemas.microsoft.com/office/drawing/2014/main" id="{A01D1291-D467-0DF3-21D8-CCCB95DC1FCF}"/>
              </a:ext>
            </a:extLst>
          </p:cNvPr>
          <p:cNvSpPr txBox="1"/>
          <p:nvPr/>
        </p:nvSpPr>
        <p:spPr>
          <a:xfrm>
            <a:off x="1253412" y="4113268"/>
            <a:ext cx="7491978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 =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D</a:t>
            </a:r>
            <a:r>
              <a:rPr lang="en-US" sz="2400" baseline="-250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,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này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ở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vị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trí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đồng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vị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nên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AB // CD.</a:t>
            </a:r>
          </a:p>
        </p:txBody>
      </p:sp>
      <p:grpSp>
        <p:nvGrpSpPr>
          <p:cNvPr id="21" name="Nhóm 57">
            <a:extLst>
              <a:ext uri="{FF2B5EF4-FFF2-40B4-BE49-F238E27FC236}">
                <a16:creationId xmlns:a16="http://schemas.microsoft.com/office/drawing/2014/main" id="{106CED82-D420-52F5-9748-0E7FF8EF8873}"/>
              </a:ext>
            </a:extLst>
          </p:cNvPr>
          <p:cNvGrpSpPr/>
          <p:nvPr/>
        </p:nvGrpSpPr>
        <p:grpSpPr>
          <a:xfrm>
            <a:off x="1293040" y="4210960"/>
            <a:ext cx="322729" cy="89422"/>
            <a:chOff x="6627475" y="3603974"/>
            <a:chExt cx="591536" cy="99346"/>
          </a:xfrm>
        </p:grpSpPr>
        <p:cxnSp>
          <p:nvCxnSpPr>
            <p:cNvPr id="22" name="Đường nối Thẳng 58">
              <a:extLst>
                <a:ext uri="{FF2B5EF4-FFF2-40B4-BE49-F238E27FC236}">
                  <a16:creationId xmlns:a16="http://schemas.microsoft.com/office/drawing/2014/main" id="{D06ED013-5B5D-20B8-9A43-651BA066AE8A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Đường nối Thẳng 59">
              <a:extLst>
                <a:ext uri="{FF2B5EF4-FFF2-40B4-BE49-F238E27FC236}">
                  <a16:creationId xmlns:a16="http://schemas.microsoft.com/office/drawing/2014/main" id="{1F5C3F9C-CA68-BD6E-1AE5-2A0E7002B9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Nhóm 57">
            <a:extLst>
              <a:ext uri="{FF2B5EF4-FFF2-40B4-BE49-F238E27FC236}">
                <a16:creationId xmlns:a16="http://schemas.microsoft.com/office/drawing/2014/main" id="{3D99D8B6-DE77-CBC4-F147-ECA6838B8CD6}"/>
              </a:ext>
            </a:extLst>
          </p:cNvPr>
          <p:cNvGrpSpPr/>
          <p:nvPr/>
        </p:nvGrpSpPr>
        <p:grpSpPr>
          <a:xfrm>
            <a:off x="1878872" y="4210959"/>
            <a:ext cx="390581" cy="89422"/>
            <a:chOff x="6627475" y="3603974"/>
            <a:chExt cx="591536" cy="99346"/>
          </a:xfrm>
        </p:grpSpPr>
        <p:cxnSp>
          <p:nvCxnSpPr>
            <p:cNvPr id="27" name="Đường nối Thẳng 58">
              <a:extLst>
                <a:ext uri="{FF2B5EF4-FFF2-40B4-BE49-F238E27FC236}">
                  <a16:creationId xmlns:a16="http://schemas.microsoft.com/office/drawing/2014/main" id="{2B26E64B-E297-6C9D-9E8D-A4E836F4C038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Đường nối Thẳng 59">
              <a:extLst>
                <a:ext uri="{FF2B5EF4-FFF2-40B4-BE49-F238E27FC236}">
                  <a16:creationId xmlns:a16="http://schemas.microsoft.com/office/drawing/2014/main" id="{3A4575B7-A854-E14A-C821-D269D7F697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Hộp Văn bản 88">
            <a:extLst>
              <a:ext uri="{FF2B5EF4-FFF2-40B4-BE49-F238E27FC236}">
                <a16:creationId xmlns:a16="http://schemas.microsoft.com/office/drawing/2014/main" id="{71D839A8-708C-3722-C440-BC2043B50237}"/>
              </a:ext>
            </a:extLst>
          </p:cNvPr>
          <p:cNvSpPr txBox="1"/>
          <p:nvPr/>
        </p:nvSpPr>
        <p:spPr>
          <a:xfrm>
            <a:off x="1263019" y="4710599"/>
            <a:ext cx="4362228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Do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đó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ABCD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thang.</a:t>
            </a:r>
          </a:p>
        </p:txBody>
      </p:sp>
      <p:sp>
        <p:nvSpPr>
          <p:cNvPr id="30" name="Hộp Văn bản 88">
            <a:extLst>
              <a:ext uri="{FF2B5EF4-FFF2-40B4-BE49-F238E27FC236}">
                <a16:creationId xmlns:a16="http://schemas.microsoft.com/office/drawing/2014/main" id="{3255767C-C4EA-B8E9-7504-7CB21748077B}"/>
              </a:ext>
            </a:extLst>
          </p:cNvPr>
          <p:cNvSpPr txBox="1"/>
          <p:nvPr/>
        </p:nvSpPr>
        <p:spPr>
          <a:xfrm>
            <a:off x="1293040" y="5294178"/>
            <a:ext cx="563178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Hai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cùng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kề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đáy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lớn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AB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A = B </a:t>
            </a:r>
          </a:p>
        </p:txBody>
      </p:sp>
      <p:grpSp>
        <p:nvGrpSpPr>
          <p:cNvPr id="33" name="Nhóm 57">
            <a:extLst>
              <a:ext uri="{FF2B5EF4-FFF2-40B4-BE49-F238E27FC236}">
                <a16:creationId xmlns:a16="http://schemas.microsoft.com/office/drawing/2014/main" id="{23AABD6C-4865-5BEB-85F8-F56FD9A0DEEC}"/>
              </a:ext>
            </a:extLst>
          </p:cNvPr>
          <p:cNvGrpSpPr/>
          <p:nvPr/>
        </p:nvGrpSpPr>
        <p:grpSpPr>
          <a:xfrm>
            <a:off x="5895005" y="5374088"/>
            <a:ext cx="322729" cy="89422"/>
            <a:chOff x="6627475" y="3603974"/>
            <a:chExt cx="591536" cy="99346"/>
          </a:xfrm>
        </p:grpSpPr>
        <p:cxnSp>
          <p:nvCxnSpPr>
            <p:cNvPr id="34" name="Đường nối Thẳng 58">
              <a:extLst>
                <a:ext uri="{FF2B5EF4-FFF2-40B4-BE49-F238E27FC236}">
                  <a16:creationId xmlns:a16="http://schemas.microsoft.com/office/drawing/2014/main" id="{DD22A26F-C6C4-7326-1302-98596AC9733C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Đường nối Thẳng 59">
              <a:extLst>
                <a:ext uri="{FF2B5EF4-FFF2-40B4-BE49-F238E27FC236}">
                  <a16:creationId xmlns:a16="http://schemas.microsoft.com/office/drawing/2014/main" id="{CF361DF6-0CC2-675B-39B0-C8D86966D5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Nhóm 57">
            <a:extLst>
              <a:ext uri="{FF2B5EF4-FFF2-40B4-BE49-F238E27FC236}">
                <a16:creationId xmlns:a16="http://schemas.microsoft.com/office/drawing/2014/main" id="{67AAFAC0-65C7-3348-6798-A0CE2E514412}"/>
              </a:ext>
            </a:extLst>
          </p:cNvPr>
          <p:cNvGrpSpPr/>
          <p:nvPr/>
        </p:nvGrpSpPr>
        <p:grpSpPr>
          <a:xfrm>
            <a:off x="6445114" y="5368773"/>
            <a:ext cx="322729" cy="89422"/>
            <a:chOff x="6627475" y="3603974"/>
            <a:chExt cx="591536" cy="99346"/>
          </a:xfrm>
        </p:grpSpPr>
        <p:cxnSp>
          <p:nvCxnSpPr>
            <p:cNvPr id="45" name="Đường nối Thẳng 58">
              <a:extLst>
                <a:ext uri="{FF2B5EF4-FFF2-40B4-BE49-F238E27FC236}">
                  <a16:creationId xmlns:a16="http://schemas.microsoft.com/office/drawing/2014/main" id="{7E3BC48E-6DD6-BE81-8D2A-CD043297515F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Đường nối Thẳng 59">
              <a:extLst>
                <a:ext uri="{FF2B5EF4-FFF2-40B4-BE49-F238E27FC236}">
                  <a16:creationId xmlns:a16="http://schemas.microsoft.com/office/drawing/2014/main" id="{4BA8F4B0-5AFF-5FBF-4CB6-26ECB5B67A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Hộp Văn bản 88">
            <a:extLst>
              <a:ext uri="{FF2B5EF4-FFF2-40B4-BE49-F238E27FC236}">
                <a16:creationId xmlns:a16="http://schemas.microsoft.com/office/drawing/2014/main" id="{E5EC6C12-2AC8-EF21-B78B-4DBBF1862253}"/>
              </a:ext>
            </a:extLst>
          </p:cNvPr>
          <p:cNvSpPr txBox="1"/>
          <p:nvPr/>
        </p:nvSpPr>
        <p:spPr>
          <a:xfrm>
            <a:off x="1259972" y="5897914"/>
            <a:ext cx="4927339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Nên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ABCD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.</a:t>
            </a:r>
          </a:p>
        </p:txBody>
      </p:sp>
      <p:sp>
        <p:nvSpPr>
          <p:cNvPr id="60" name="Hộp Văn bản 88">
            <a:extLst>
              <a:ext uri="{FF2B5EF4-FFF2-40B4-BE49-F238E27FC236}">
                <a16:creationId xmlns:a16="http://schemas.microsoft.com/office/drawing/2014/main" id="{0DE99EB1-9BCD-07CE-2318-8F8F3A911F6F}"/>
              </a:ext>
            </a:extLst>
          </p:cNvPr>
          <p:cNvSpPr txBox="1"/>
          <p:nvPr/>
        </p:nvSpPr>
        <p:spPr>
          <a:xfrm>
            <a:off x="5673124" y="5897914"/>
            <a:ext cx="377682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Vậy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AD = BC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lí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1).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5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Đường nối Thẳng 17">
            <a:extLst>
              <a:ext uri="{FF2B5EF4-FFF2-40B4-BE49-F238E27FC236}">
                <a16:creationId xmlns:a16="http://schemas.microsoft.com/office/drawing/2014/main" id="{904E2967-54EA-6A57-C3F7-181D774186EF}"/>
              </a:ext>
            </a:extLst>
          </p:cNvPr>
          <p:cNvCxnSpPr>
            <a:cxnSpLocks/>
          </p:cNvCxnSpPr>
          <p:nvPr/>
        </p:nvCxnSpPr>
        <p:spPr>
          <a:xfrm>
            <a:off x="9280200" y="3424476"/>
            <a:ext cx="2113946" cy="132020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Đường nối Thẳng 17">
            <a:extLst>
              <a:ext uri="{FF2B5EF4-FFF2-40B4-BE49-F238E27FC236}">
                <a16:creationId xmlns:a16="http://schemas.microsoft.com/office/drawing/2014/main" id="{D0B2A0B7-0FC5-49E4-7218-D27E22C306C4}"/>
              </a:ext>
            </a:extLst>
          </p:cNvPr>
          <p:cNvCxnSpPr>
            <a:cxnSpLocks/>
          </p:cNvCxnSpPr>
          <p:nvPr/>
        </p:nvCxnSpPr>
        <p:spPr>
          <a:xfrm flipH="1">
            <a:off x="8456129" y="3432096"/>
            <a:ext cx="2129505" cy="131258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ộp Văn bản 5">
            <a:extLst>
              <a:ext uri="{FF2B5EF4-FFF2-40B4-BE49-F238E27FC236}">
                <a16:creationId xmlns:a16="http://schemas.microsoft.com/office/drawing/2014/main" id="{BB1E098F-0869-6D84-6F95-3F1AD2EB97B1}"/>
              </a:ext>
            </a:extLst>
          </p:cNvPr>
          <p:cNvSpPr txBox="1"/>
          <p:nvPr/>
        </p:nvSpPr>
        <p:spPr>
          <a:xfrm>
            <a:off x="172474" y="199643"/>
            <a:ext cx="5612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2.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0B60B239-748A-D0CF-F92E-4EF117F6F3F9}"/>
              </a:ext>
            </a:extLst>
          </p:cNvPr>
          <p:cNvSpPr txBox="1"/>
          <p:nvPr/>
        </p:nvSpPr>
        <p:spPr>
          <a:xfrm>
            <a:off x="5619113" y="584229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Đường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chéo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22" name="Hình chữ nhật 7">
            <a:extLst>
              <a:ext uri="{FF2B5EF4-FFF2-40B4-BE49-F238E27FC236}">
                <a16:creationId xmlns:a16="http://schemas.microsoft.com/office/drawing/2014/main" id="{28723E3E-7FFE-B59E-70DA-F3CDED0A3E08}"/>
              </a:ext>
            </a:extLst>
          </p:cNvPr>
          <p:cNvSpPr/>
          <p:nvPr/>
        </p:nvSpPr>
        <p:spPr>
          <a:xfrm>
            <a:off x="1215873" y="1393266"/>
            <a:ext cx="475688" cy="647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8">
            <a:extLst>
              <a:ext uri="{FF2B5EF4-FFF2-40B4-BE49-F238E27FC236}">
                <a16:creationId xmlns:a16="http://schemas.microsoft.com/office/drawing/2014/main" id="{FE554B8E-52C8-0520-B785-991BAE473877}"/>
              </a:ext>
            </a:extLst>
          </p:cNvPr>
          <p:cNvSpPr txBox="1"/>
          <p:nvPr/>
        </p:nvSpPr>
        <p:spPr>
          <a:xfrm>
            <a:off x="1169996" y="1372946"/>
            <a:ext cx="939032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?5.  Cho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 ABCD, </a:t>
            </a:r>
            <a:r>
              <a:rPr lang="en-US" sz="2400" dirty="0" err="1">
                <a:latin typeface="#9Slide03 SVNAvo" panose="02040603050506020204" pitchFamily="18" charset="0"/>
              </a:rPr>
              <a:t>kẻ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hai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đường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chéo</a:t>
            </a:r>
            <a:r>
              <a:rPr lang="en-US" sz="2400" dirty="0">
                <a:latin typeface="#9Slide03 SVNAvo" panose="02040603050506020204" pitchFamily="18" charset="0"/>
              </a:rPr>
              <a:t> AC </a:t>
            </a:r>
            <a:r>
              <a:rPr lang="en-US" sz="2400" dirty="0" err="1">
                <a:latin typeface="#9Slide03 SVNAvo" panose="02040603050506020204" pitchFamily="18" charset="0"/>
              </a:rPr>
              <a:t>và</a:t>
            </a:r>
            <a:r>
              <a:rPr lang="en-US" sz="2400" dirty="0">
                <a:latin typeface="#9Slide03 SVNAvo" panose="02040603050506020204" pitchFamily="18" charset="0"/>
              </a:rPr>
              <a:t> BD.</a:t>
            </a:r>
          </a:p>
        </p:txBody>
      </p:sp>
      <p:pic>
        <p:nvPicPr>
          <p:cNvPr id="24" name="Hình ảnh 9">
            <a:extLst>
              <a:ext uri="{FF2B5EF4-FFF2-40B4-BE49-F238E27FC236}">
                <a16:creationId xmlns:a16="http://schemas.microsoft.com/office/drawing/2014/main" id="{769A2433-C99B-C9C7-32F0-4B466F319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" y="1486417"/>
            <a:ext cx="451242" cy="451242"/>
          </a:xfrm>
          <a:prstGeom prst="rect">
            <a:avLst/>
          </a:prstGeom>
        </p:spPr>
      </p:pic>
      <p:sp>
        <p:nvSpPr>
          <p:cNvPr id="27" name="Hình thang 10">
            <a:extLst>
              <a:ext uri="{FF2B5EF4-FFF2-40B4-BE49-F238E27FC236}">
                <a16:creationId xmlns:a16="http://schemas.microsoft.com/office/drawing/2014/main" id="{9292184B-1E4A-23E8-EB48-EDF9D3C74838}"/>
              </a:ext>
            </a:extLst>
          </p:cNvPr>
          <p:cNvSpPr/>
          <p:nvPr/>
        </p:nvSpPr>
        <p:spPr>
          <a:xfrm>
            <a:off x="8446603" y="3424476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8" name="Hộp Văn bản 11">
            <a:extLst>
              <a:ext uri="{FF2B5EF4-FFF2-40B4-BE49-F238E27FC236}">
                <a16:creationId xmlns:a16="http://schemas.microsoft.com/office/drawing/2014/main" id="{2DBE3217-AC22-668F-A4F2-CCEFC92A28DD}"/>
              </a:ext>
            </a:extLst>
          </p:cNvPr>
          <p:cNvSpPr txBox="1"/>
          <p:nvPr/>
        </p:nvSpPr>
        <p:spPr>
          <a:xfrm>
            <a:off x="8869939" y="2969094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9" name="Hộp Văn bản 12">
            <a:extLst>
              <a:ext uri="{FF2B5EF4-FFF2-40B4-BE49-F238E27FC236}">
                <a16:creationId xmlns:a16="http://schemas.microsoft.com/office/drawing/2014/main" id="{804B4162-5DC8-E0F6-0D2F-9B29732A168E}"/>
              </a:ext>
            </a:extLst>
          </p:cNvPr>
          <p:cNvSpPr txBox="1"/>
          <p:nvPr/>
        </p:nvSpPr>
        <p:spPr>
          <a:xfrm>
            <a:off x="8239655" y="4590853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30" name="Hộp Văn bản 13">
            <a:extLst>
              <a:ext uri="{FF2B5EF4-FFF2-40B4-BE49-F238E27FC236}">
                <a16:creationId xmlns:a16="http://schemas.microsoft.com/office/drawing/2014/main" id="{37E2F47F-9304-2BEA-3A0D-124B920D7D6E}"/>
              </a:ext>
            </a:extLst>
          </p:cNvPr>
          <p:cNvSpPr txBox="1"/>
          <p:nvPr/>
        </p:nvSpPr>
        <p:spPr>
          <a:xfrm>
            <a:off x="11240981" y="4585882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33" name="Hộp Văn bản 14">
            <a:extLst>
              <a:ext uri="{FF2B5EF4-FFF2-40B4-BE49-F238E27FC236}">
                <a16:creationId xmlns:a16="http://schemas.microsoft.com/office/drawing/2014/main" id="{F2FC8CCC-219C-4677-B451-D606ADEEDD78}"/>
              </a:ext>
            </a:extLst>
          </p:cNvPr>
          <p:cNvSpPr txBox="1"/>
          <p:nvPr/>
        </p:nvSpPr>
        <p:spPr>
          <a:xfrm>
            <a:off x="10568488" y="2950824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24">
                <a:extLst>
                  <a:ext uri="{FF2B5EF4-FFF2-40B4-BE49-F238E27FC236}">
                    <a16:creationId xmlns:a16="http://schemas.microsoft.com/office/drawing/2014/main" id="{FAE819BA-CE6D-563D-FB59-87DFDC205CD5}"/>
                  </a:ext>
                </a:extLst>
              </p:cNvPr>
              <p:cNvSpPr txBox="1"/>
              <p:nvPr/>
            </p:nvSpPr>
            <p:spPr>
              <a:xfrm>
                <a:off x="1780980" y="2022497"/>
                <a:ext cx="7166281" cy="57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#9Slide03 SVNAvo" panose="02040603050506020204" pitchFamily="18" charset="0"/>
                  </a:rPr>
                  <a:t>Chứng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minh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ACD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latin typeface="#9Slide03 SVNAvo" panose="02040603050506020204" pitchFamily="18" charset="0"/>
                  </a:rPr>
                  <a:t>BDC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và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suy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latin typeface="#9Slide03 SVNAvo" panose="02040603050506020204" pitchFamily="18" charset="0"/>
                  </a:rPr>
                  <a:t>ra</a:t>
                </a:r>
                <a:r>
                  <a:rPr lang="en-US" sz="2400" dirty="0">
                    <a:latin typeface="#9Slide03 SVNAvo" panose="02040603050506020204" pitchFamily="18" charset="0"/>
                  </a:rPr>
                  <a:t> AC = BD.</a:t>
                </a:r>
              </a:p>
            </p:txBody>
          </p:sp>
        </mc:Choice>
        <mc:Fallback xmlns="">
          <p:sp>
            <p:nvSpPr>
              <p:cNvPr id="64" name="Hộp Văn bản 24">
                <a:extLst>
                  <a:ext uri="{FF2B5EF4-FFF2-40B4-BE49-F238E27FC236}">
                    <a16:creationId xmlns:a16="http://schemas.microsoft.com/office/drawing/2014/main" id="{FAE819BA-CE6D-563D-FB59-87DFDC205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980" y="2022497"/>
                <a:ext cx="7166281" cy="574709"/>
              </a:xfrm>
              <a:prstGeom prst="rect">
                <a:avLst/>
              </a:prstGeom>
              <a:blipFill>
                <a:blip r:embed="rId5"/>
                <a:stretch>
                  <a:fillRect l="-1276" b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24">
                <a:extLst>
                  <a:ext uri="{FF2B5EF4-FFF2-40B4-BE49-F238E27FC236}">
                    <a16:creationId xmlns:a16="http://schemas.microsoft.com/office/drawing/2014/main" id="{4CF75D17-E38A-D2A6-E39D-0ACD7F70AC13}"/>
                  </a:ext>
                </a:extLst>
              </p:cNvPr>
              <p:cNvSpPr txBox="1"/>
              <p:nvPr/>
            </p:nvSpPr>
            <p:spPr>
              <a:xfrm>
                <a:off x="1780980" y="2969094"/>
                <a:ext cx="3787013" cy="57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Xét</a:t>
                </a:r>
                <a:r>
                  <a:rPr lang="en-US" sz="2400" b="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ACD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BDC có: </a:t>
                </a:r>
              </a:p>
            </p:txBody>
          </p:sp>
        </mc:Choice>
        <mc:Fallback xmlns="">
          <p:sp>
            <p:nvSpPr>
              <p:cNvPr id="73" name="Hộp Văn bản 24">
                <a:extLst>
                  <a:ext uri="{FF2B5EF4-FFF2-40B4-BE49-F238E27FC236}">
                    <a16:creationId xmlns:a16="http://schemas.microsoft.com/office/drawing/2014/main" id="{4CF75D17-E38A-D2A6-E39D-0ACD7F70A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980" y="2969094"/>
                <a:ext cx="3787013" cy="574709"/>
              </a:xfrm>
              <a:prstGeom prst="rect">
                <a:avLst/>
              </a:prstGeom>
              <a:blipFill>
                <a:blip r:embed="rId6"/>
                <a:stretch>
                  <a:fillRect l="-2415" b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Hộp Văn bản 24">
            <a:extLst>
              <a:ext uri="{FF2B5EF4-FFF2-40B4-BE49-F238E27FC236}">
                <a16:creationId xmlns:a16="http://schemas.microsoft.com/office/drawing/2014/main" id="{4975D87B-D7F3-10CA-FCE2-62BA988F4A67}"/>
              </a:ext>
            </a:extLst>
          </p:cNvPr>
          <p:cNvSpPr txBox="1"/>
          <p:nvPr/>
        </p:nvSpPr>
        <p:spPr>
          <a:xfrm>
            <a:off x="2324606" y="3609975"/>
            <a:ext cx="2967165" cy="574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AD = BC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lí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1)</a:t>
            </a:r>
          </a:p>
        </p:txBody>
      </p:sp>
      <p:sp>
        <p:nvSpPr>
          <p:cNvPr id="75" name="Hộp Văn bản 24">
            <a:extLst>
              <a:ext uri="{FF2B5EF4-FFF2-40B4-BE49-F238E27FC236}">
                <a16:creationId xmlns:a16="http://schemas.microsoft.com/office/drawing/2014/main" id="{0EE49F3C-499D-BD9C-08BD-312C5F514BDD}"/>
              </a:ext>
            </a:extLst>
          </p:cNvPr>
          <p:cNvSpPr txBox="1"/>
          <p:nvPr/>
        </p:nvSpPr>
        <p:spPr>
          <a:xfrm>
            <a:off x="2324606" y="4228751"/>
            <a:ext cx="5564168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ADC = BCD (2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cùng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kề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đáy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lớn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)</a:t>
            </a:r>
          </a:p>
        </p:txBody>
      </p:sp>
      <p:grpSp>
        <p:nvGrpSpPr>
          <p:cNvPr id="76" name="Nhóm 57">
            <a:extLst>
              <a:ext uri="{FF2B5EF4-FFF2-40B4-BE49-F238E27FC236}">
                <a16:creationId xmlns:a16="http://schemas.microsoft.com/office/drawing/2014/main" id="{C5D96F66-1268-D0F4-97B2-4DF659AF9305}"/>
              </a:ext>
            </a:extLst>
          </p:cNvPr>
          <p:cNvGrpSpPr/>
          <p:nvPr/>
        </p:nvGrpSpPr>
        <p:grpSpPr>
          <a:xfrm>
            <a:off x="2435861" y="4309384"/>
            <a:ext cx="678814" cy="89422"/>
            <a:chOff x="6627475" y="3603974"/>
            <a:chExt cx="591536" cy="99346"/>
          </a:xfrm>
        </p:grpSpPr>
        <p:cxnSp>
          <p:nvCxnSpPr>
            <p:cNvPr id="77" name="Đường nối Thẳng 58">
              <a:extLst>
                <a:ext uri="{FF2B5EF4-FFF2-40B4-BE49-F238E27FC236}">
                  <a16:creationId xmlns:a16="http://schemas.microsoft.com/office/drawing/2014/main" id="{D56261C0-014D-75A1-38C9-EDA8CDCF5987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Đường nối Thẳng 59">
              <a:extLst>
                <a:ext uri="{FF2B5EF4-FFF2-40B4-BE49-F238E27FC236}">
                  <a16:creationId xmlns:a16="http://schemas.microsoft.com/office/drawing/2014/main" id="{19909EEC-9F0A-01BA-36DC-7EE9AC99D1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Nhóm 57">
            <a:extLst>
              <a:ext uri="{FF2B5EF4-FFF2-40B4-BE49-F238E27FC236}">
                <a16:creationId xmlns:a16="http://schemas.microsoft.com/office/drawing/2014/main" id="{203779AE-7325-0BC8-40DE-8FA8101317EB}"/>
              </a:ext>
            </a:extLst>
          </p:cNvPr>
          <p:cNvGrpSpPr/>
          <p:nvPr/>
        </p:nvGrpSpPr>
        <p:grpSpPr>
          <a:xfrm>
            <a:off x="3428289" y="4309383"/>
            <a:ext cx="678814" cy="89422"/>
            <a:chOff x="6627475" y="3603974"/>
            <a:chExt cx="591536" cy="99346"/>
          </a:xfrm>
        </p:grpSpPr>
        <p:cxnSp>
          <p:nvCxnSpPr>
            <p:cNvPr id="82" name="Đường nối Thẳng 58">
              <a:extLst>
                <a:ext uri="{FF2B5EF4-FFF2-40B4-BE49-F238E27FC236}">
                  <a16:creationId xmlns:a16="http://schemas.microsoft.com/office/drawing/2014/main" id="{2CD2B573-3B40-6ECB-BB27-942B541620EA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Đường nối Thẳng 59">
              <a:extLst>
                <a:ext uri="{FF2B5EF4-FFF2-40B4-BE49-F238E27FC236}">
                  <a16:creationId xmlns:a16="http://schemas.microsoft.com/office/drawing/2014/main" id="{B6FCD6C9-F8AB-0FFE-C1BF-D3825E4A5A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Hộp Văn bản 24">
            <a:extLst>
              <a:ext uri="{FF2B5EF4-FFF2-40B4-BE49-F238E27FC236}">
                <a16:creationId xmlns:a16="http://schemas.microsoft.com/office/drawing/2014/main" id="{9131F9A8-5C36-BCAA-D409-19506C736924}"/>
              </a:ext>
            </a:extLst>
          </p:cNvPr>
          <p:cNvSpPr txBox="1"/>
          <p:nvPr/>
        </p:nvSpPr>
        <p:spPr>
          <a:xfrm>
            <a:off x="2324605" y="4846446"/>
            <a:ext cx="29671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DC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chung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Hộp Văn bản 24">
                <a:extLst>
                  <a:ext uri="{FF2B5EF4-FFF2-40B4-BE49-F238E27FC236}">
                    <a16:creationId xmlns:a16="http://schemas.microsoft.com/office/drawing/2014/main" id="{2F975859-9F44-3FEE-04AE-696256C17F45}"/>
                  </a:ext>
                </a:extLst>
              </p:cNvPr>
              <p:cNvSpPr txBox="1"/>
              <p:nvPr/>
            </p:nvSpPr>
            <p:spPr>
              <a:xfrm>
                <a:off x="1691561" y="5558976"/>
                <a:ext cx="4562320" cy="57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Suy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ra</a:t>
                </a:r>
                <a:r>
                  <a:rPr lang="en-US" sz="2400" b="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ACD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BDC (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c.g.c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5" name="Hộp Văn bản 24">
                <a:extLst>
                  <a:ext uri="{FF2B5EF4-FFF2-40B4-BE49-F238E27FC236}">
                    <a16:creationId xmlns:a16="http://schemas.microsoft.com/office/drawing/2014/main" id="{2F975859-9F44-3FEE-04AE-696256C17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61" y="5558976"/>
                <a:ext cx="4562320" cy="576055"/>
              </a:xfrm>
              <a:prstGeom prst="rect">
                <a:avLst/>
              </a:prstGeom>
              <a:blipFill>
                <a:blip r:embed="rId7"/>
                <a:stretch>
                  <a:fillRect l="-2003" b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Hộp Văn bản 24">
            <a:extLst>
              <a:ext uri="{FF2B5EF4-FFF2-40B4-BE49-F238E27FC236}">
                <a16:creationId xmlns:a16="http://schemas.microsoft.com/office/drawing/2014/main" id="{35E945B1-40B4-1109-877E-46DE60F9926D}"/>
              </a:ext>
            </a:extLst>
          </p:cNvPr>
          <p:cNvSpPr txBox="1"/>
          <p:nvPr/>
        </p:nvSpPr>
        <p:spPr>
          <a:xfrm>
            <a:off x="5824786" y="5572005"/>
            <a:ext cx="5851911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, do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đó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AC = BD (2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tương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ứng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).</a:t>
            </a:r>
          </a:p>
        </p:txBody>
      </p:sp>
      <p:grpSp>
        <p:nvGrpSpPr>
          <p:cNvPr id="93" name="Google Shape;1051;p57">
            <a:extLst>
              <a:ext uri="{FF2B5EF4-FFF2-40B4-BE49-F238E27FC236}">
                <a16:creationId xmlns:a16="http://schemas.microsoft.com/office/drawing/2014/main" id="{AB1DD82E-DC2C-5C05-33FA-BA8C67E39437}"/>
              </a:ext>
            </a:extLst>
          </p:cNvPr>
          <p:cNvGrpSpPr/>
          <p:nvPr/>
        </p:nvGrpSpPr>
        <p:grpSpPr>
          <a:xfrm>
            <a:off x="355756" y="5414422"/>
            <a:ext cx="1177235" cy="840392"/>
            <a:chOff x="6296250" y="2555950"/>
            <a:chExt cx="1321994" cy="943730"/>
          </a:xfrm>
        </p:grpSpPr>
        <p:sp>
          <p:nvSpPr>
            <p:cNvPr id="102" name="Google Shape;1052;p57">
              <a:extLst>
                <a:ext uri="{FF2B5EF4-FFF2-40B4-BE49-F238E27FC236}">
                  <a16:creationId xmlns:a16="http://schemas.microsoft.com/office/drawing/2014/main" id="{8D412E0D-749C-48EB-426C-4F38262732A5}"/>
                </a:ext>
              </a:extLst>
            </p:cNvPr>
            <p:cNvSpPr/>
            <p:nvPr/>
          </p:nvSpPr>
          <p:spPr>
            <a:xfrm>
              <a:off x="6296250" y="2702339"/>
              <a:ext cx="1095554" cy="795102"/>
            </a:xfrm>
            <a:custGeom>
              <a:avLst/>
              <a:gdLst/>
              <a:ahLst/>
              <a:cxnLst/>
              <a:rect l="l" t="t" r="r" b="b"/>
              <a:pathLst>
                <a:path w="54451" h="39518" extrusionOk="0">
                  <a:moveTo>
                    <a:pt x="53454" y="1"/>
                  </a:moveTo>
                  <a:cubicBezTo>
                    <a:pt x="53366" y="1"/>
                    <a:pt x="53278" y="38"/>
                    <a:pt x="53216" y="119"/>
                  </a:cubicBezTo>
                  <a:cubicBezTo>
                    <a:pt x="53060" y="321"/>
                    <a:pt x="52919" y="537"/>
                    <a:pt x="52780" y="750"/>
                  </a:cubicBezTo>
                  <a:cubicBezTo>
                    <a:pt x="51256" y="3094"/>
                    <a:pt x="49469" y="5226"/>
                    <a:pt x="47520" y="7223"/>
                  </a:cubicBezTo>
                  <a:cubicBezTo>
                    <a:pt x="46710" y="8053"/>
                    <a:pt x="45805" y="8775"/>
                    <a:pt x="44869" y="9458"/>
                  </a:cubicBezTo>
                  <a:cubicBezTo>
                    <a:pt x="43256" y="10637"/>
                    <a:pt x="41468" y="11435"/>
                    <a:pt x="39520" y="11869"/>
                  </a:cubicBezTo>
                  <a:cubicBezTo>
                    <a:pt x="38069" y="12192"/>
                    <a:pt x="36620" y="12345"/>
                    <a:pt x="35174" y="12345"/>
                  </a:cubicBezTo>
                  <a:cubicBezTo>
                    <a:pt x="33436" y="12345"/>
                    <a:pt x="31702" y="12124"/>
                    <a:pt x="29970" y="11709"/>
                  </a:cubicBezTo>
                  <a:cubicBezTo>
                    <a:pt x="27630" y="11148"/>
                    <a:pt x="25395" y="10281"/>
                    <a:pt x="23170" y="9387"/>
                  </a:cubicBezTo>
                  <a:cubicBezTo>
                    <a:pt x="21738" y="8814"/>
                    <a:pt x="20292" y="8286"/>
                    <a:pt x="18810" y="7853"/>
                  </a:cubicBezTo>
                  <a:cubicBezTo>
                    <a:pt x="17352" y="7429"/>
                    <a:pt x="15896" y="7187"/>
                    <a:pt x="14434" y="7187"/>
                  </a:cubicBezTo>
                  <a:cubicBezTo>
                    <a:pt x="13199" y="7187"/>
                    <a:pt x="11960" y="7360"/>
                    <a:pt x="10712" y="7742"/>
                  </a:cubicBezTo>
                  <a:cubicBezTo>
                    <a:pt x="6609" y="8997"/>
                    <a:pt x="3452" y="11343"/>
                    <a:pt x="1714" y="15368"/>
                  </a:cubicBezTo>
                  <a:cubicBezTo>
                    <a:pt x="383" y="18453"/>
                    <a:pt x="1" y="21631"/>
                    <a:pt x="940" y="24901"/>
                  </a:cubicBezTo>
                  <a:cubicBezTo>
                    <a:pt x="1720" y="27613"/>
                    <a:pt x="3063" y="30042"/>
                    <a:pt x="4829" y="32230"/>
                  </a:cubicBezTo>
                  <a:cubicBezTo>
                    <a:pt x="6261" y="34002"/>
                    <a:pt x="7838" y="35616"/>
                    <a:pt x="9812" y="36823"/>
                  </a:cubicBezTo>
                  <a:cubicBezTo>
                    <a:pt x="12927" y="38728"/>
                    <a:pt x="16296" y="39518"/>
                    <a:pt x="19849" y="39518"/>
                  </a:cubicBezTo>
                  <a:cubicBezTo>
                    <a:pt x="20234" y="39518"/>
                    <a:pt x="20621" y="39509"/>
                    <a:pt x="21010" y="39491"/>
                  </a:cubicBezTo>
                  <a:cubicBezTo>
                    <a:pt x="22420" y="39424"/>
                    <a:pt x="23828" y="39265"/>
                    <a:pt x="25228" y="39071"/>
                  </a:cubicBezTo>
                  <a:cubicBezTo>
                    <a:pt x="28464" y="38623"/>
                    <a:pt x="31607" y="37816"/>
                    <a:pt x="34613" y="36504"/>
                  </a:cubicBezTo>
                  <a:cubicBezTo>
                    <a:pt x="42150" y="33214"/>
                    <a:pt x="47715" y="27831"/>
                    <a:pt x="51314" y="20482"/>
                  </a:cubicBezTo>
                  <a:cubicBezTo>
                    <a:pt x="53452" y="16118"/>
                    <a:pt x="54450" y="11437"/>
                    <a:pt x="54359" y="6385"/>
                  </a:cubicBezTo>
                  <a:cubicBezTo>
                    <a:pt x="54404" y="4833"/>
                    <a:pt x="54242" y="3128"/>
                    <a:pt x="54053" y="1422"/>
                  </a:cubicBezTo>
                  <a:cubicBezTo>
                    <a:pt x="54007" y="994"/>
                    <a:pt x="53924" y="577"/>
                    <a:pt x="53740" y="184"/>
                  </a:cubicBezTo>
                  <a:cubicBezTo>
                    <a:pt x="53685" y="66"/>
                    <a:pt x="53570" y="1"/>
                    <a:pt x="5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53;p57">
              <a:extLst>
                <a:ext uri="{FF2B5EF4-FFF2-40B4-BE49-F238E27FC236}">
                  <a16:creationId xmlns:a16="http://schemas.microsoft.com/office/drawing/2014/main" id="{476876A4-48EB-2357-FE1A-C6DC88B0CD8A}"/>
                </a:ext>
              </a:extLst>
            </p:cNvPr>
            <p:cNvSpPr/>
            <p:nvPr/>
          </p:nvSpPr>
          <p:spPr>
            <a:xfrm>
              <a:off x="6310173" y="3189090"/>
              <a:ext cx="589174" cy="307595"/>
            </a:xfrm>
            <a:custGeom>
              <a:avLst/>
              <a:gdLst/>
              <a:ahLst/>
              <a:cxnLst/>
              <a:rect l="l" t="t" r="r" b="b"/>
              <a:pathLst>
                <a:path w="29283" h="15288" extrusionOk="0">
                  <a:moveTo>
                    <a:pt x="4699" y="1"/>
                  </a:moveTo>
                  <a:cubicBezTo>
                    <a:pt x="4473" y="1"/>
                    <a:pt x="4248" y="5"/>
                    <a:pt x="4023" y="21"/>
                  </a:cubicBezTo>
                  <a:cubicBezTo>
                    <a:pt x="2913" y="99"/>
                    <a:pt x="1806" y="219"/>
                    <a:pt x="718" y="468"/>
                  </a:cubicBezTo>
                  <a:cubicBezTo>
                    <a:pt x="190" y="591"/>
                    <a:pt x="0" y="871"/>
                    <a:pt x="103" y="1398"/>
                  </a:cubicBezTo>
                  <a:cubicBezTo>
                    <a:pt x="168" y="1732"/>
                    <a:pt x="282" y="2058"/>
                    <a:pt x="402" y="2377"/>
                  </a:cubicBezTo>
                  <a:cubicBezTo>
                    <a:pt x="1370" y="4944"/>
                    <a:pt x="2923" y="7145"/>
                    <a:pt x="4798" y="9106"/>
                  </a:cubicBezTo>
                  <a:cubicBezTo>
                    <a:pt x="8210" y="12678"/>
                    <a:pt x="12373" y="14754"/>
                    <a:pt x="17326" y="15197"/>
                  </a:cubicBezTo>
                  <a:cubicBezTo>
                    <a:pt x="17976" y="15255"/>
                    <a:pt x="18623" y="15287"/>
                    <a:pt x="19269" y="15287"/>
                  </a:cubicBezTo>
                  <a:cubicBezTo>
                    <a:pt x="19901" y="15287"/>
                    <a:pt x="20533" y="15256"/>
                    <a:pt x="21168" y="15187"/>
                  </a:cubicBezTo>
                  <a:cubicBezTo>
                    <a:pt x="23083" y="14978"/>
                    <a:pt x="25002" y="14825"/>
                    <a:pt x="26919" y="14634"/>
                  </a:cubicBezTo>
                  <a:cubicBezTo>
                    <a:pt x="27344" y="14591"/>
                    <a:pt x="27767" y="14520"/>
                    <a:pt x="28184" y="14423"/>
                  </a:cubicBezTo>
                  <a:cubicBezTo>
                    <a:pt x="29135" y="14207"/>
                    <a:pt x="29282" y="13818"/>
                    <a:pt x="28741" y="12970"/>
                  </a:cubicBezTo>
                  <a:cubicBezTo>
                    <a:pt x="28557" y="12682"/>
                    <a:pt x="28354" y="12406"/>
                    <a:pt x="28135" y="12142"/>
                  </a:cubicBezTo>
                  <a:cubicBezTo>
                    <a:pt x="26190" y="9797"/>
                    <a:pt x="24083" y="7603"/>
                    <a:pt x="21694" y="5708"/>
                  </a:cubicBezTo>
                  <a:cubicBezTo>
                    <a:pt x="17054" y="2027"/>
                    <a:pt x="11776" y="44"/>
                    <a:pt x="5820" y="14"/>
                  </a:cubicBezTo>
                  <a:cubicBezTo>
                    <a:pt x="5447" y="14"/>
                    <a:pt x="5072" y="1"/>
                    <a:pt x="4699" y="1"/>
                  </a:cubicBezTo>
                  <a:close/>
                </a:path>
              </a:pathLst>
            </a:custGeom>
            <a:solidFill>
              <a:srgbClr val="EA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4;p57">
              <a:extLst>
                <a:ext uri="{FF2B5EF4-FFF2-40B4-BE49-F238E27FC236}">
                  <a16:creationId xmlns:a16="http://schemas.microsoft.com/office/drawing/2014/main" id="{3B3C3F4D-BDA3-E5EA-E6F6-0C5533704474}"/>
                </a:ext>
              </a:extLst>
            </p:cNvPr>
            <p:cNvSpPr/>
            <p:nvPr/>
          </p:nvSpPr>
          <p:spPr>
            <a:xfrm>
              <a:off x="7126108" y="2555950"/>
              <a:ext cx="492135" cy="258804"/>
            </a:xfrm>
            <a:custGeom>
              <a:avLst/>
              <a:gdLst/>
              <a:ahLst/>
              <a:cxnLst/>
              <a:rect l="l" t="t" r="r" b="b"/>
              <a:pathLst>
                <a:path w="24460" h="12863" extrusionOk="0">
                  <a:moveTo>
                    <a:pt x="888" y="0"/>
                  </a:moveTo>
                  <a:cubicBezTo>
                    <a:pt x="659" y="0"/>
                    <a:pt x="482" y="139"/>
                    <a:pt x="380" y="350"/>
                  </a:cubicBezTo>
                  <a:cubicBezTo>
                    <a:pt x="290" y="538"/>
                    <a:pt x="248" y="755"/>
                    <a:pt x="212" y="964"/>
                  </a:cubicBezTo>
                  <a:cubicBezTo>
                    <a:pt x="1" y="2161"/>
                    <a:pt x="329" y="3238"/>
                    <a:pt x="909" y="4282"/>
                  </a:cubicBezTo>
                  <a:cubicBezTo>
                    <a:pt x="2236" y="6676"/>
                    <a:pt x="5324" y="8260"/>
                    <a:pt x="8145" y="8260"/>
                  </a:cubicBezTo>
                  <a:cubicBezTo>
                    <a:pt x="8486" y="8260"/>
                    <a:pt x="8822" y="8237"/>
                    <a:pt x="9151" y="8189"/>
                  </a:cubicBezTo>
                  <a:cubicBezTo>
                    <a:pt x="10080" y="8056"/>
                    <a:pt x="10997" y="7828"/>
                    <a:pt x="11913" y="7619"/>
                  </a:cubicBezTo>
                  <a:cubicBezTo>
                    <a:pt x="11989" y="7602"/>
                    <a:pt x="12059" y="7593"/>
                    <a:pt x="12124" y="7593"/>
                  </a:cubicBezTo>
                  <a:cubicBezTo>
                    <a:pt x="12309" y="7593"/>
                    <a:pt x="12458" y="7664"/>
                    <a:pt x="12595" y="7824"/>
                  </a:cubicBezTo>
                  <a:cubicBezTo>
                    <a:pt x="13094" y="8411"/>
                    <a:pt x="13600" y="8993"/>
                    <a:pt x="14098" y="9581"/>
                  </a:cubicBezTo>
                  <a:cubicBezTo>
                    <a:pt x="14762" y="10369"/>
                    <a:pt x="15532" y="11060"/>
                    <a:pt x="16385" y="11636"/>
                  </a:cubicBezTo>
                  <a:cubicBezTo>
                    <a:pt x="17548" y="12423"/>
                    <a:pt x="18797" y="12862"/>
                    <a:pt x="20132" y="12862"/>
                  </a:cubicBezTo>
                  <a:cubicBezTo>
                    <a:pt x="20583" y="12862"/>
                    <a:pt x="21043" y="12812"/>
                    <a:pt x="21512" y="12709"/>
                  </a:cubicBezTo>
                  <a:cubicBezTo>
                    <a:pt x="22644" y="12458"/>
                    <a:pt x="23531" y="11798"/>
                    <a:pt x="24195" y="10856"/>
                  </a:cubicBezTo>
                  <a:cubicBezTo>
                    <a:pt x="24460" y="10479"/>
                    <a:pt x="24358" y="10082"/>
                    <a:pt x="23957" y="9882"/>
                  </a:cubicBezTo>
                  <a:cubicBezTo>
                    <a:pt x="23535" y="9673"/>
                    <a:pt x="23092" y="9509"/>
                    <a:pt x="22656" y="9331"/>
                  </a:cubicBezTo>
                  <a:cubicBezTo>
                    <a:pt x="21799" y="8986"/>
                    <a:pt x="21098" y="8442"/>
                    <a:pt x="20572" y="7680"/>
                  </a:cubicBezTo>
                  <a:cubicBezTo>
                    <a:pt x="20353" y="7364"/>
                    <a:pt x="20153" y="7035"/>
                    <a:pt x="19944" y="6711"/>
                  </a:cubicBezTo>
                  <a:cubicBezTo>
                    <a:pt x="19475" y="5985"/>
                    <a:pt x="18888" y="5367"/>
                    <a:pt x="18217" y="4823"/>
                  </a:cubicBezTo>
                  <a:cubicBezTo>
                    <a:pt x="17612" y="4332"/>
                    <a:pt x="16938" y="4106"/>
                    <a:pt x="16189" y="4106"/>
                  </a:cubicBezTo>
                  <a:cubicBezTo>
                    <a:pt x="16068" y="4106"/>
                    <a:pt x="15945" y="4112"/>
                    <a:pt x="15820" y="4123"/>
                  </a:cubicBezTo>
                  <a:cubicBezTo>
                    <a:pt x="15076" y="4193"/>
                    <a:pt x="14412" y="4469"/>
                    <a:pt x="13776" y="4835"/>
                  </a:cubicBezTo>
                  <a:cubicBezTo>
                    <a:pt x="13446" y="5024"/>
                    <a:pt x="13129" y="5239"/>
                    <a:pt x="12668" y="5530"/>
                  </a:cubicBezTo>
                  <a:cubicBezTo>
                    <a:pt x="12531" y="5042"/>
                    <a:pt x="12438" y="4670"/>
                    <a:pt x="12322" y="4305"/>
                  </a:cubicBezTo>
                  <a:cubicBezTo>
                    <a:pt x="11750" y="2523"/>
                    <a:pt x="10488" y="1574"/>
                    <a:pt x="8667" y="1339"/>
                  </a:cubicBezTo>
                  <a:cubicBezTo>
                    <a:pt x="8201" y="1279"/>
                    <a:pt x="7726" y="1310"/>
                    <a:pt x="7256" y="1291"/>
                  </a:cubicBezTo>
                  <a:cubicBezTo>
                    <a:pt x="5362" y="1224"/>
                    <a:pt x="3501" y="997"/>
                    <a:pt x="1737" y="248"/>
                  </a:cubicBezTo>
                  <a:cubicBezTo>
                    <a:pt x="1501" y="145"/>
                    <a:pt x="1257" y="67"/>
                    <a:pt x="1008" y="13"/>
                  </a:cubicBezTo>
                  <a:cubicBezTo>
                    <a:pt x="966" y="4"/>
                    <a:pt x="926" y="0"/>
                    <a:pt x="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55;p57">
              <a:extLst>
                <a:ext uri="{FF2B5EF4-FFF2-40B4-BE49-F238E27FC236}">
                  <a16:creationId xmlns:a16="http://schemas.microsoft.com/office/drawing/2014/main" id="{25534B62-2209-6F9B-713F-237433FE320D}"/>
                </a:ext>
              </a:extLst>
            </p:cNvPr>
            <p:cNvSpPr/>
            <p:nvPr/>
          </p:nvSpPr>
          <p:spPr>
            <a:xfrm>
              <a:off x="6908438" y="3297072"/>
              <a:ext cx="267898" cy="202608"/>
            </a:xfrm>
            <a:custGeom>
              <a:avLst/>
              <a:gdLst/>
              <a:ahLst/>
              <a:cxnLst/>
              <a:rect l="l" t="t" r="r" b="b"/>
              <a:pathLst>
                <a:path w="13315" h="10070" extrusionOk="0">
                  <a:moveTo>
                    <a:pt x="1088" y="1"/>
                  </a:moveTo>
                  <a:cubicBezTo>
                    <a:pt x="959" y="1"/>
                    <a:pt x="831" y="4"/>
                    <a:pt x="704" y="16"/>
                  </a:cubicBezTo>
                  <a:cubicBezTo>
                    <a:pt x="264" y="60"/>
                    <a:pt x="1" y="343"/>
                    <a:pt x="1" y="778"/>
                  </a:cubicBezTo>
                  <a:cubicBezTo>
                    <a:pt x="4" y="1076"/>
                    <a:pt x="41" y="1373"/>
                    <a:pt x="114" y="1662"/>
                  </a:cubicBezTo>
                  <a:cubicBezTo>
                    <a:pt x="500" y="3225"/>
                    <a:pt x="1222" y="4605"/>
                    <a:pt x="2328" y="5791"/>
                  </a:cubicBezTo>
                  <a:cubicBezTo>
                    <a:pt x="4957" y="8609"/>
                    <a:pt x="8291" y="9804"/>
                    <a:pt x="12043" y="10063"/>
                  </a:cubicBezTo>
                  <a:cubicBezTo>
                    <a:pt x="12101" y="10067"/>
                    <a:pt x="12158" y="10069"/>
                    <a:pt x="12214" y="10069"/>
                  </a:cubicBezTo>
                  <a:cubicBezTo>
                    <a:pt x="12868" y="10069"/>
                    <a:pt x="13315" y="9773"/>
                    <a:pt x="13075" y="8796"/>
                  </a:cubicBezTo>
                  <a:cubicBezTo>
                    <a:pt x="13033" y="8631"/>
                    <a:pt x="12963" y="8473"/>
                    <a:pt x="12900" y="8316"/>
                  </a:cubicBezTo>
                  <a:cubicBezTo>
                    <a:pt x="12253" y="6723"/>
                    <a:pt x="11420" y="5238"/>
                    <a:pt x="10335" y="3904"/>
                  </a:cubicBezTo>
                  <a:cubicBezTo>
                    <a:pt x="9516" y="2896"/>
                    <a:pt x="8523" y="2094"/>
                    <a:pt x="7374" y="1492"/>
                  </a:cubicBezTo>
                  <a:cubicBezTo>
                    <a:pt x="5606" y="566"/>
                    <a:pt x="3707" y="124"/>
                    <a:pt x="1727" y="11"/>
                  </a:cubicBezTo>
                  <a:cubicBezTo>
                    <a:pt x="1514" y="11"/>
                    <a:pt x="1300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56;p57">
              <a:extLst>
                <a:ext uri="{FF2B5EF4-FFF2-40B4-BE49-F238E27FC236}">
                  <a16:creationId xmlns:a16="http://schemas.microsoft.com/office/drawing/2014/main" id="{CA4C6F43-EBD5-A701-84B4-66EF4AF661B9}"/>
                </a:ext>
              </a:extLst>
            </p:cNvPr>
            <p:cNvSpPr/>
            <p:nvPr/>
          </p:nvSpPr>
          <p:spPr>
            <a:xfrm>
              <a:off x="6919081" y="2699221"/>
              <a:ext cx="92914" cy="117461"/>
            </a:xfrm>
            <a:custGeom>
              <a:avLst/>
              <a:gdLst/>
              <a:ahLst/>
              <a:cxnLst/>
              <a:rect l="l" t="t" r="r" b="b"/>
              <a:pathLst>
                <a:path w="4618" h="5838" extrusionOk="0">
                  <a:moveTo>
                    <a:pt x="3413" y="1"/>
                  </a:moveTo>
                  <a:cubicBezTo>
                    <a:pt x="3210" y="1"/>
                    <a:pt x="3000" y="54"/>
                    <a:pt x="2791" y="145"/>
                  </a:cubicBezTo>
                  <a:cubicBezTo>
                    <a:pt x="2215" y="395"/>
                    <a:pt x="1828" y="850"/>
                    <a:pt x="1518" y="1368"/>
                  </a:cubicBezTo>
                  <a:cubicBezTo>
                    <a:pt x="876" y="2436"/>
                    <a:pt x="410" y="3583"/>
                    <a:pt x="74" y="4780"/>
                  </a:cubicBezTo>
                  <a:cubicBezTo>
                    <a:pt x="19" y="4985"/>
                    <a:pt x="0" y="5199"/>
                    <a:pt x="21" y="5409"/>
                  </a:cubicBezTo>
                  <a:cubicBezTo>
                    <a:pt x="42" y="5636"/>
                    <a:pt x="196" y="5788"/>
                    <a:pt x="522" y="5837"/>
                  </a:cubicBezTo>
                  <a:cubicBezTo>
                    <a:pt x="607" y="5807"/>
                    <a:pt x="795" y="5788"/>
                    <a:pt x="915" y="5687"/>
                  </a:cubicBezTo>
                  <a:cubicBezTo>
                    <a:pt x="2028" y="4752"/>
                    <a:pt x="3160" y="3832"/>
                    <a:pt x="3956" y="2591"/>
                  </a:cubicBezTo>
                  <a:cubicBezTo>
                    <a:pt x="4161" y="2270"/>
                    <a:pt x="4315" y="1911"/>
                    <a:pt x="4443" y="1552"/>
                  </a:cubicBezTo>
                  <a:cubicBezTo>
                    <a:pt x="4617" y="1066"/>
                    <a:pt x="4503" y="605"/>
                    <a:pt x="4115" y="269"/>
                  </a:cubicBezTo>
                  <a:cubicBezTo>
                    <a:pt x="3899" y="81"/>
                    <a:pt x="3661" y="1"/>
                    <a:pt x="3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57;p57">
              <a:extLst>
                <a:ext uri="{FF2B5EF4-FFF2-40B4-BE49-F238E27FC236}">
                  <a16:creationId xmlns:a16="http://schemas.microsoft.com/office/drawing/2014/main" id="{3E480394-8652-6F64-C564-5A86D4AB2EB1}"/>
                </a:ext>
              </a:extLst>
            </p:cNvPr>
            <p:cNvSpPr/>
            <p:nvPr/>
          </p:nvSpPr>
          <p:spPr>
            <a:xfrm>
              <a:off x="6795308" y="2724652"/>
              <a:ext cx="90520" cy="117622"/>
            </a:xfrm>
            <a:custGeom>
              <a:avLst/>
              <a:gdLst/>
              <a:ahLst/>
              <a:cxnLst/>
              <a:rect l="l" t="t" r="r" b="b"/>
              <a:pathLst>
                <a:path w="4499" h="5846" extrusionOk="0">
                  <a:moveTo>
                    <a:pt x="1207" y="1"/>
                  </a:moveTo>
                  <a:cubicBezTo>
                    <a:pt x="811" y="1"/>
                    <a:pt x="461" y="162"/>
                    <a:pt x="272" y="464"/>
                  </a:cubicBezTo>
                  <a:cubicBezTo>
                    <a:pt x="0" y="899"/>
                    <a:pt x="127" y="1497"/>
                    <a:pt x="615" y="1955"/>
                  </a:cubicBezTo>
                  <a:cubicBezTo>
                    <a:pt x="833" y="2157"/>
                    <a:pt x="1084" y="2323"/>
                    <a:pt x="1325" y="2497"/>
                  </a:cubicBezTo>
                  <a:cubicBezTo>
                    <a:pt x="2210" y="3133"/>
                    <a:pt x="2887" y="3932"/>
                    <a:pt x="3274" y="4964"/>
                  </a:cubicBezTo>
                  <a:cubicBezTo>
                    <a:pt x="3364" y="5201"/>
                    <a:pt x="3468" y="5439"/>
                    <a:pt x="3612" y="5644"/>
                  </a:cubicBezTo>
                  <a:cubicBezTo>
                    <a:pt x="3704" y="5776"/>
                    <a:pt x="3848" y="5845"/>
                    <a:pt x="4002" y="5845"/>
                  </a:cubicBezTo>
                  <a:cubicBezTo>
                    <a:pt x="4061" y="5845"/>
                    <a:pt x="4122" y="5835"/>
                    <a:pt x="4182" y="5814"/>
                  </a:cubicBezTo>
                  <a:cubicBezTo>
                    <a:pt x="4407" y="5736"/>
                    <a:pt x="4486" y="5537"/>
                    <a:pt x="4499" y="5234"/>
                  </a:cubicBezTo>
                  <a:cubicBezTo>
                    <a:pt x="4444" y="4930"/>
                    <a:pt x="4390" y="4551"/>
                    <a:pt x="4305" y="4179"/>
                  </a:cubicBezTo>
                  <a:cubicBezTo>
                    <a:pt x="4058" y="3091"/>
                    <a:pt x="3687" y="2054"/>
                    <a:pt x="3015" y="1147"/>
                  </a:cubicBezTo>
                  <a:cubicBezTo>
                    <a:pt x="2707" y="733"/>
                    <a:pt x="2365" y="361"/>
                    <a:pt x="1879" y="147"/>
                  </a:cubicBezTo>
                  <a:cubicBezTo>
                    <a:pt x="1653" y="49"/>
                    <a:pt x="1423" y="1"/>
                    <a:pt x="1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58;p57">
              <a:extLst>
                <a:ext uri="{FF2B5EF4-FFF2-40B4-BE49-F238E27FC236}">
                  <a16:creationId xmlns:a16="http://schemas.microsoft.com/office/drawing/2014/main" id="{505BD152-4530-F542-5515-2922A36D5044}"/>
                </a:ext>
              </a:extLst>
            </p:cNvPr>
            <p:cNvSpPr/>
            <p:nvPr/>
          </p:nvSpPr>
          <p:spPr>
            <a:xfrm>
              <a:off x="6955718" y="2826960"/>
              <a:ext cx="120519" cy="46135"/>
            </a:xfrm>
            <a:custGeom>
              <a:avLst/>
              <a:gdLst/>
              <a:ahLst/>
              <a:cxnLst/>
              <a:rect l="l" t="t" r="r" b="b"/>
              <a:pathLst>
                <a:path w="5990" h="2293" extrusionOk="0">
                  <a:moveTo>
                    <a:pt x="4022" y="1"/>
                  </a:moveTo>
                  <a:cubicBezTo>
                    <a:pt x="3972" y="1"/>
                    <a:pt x="3922" y="2"/>
                    <a:pt x="3873" y="6"/>
                  </a:cubicBezTo>
                  <a:cubicBezTo>
                    <a:pt x="3040" y="8"/>
                    <a:pt x="1637" y="378"/>
                    <a:pt x="758" y="813"/>
                  </a:cubicBezTo>
                  <a:cubicBezTo>
                    <a:pt x="250" y="1064"/>
                    <a:pt x="0" y="1385"/>
                    <a:pt x="137" y="1645"/>
                  </a:cubicBezTo>
                  <a:cubicBezTo>
                    <a:pt x="285" y="1929"/>
                    <a:pt x="526" y="2012"/>
                    <a:pt x="797" y="2012"/>
                  </a:cubicBezTo>
                  <a:cubicBezTo>
                    <a:pt x="869" y="2012"/>
                    <a:pt x="943" y="2006"/>
                    <a:pt x="1018" y="1997"/>
                  </a:cubicBezTo>
                  <a:cubicBezTo>
                    <a:pt x="1286" y="1963"/>
                    <a:pt x="1552" y="1947"/>
                    <a:pt x="1816" y="1947"/>
                  </a:cubicBezTo>
                  <a:cubicBezTo>
                    <a:pt x="2484" y="1947"/>
                    <a:pt x="3143" y="2048"/>
                    <a:pt x="3802" y="2211"/>
                  </a:cubicBezTo>
                  <a:cubicBezTo>
                    <a:pt x="4043" y="2271"/>
                    <a:pt x="4299" y="2293"/>
                    <a:pt x="4554" y="2293"/>
                  </a:cubicBezTo>
                  <a:cubicBezTo>
                    <a:pt x="4641" y="2293"/>
                    <a:pt x="4729" y="2290"/>
                    <a:pt x="4815" y="2285"/>
                  </a:cubicBezTo>
                  <a:cubicBezTo>
                    <a:pt x="5356" y="2259"/>
                    <a:pt x="5772" y="1933"/>
                    <a:pt x="5875" y="1517"/>
                  </a:cubicBezTo>
                  <a:cubicBezTo>
                    <a:pt x="5989" y="1050"/>
                    <a:pt x="5717" y="544"/>
                    <a:pt x="5183" y="282"/>
                  </a:cubicBezTo>
                  <a:cubicBezTo>
                    <a:pt x="4807" y="95"/>
                    <a:pt x="4406" y="1"/>
                    <a:pt x="4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59;p57">
              <a:extLst>
                <a:ext uri="{FF2B5EF4-FFF2-40B4-BE49-F238E27FC236}">
                  <a16:creationId xmlns:a16="http://schemas.microsoft.com/office/drawing/2014/main" id="{6CC3B4EB-CE6A-A159-A085-F6DDE0C6F8A9}"/>
                </a:ext>
              </a:extLst>
            </p:cNvPr>
            <p:cNvSpPr/>
            <p:nvPr/>
          </p:nvSpPr>
          <p:spPr>
            <a:xfrm>
              <a:off x="6339989" y="2982222"/>
              <a:ext cx="102592" cy="67060"/>
            </a:xfrm>
            <a:custGeom>
              <a:avLst/>
              <a:gdLst/>
              <a:ahLst/>
              <a:cxnLst/>
              <a:rect l="l" t="t" r="r" b="b"/>
              <a:pathLst>
                <a:path w="5099" h="3333" extrusionOk="0">
                  <a:moveTo>
                    <a:pt x="391" y="0"/>
                  </a:moveTo>
                  <a:cubicBezTo>
                    <a:pt x="338" y="0"/>
                    <a:pt x="285" y="9"/>
                    <a:pt x="245" y="26"/>
                  </a:cubicBezTo>
                  <a:cubicBezTo>
                    <a:pt x="146" y="66"/>
                    <a:pt x="33" y="193"/>
                    <a:pt x="20" y="295"/>
                  </a:cubicBezTo>
                  <a:cubicBezTo>
                    <a:pt x="0" y="453"/>
                    <a:pt x="31" y="633"/>
                    <a:pt x="90" y="783"/>
                  </a:cubicBezTo>
                  <a:cubicBezTo>
                    <a:pt x="674" y="2284"/>
                    <a:pt x="2225" y="3320"/>
                    <a:pt x="4080" y="3332"/>
                  </a:cubicBezTo>
                  <a:cubicBezTo>
                    <a:pt x="4178" y="3315"/>
                    <a:pt x="4479" y="3300"/>
                    <a:pt x="4758" y="3208"/>
                  </a:cubicBezTo>
                  <a:cubicBezTo>
                    <a:pt x="4963" y="3141"/>
                    <a:pt x="5098" y="2944"/>
                    <a:pt x="5057" y="2705"/>
                  </a:cubicBezTo>
                  <a:cubicBezTo>
                    <a:pt x="5026" y="2530"/>
                    <a:pt x="4896" y="2388"/>
                    <a:pt x="4722" y="2366"/>
                  </a:cubicBezTo>
                  <a:cubicBezTo>
                    <a:pt x="4572" y="2346"/>
                    <a:pt x="4420" y="2342"/>
                    <a:pt x="4267" y="2342"/>
                  </a:cubicBezTo>
                  <a:cubicBezTo>
                    <a:pt x="4165" y="2342"/>
                    <a:pt x="4063" y="2343"/>
                    <a:pt x="3962" y="2343"/>
                  </a:cubicBezTo>
                  <a:cubicBezTo>
                    <a:pt x="2609" y="2341"/>
                    <a:pt x="1597" y="1770"/>
                    <a:pt x="954" y="566"/>
                  </a:cubicBezTo>
                  <a:cubicBezTo>
                    <a:pt x="855" y="383"/>
                    <a:pt x="738" y="200"/>
                    <a:pt x="590" y="58"/>
                  </a:cubicBezTo>
                  <a:cubicBezTo>
                    <a:pt x="550" y="19"/>
                    <a:pt x="470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60;p57">
              <a:extLst>
                <a:ext uri="{FF2B5EF4-FFF2-40B4-BE49-F238E27FC236}">
                  <a16:creationId xmlns:a16="http://schemas.microsoft.com/office/drawing/2014/main" id="{1BF19055-1ADF-9486-8AA6-F04DCD2B5693}"/>
                </a:ext>
              </a:extLst>
            </p:cNvPr>
            <p:cNvSpPr/>
            <p:nvPr/>
          </p:nvSpPr>
          <p:spPr>
            <a:xfrm>
              <a:off x="6533275" y="2940373"/>
              <a:ext cx="50602" cy="48328"/>
            </a:xfrm>
            <a:custGeom>
              <a:avLst/>
              <a:gdLst/>
              <a:ahLst/>
              <a:cxnLst/>
              <a:rect l="l" t="t" r="r" b="b"/>
              <a:pathLst>
                <a:path w="2515" h="2402" extrusionOk="0">
                  <a:moveTo>
                    <a:pt x="1198" y="0"/>
                  </a:moveTo>
                  <a:cubicBezTo>
                    <a:pt x="1180" y="0"/>
                    <a:pt x="1161" y="1"/>
                    <a:pt x="1143" y="2"/>
                  </a:cubicBezTo>
                  <a:cubicBezTo>
                    <a:pt x="560" y="31"/>
                    <a:pt x="38" y="582"/>
                    <a:pt x="20" y="1186"/>
                  </a:cubicBezTo>
                  <a:cubicBezTo>
                    <a:pt x="1" y="1864"/>
                    <a:pt x="531" y="2402"/>
                    <a:pt x="1216" y="2402"/>
                  </a:cubicBezTo>
                  <a:cubicBezTo>
                    <a:pt x="1217" y="2402"/>
                    <a:pt x="1219" y="2402"/>
                    <a:pt x="1221" y="2402"/>
                  </a:cubicBezTo>
                  <a:cubicBezTo>
                    <a:pt x="1928" y="2397"/>
                    <a:pt x="2515" y="1870"/>
                    <a:pt x="2501" y="1251"/>
                  </a:cubicBezTo>
                  <a:cubicBezTo>
                    <a:pt x="2486" y="599"/>
                    <a:pt x="1856" y="0"/>
                    <a:pt x="1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61;p57">
              <a:extLst>
                <a:ext uri="{FF2B5EF4-FFF2-40B4-BE49-F238E27FC236}">
                  <a16:creationId xmlns:a16="http://schemas.microsoft.com/office/drawing/2014/main" id="{A1372089-FF73-7405-02A1-C04FC74CF6B7}"/>
                </a:ext>
              </a:extLst>
            </p:cNvPr>
            <p:cNvSpPr/>
            <p:nvPr/>
          </p:nvSpPr>
          <p:spPr>
            <a:xfrm>
              <a:off x="6334175" y="3234098"/>
              <a:ext cx="516239" cy="246732"/>
            </a:xfrm>
            <a:custGeom>
              <a:avLst/>
              <a:gdLst/>
              <a:ahLst/>
              <a:cxnLst/>
              <a:rect l="l" t="t" r="r" b="b"/>
              <a:pathLst>
                <a:path w="25658" h="12263" extrusionOk="0">
                  <a:moveTo>
                    <a:pt x="851" y="1"/>
                  </a:moveTo>
                  <a:cubicBezTo>
                    <a:pt x="845" y="1"/>
                    <a:pt x="838" y="1"/>
                    <a:pt x="832" y="1"/>
                  </a:cubicBezTo>
                  <a:cubicBezTo>
                    <a:pt x="621" y="4"/>
                    <a:pt x="407" y="15"/>
                    <a:pt x="200" y="51"/>
                  </a:cubicBezTo>
                  <a:cubicBezTo>
                    <a:pt x="61" y="76"/>
                    <a:pt x="1" y="208"/>
                    <a:pt x="20" y="340"/>
                  </a:cubicBezTo>
                  <a:cubicBezTo>
                    <a:pt x="32" y="413"/>
                    <a:pt x="93" y="517"/>
                    <a:pt x="156" y="539"/>
                  </a:cubicBezTo>
                  <a:cubicBezTo>
                    <a:pt x="317" y="595"/>
                    <a:pt x="486" y="630"/>
                    <a:pt x="656" y="646"/>
                  </a:cubicBezTo>
                  <a:cubicBezTo>
                    <a:pt x="1550" y="736"/>
                    <a:pt x="2449" y="796"/>
                    <a:pt x="3342" y="904"/>
                  </a:cubicBezTo>
                  <a:cubicBezTo>
                    <a:pt x="8359" y="1511"/>
                    <a:pt x="12967" y="3240"/>
                    <a:pt x="17210" y="5976"/>
                  </a:cubicBezTo>
                  <a:cubicBezTo>
                    <a:pt x="19881" y="7698"/>
                    <a:pt x="22351" y="9676"/>
                    <a:pt x="24723" y="11785"/>
                  </a:cubicBezTo>
                  <a:cubicBezTo>
                    <a:pt x="24913" y="11955"/>
                    <a:pt x="25114" y="12112"/>
                    <a:pt x="25326" y="12256"/>
                  </a:cubicBezTo>
                  <a:cubicBezTo>
                    <a:pt x="25332" y="12260"/>
                    <a:pt x="25341" y="12262"/>
                    <a:pt x="25352" y="12262"/>
                  </a:cubicBezTo>
                  <a:cubicBezTo>
                    <a:pt x="25406" y="12262"/>
                    <a:pt x="25502" y="12214"/>
                    <a:pt x="25546" y="12171"/>
                  </a:cubicBezTo>
                  <a:cubicBezTo>
                    <a:pt x="25600" y="12119"/>
                    <a:pt x="25658" y="12012"/>
                    <a:pt x="25638" y="11953"/>
                  </a:cubicBezTo>
                  <a:cubicBezTo>
                    <a:pt x="25493" y="11528"/>
                    <a:pt x="25133" y="11267"/>
                    <a:pt x="24820" y="10986"/>
                  </a:cubicBezTo>
                  <a:cubicBezTo>
                    <a:pt x="22074" y="8519"/>
                    <a:pt x="19179" y="6252"/>
                    <a:pt x="15974" y="4400"/>
                  </a:cubicBezTo>
                  <a:cubicBezTo>
                    <a:pt x="11481" y="1805"/>
                    <a:pt x="6644" y="369"/>
                    <a:pt x="1473" y="33"/>
                  </a:cubicBezTo>
                  <a:cubicBezTo>
                    <a:pt x="1265" y="22"/>
                    <a:pt x="1057" y="1"/>
                    <a:pt x="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62;p57">
              <a:extLst>
                <a:ext uri="{FF2B5EF4-FFF2-40B4-BE49-F238E27FC236}">
                  <a16:creationId xmlns:a16="http://schemas.microsoft.com/office/drawing/2014/main" id="{B76F5127-6AF4-0BEC-2914-84B6B7935F53}"/>
                </a:ext>
              </a:extLst>
            </p:cNvPr>
            <p:cNvSpPr/>
            <p:nvPr/>
          </p:nvSpPr>
          <p:spPr>
            <a:xfrm>
              <a:off x="6368961" y="3300572"/>
              <a:ext cx="404211" cy="187760"/>
            </a:xfrm>
            <a:custGeom>
              <a:avLst/>
              <a:gdLst/>
              <a:ahLst/>
              <a:cxnLst/>
              <a:rect l="l" t="t" r="r" b="b"/>
              <a:pathLst>
                <a:path w="20090" h="9332" extrusionOk="0">
                  <a:moveTo>
                    <a:pt x="946" y="1"/>
                  </a:moveTo>
                  <a:cubicBezTo>
                    <a:pt x="737" y="1"/>
                    <a:pt x="529" y="2"/>
                    <a:pt x="322" y="7"/>
                  </a:cubicBezTo>
                  <a:cubicBezTo>
                    <a:pt x="124" y="11"/>
                    <a:pt x="1" y="156"/>
                    <a:pt x="16" y="339"/>
                  </a:cubicBezTo>
                  <a:cubicBezTo>
                    <a:pt x="25" y="435"/>
                    <a:pt x="147" y="573"/>
                    <a:pt x="244" y="600"/>
                  </a:cubicBezTo>
                  <a:cubicBezTo>
                    <a:pt x="446" y="655"/>
                    <a:pt x="666" y="650"/>
                    <a:pt x="879" y="668"/>
                  </a:cubicBezTo>
                  <a:cubicBezTo>
                    <a:pt x="2498" y="810"/>
                    <a:pt x="4121" y="920"/>
                    <a:pt x="5721" y="1234"/>
                  </a:cubicBezTo>
                  <a:cubicBezTo>
                    <a:pt x="9407" y="1958"/>
                    <a:pt x="12673" y="3586"/>
                    <a:pt x="15647" y="5837"/>
                  </a:cubicBezTo>
                  <a:cubicBezTo>
                    <a:pt x="16844" y="6741"/>
                    <a:pt x="17984" y="7715"/>
                    <a:pt x="19061" y="8758"/>
                  </a:cubicBezTo>
                  <a:cubicBezTo>
                    <a:pt x="19274" y="8965"/>
                    <a:pt x="19511" y="9147"/>
                    <a:pt x="19752" y="9322"/>
                  </a:cubicBezTo>
                  <a:cubicBezTo>
                    <a:pt x="19762" y="9329"/>
                    <a:pt x="19776" y="9332"/>
                    <a:pt x="19793" y="9332"/>
                  </a:cubicBezTo>
                  <a:cubicBezTo>
                    <a:pt x="19849" y="9332"/>
                    <a:pt x="19937" y="9297"/>
                    <a:pt x="19978" y="9262"/>
                  </a:cubicBezTo>
                  <a:cubicBezTo>
                    <a:pt x="20031" y="9216"/>
                    <a:pt x="20090" y="9096"/>
                    <a:pt x="20066" y="9050"/>
                  </a:cubicBezTo>
                  <a:cubicBezTo>
                    <a:pt x="19970" y="8866"/>
                    <a:pt x="19868" y="8673"/>
                    <a:pt x="19724" y="8527"/>
                  </a:cubicBezTo>
                  <a:cubicBezTo>
                    <a:pt x="14776" y="3473"/>
                    <a:pt x="8944" y="291"/>
                    <a:pt x="1729" y="3"/>
                  </a:cubicBezTo>
                  <a:cubicBezTo>
                    <a:pt x="1467" y="3"/>
                    <a:pt x="1206" y="1"/>
                    <a:pt x="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63;p57">
              <a:extLst>
                <a:ext uri="{FF2B5EF4-FFF2-40B4-BE49-F238E27FC236}">
                  <a16:creationId xmlns:a16="http://schemas.microsoft.com/office/drawing/2014/main" id="{D4C6B871-4AF7-0884-3C56-9ED35196A68A}"/>
                </a:ext>
              </a:extLst>
            </p:cNvPr>
            <p:cNvSpPr/>
            <p:nvPr/>
          </p:nvSpPr>
          <p:spPr>
            <a:xfrm>
              <a:off x="6435717" y="3375115"/>
              <a:ext cx="239348" cy="118889"/>
            </a:xfrm>
            <a:custGeom>
              <a:avLst/>
              <a:gdLst/>
              <a:ahLst/>
              <a:cxnLst/>
              <a:rect l="l" t="t" r="r" b="b"/>
              <a:pathLst>
                <a:path w="11896" h="5909" extrusionOk="0">
                  <a:moveTo>
                    <a:pt x="585" y="0"/>
                  </a:moveTo>
                  <a:cubicBezTo>
                    <a:pt x="523" y="0"/>
                    <a:pt x="461" y="1"/>
                    <a:pt x="399" y="6"/>
                  </a:cubicBezTo>
                  <a:cubicBezTo>
                    <a:pt x="222" y="18"/>
                    <a:pt x="45" y="77"/>
                    <a:pt x="25" y="282"/>
                  </a:cubicBezTo>
                  <a:cubicBezTo>
                    <a:pt x="0" y="548"/>
                    <a:pt x="200" y="654"/>
                    <a:pt x="418" y="683"/>
                  </a:cubicBezTo>
                  <a:cubicBezTo>
                    <a:pt x="714" y="724"/>
                    <a:pt x="1015" y="733"/>
                    <a:pt x="1314" y="750"/>
                  </a:cubicBezTo>
                  <a:cubicBezTo>
                    <a:pt x="2216" y="800"/>
                    <a:pt x="3097" y="968"/>
                    <a:pt x="3974" y="1173"/>
                  </a:cubicBezTo>
                  <a:cubicBezTo>
                    <a:pt x="6557" y="1781"/>
                    <a:pt x="8659" y="3221"/>
                    <a:pt x="10570" y="4988"/>
                  </a:cubicBezTo>
                  <a:cubicBezTo>
                    <a:pt x="10853" y="5250"/>
                    <a:pt x="11112" y="5538"/>
                    <a:pt x="11401" y="5792"/>
                  </a:cubicBezTo>
                  <a:cubicBezTo>
                    <a:pt x="11471" y="5854"/>
                    <a:pt x="11564" y="5909"/>
                    <a:pt x="11654" y="5909"/>
                  </a:cubicBezTo>
                  <a:cubicBezTo>
                    <a:pt x="11722" y="5909"/>
                    <a:pt x="11788" y="5878"/>
                    <a:pt x="11841" y="5796"/>
                  </a:cubicBezTo>
                  <a:cubicBezTo>
                    <a:pt x="11896" y="5713"/>
                    <a:pt x="11880" y="5554"/>
                    <a:pt x="11843" y="5448"/>
                  </a:cubicBezTo>
                  <a:cubicBezTo>
                    <a:pt x="11802" y="5332"/>
                    <a:pt x="11710" y="5229"/>
                    <a:pt x="11622" y="5137"/>
                  </a:cubicBezTo>
                  <a:cubicBezTo>
                    <a:pt x="8723" y="2029"/>
                    <a:pt x="5235" y="146"/>
                    <a:pt x="912" y="4"/>
                  </a:cubicBezTo>
                  <a:cubicBezTo>
                    <a:pt x="804" y="4"/>
                    <a:pt x="694" y="0"/>
                    <a:pt x="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64;p57">
              <a:extLst>
                <a:ext uri="{FF2B5EF4-FFF2-40B4-BE49-F238E27FC236}">
                  <a16:creationId xmlns:a16="http://schemas.microsoft.com/office/drawing/2014/main" id="{4086AC87-EB1C-2735-DE14-837DA285D470}"/>
                </a:ext>
              </a:extLst>
            </p:cNvPr>
            <p:cNvSpPr/>
            <p:nvPr/>
          </p:nvSpPr>
          <p:spPr>
            <a:xfrm>
              <a:off x="6550758" y="2950876"/>
              <a:ext cx="36518" cy="35733"/>
            </a:xfrm>
            <a:custGeom>
              <a:avLst/>
              <a:gdLst/>
              <a:ahLst/>
              <a:cxnLst/>
              <a:rect l="l" t="t" r="r" b="b"/>
              <a:pathLst>
                <a:path w="1815" h="1776" extrusionOk="0">
                  <a:moveTo>
                    <a:pt x="897" y="1"/>
                  </a:moveTo>
                  <a:cubicBezTo>
                    <a:pt x="889" y="1"/>
                    <a:pt x="880" y="1"/>
                    <a:pt x="872" y="1"/>
                  </a:cubicBezTo>
                  <a:cubicBezTo>
                    <a:pt x="417" y="15"/>
                    <a:pt x="31" y="436"/>
                    <a:pt x="14" y="936"/>
                  </a:cubicBezTo>
                  <a:cubicBezTo>
                    <a:pt x="1" y="1383"/>
                    <a:pt x="349" y="1765"/>
                    <a:pt x="781" y="1775"/>
                  </a:cubicBezTo>
                  <a:cubicBezTo>
                    <a:pt x="787" y="1775"/>
                    <a:pt x="793" y="1775"/>
                    <a:pt x="798" y="1775"/>
                  </a:cubicBezTo>
                  <a:cubicBezTo>
                    <a:pt x="1309" y="1775"/>
                    <a:pt x="1790" y="1333"/>
                    <a:pt x="1802" y="848"/>
                  </a:cubicBezTo>
                  <a:cubicBezTo>
                    <a:pt x="1814" y="416"/>
                    <a:pt x="1364" y="1"/>
                    <a:pt x="8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2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7" grpId="0" animBg="1"/>
      <p:bldP spid="28" grpId="0"/>
      <p:bldP spid="29" grpId="0"/>
      <p:bldP spid="30" grpId="0"/>
      <p:bldP spid="33" grpId="0"/>
      <p:bldP spid="64" grpId="0"/>
      <p:bldP spid="73" grpId="0"/>
      <p:bldP spid="74" grpId="0"/>
      <p:bldP spid="75" grpId="0"/>
      <p:bldP spid="84" grpId="0"/>
      <p:bldP spid="85" grpId="0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Đường nối Thẳng 17">
            <a:extLst>
              <a:ext uri="{FF2B5EF4-FFF2-40B4-BE49-F238E27FC236}">
                <a16:creationId xmlns:a16="http://schemas.microsoft.com/office/drawing/2014/main" id="{904E2967-54EA-6A57-C3F7-181D774186EF}"/>
              </a:ext>
            </a:extLst>
          </p:cNvPr>
          <p:cNvCxnSpPr>
            <a:cxnSpLocks/>
          </p:cNvCxnSpPr>
          <p:nvPr/>
        </p:nvCxnSpPr>
        <p:spPr>
          <a:xfrm>
            <a:off x="5822678" y="1701847"/>
            <a:ext cx="2113946" cy="132020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Đường nối Thẳng 17">
            <a:extLst>
              <a:ext uri="{FF2B5EF4-FFF2-40B4-BE49-F238E27FC236}">
                <a16:creationId xmlns:a16="http://schemas.microsoft.com/office/drawing/2014/main" id="{D0B2A0B7-0FC5-49E4-7218-D27E22C306C4}"/>
              </a:ext>
            </a:extLst>
          </p:cNvPr>
          <p:cNvCxnSpPr>
            <a:cxnSpLocks/>
          </p:cNvCxnSpPr>
          <p:nvPr/>
        </p:nvCxnSpPr>
        <p:spPr>
          <a:xfrm flipH="1">
            <a:off x="5013325" y="1709467"/>
            <a:ext cx="2114786" cy="1313133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ộp Văn bản 5">
            <a:extLst>
              <a:ext uri="{FF2B5EF4-FFF2-40B4-BE49-F238E27FC236}">
                <a16:creationId xmlns:a16="http://schemas.microsoft.com/office/drawing/2014/main" id="{BB1E098F-0869-6D84-6F95-3F1AD2EB97B1}"/>
              </a:ext>
            </a:extLst>
          </p:cNvPr>
          <p:cNvSpPr txBox="1"/>
          <p:nvPr/>
        </p:nvSpPr>
        <p:spPr>
          <a:xfrm>
            <a:off x="172474" y="199643"/>
            <a:ext cx="5612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2.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0B60B239-748A-D0CF-F92E-4EF117F6F3F9}"/>
              </a:ext>
            </a:extLst>
          </p:cNvPr>
          <p:cNvSpPr txBox="1"/>
          <p:nvPr/>
        </p:nvSpPr>
        <p:spPr>
          <a:xfrm>
            <a:off x="5619113" y="584229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Đường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chéo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27" name="Hình thang 10">
            <a:extLst>
              <a:ext uri="{FF2B5EF4-FFF2-40B4-BE49-F238E27FC236}">
                <a16:creationId xmlns:a16="http://schemas.microsoft.com/office/drawing/2014/main" id="{9292184B-1E4A-23E8-EB48-EDF9D3C74838}"/>
              </a:ext>
            </a:extLst>
          </p:cNvPr>
          <p:cNvSpPr/>
          <p:nvPr/>
        </p:nvSpPr>
        <p:spPr>
          <a:xfrm>
            <a:off x="4989081" y="1701847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8" name="Hộp Văn bản 11">
            <a:extLst>
              <a:ext uri="{FF2B5EF4-FFF2-40B4-BE49-F238E27FC236}">
                <a16:creationId xmlns:a16="http://schemas.microsoft.com/office/drawing/2014/main" id="{2DBE3217-AC22-668F-A4F2-CCEFC92A28DD}"/>
              </a:ext>
            </a:extLst>
          </p:cNvPr>
          <p:cNvSpPr txBox="1"/>
          <p:nvPr/>
        </p:nvSpPr>
        <p:spPr>
          <a:xfrm>
            <a:off x="5412417" y="1246465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9" name="Hộp Văn bản 12">
            <a:extLst>
              <a:ext uri="{FF2B5EF4-FFF2-40B4-BE49-F238E27FC236}">
                <a16:creationId xmlns:a16="http://schemas.microsoft.com/office/drawing/2014/main" id="{804B4162-5DC8-E0F6-0D2F-9B29732A168E}"/>
              </a:ext>
            </a:extLst>
          </p:cNvPr>
          <p:cNvSpPr txBox="1"/>
          <p:nvPr/>
        </p:nvSpPr>
        <p:spPr>
          <a:xfrm>
            <a:off x="4782133" y="2868224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30" name="Hộp Văn bản 13">
            <a:extLst>
              <a:ext uri="{FF2B5EF4-FFF2-40B4-BE49-F238E27FC236}">
                <a16:creationId xmlns:a16="http://schemas.microsoft.com/office/drawing/2014/main" id="{37E2F47F-9304-2BEA-3A0D-124B920D7D6E}"/>
              </a:ext>
            </a:extLst>
          </p:cNvPr>
          <p:cNvSpPr txBox="1"/>
          <p:nvPr/>
        </p:nvSpPr>
        <p:spPr>
          <a:xfrm>
            <a:off x="7783459" y="2863253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33" name="Hộp Văn bản 14">
            <a:extLst>
              <a:ext uri="{FF2B5EF4-FFF2-40B4-BE49-F238E27FC236}">
                <a16:creationId xmlns:a16="http://schemas.microsoft.com/office/drawing/2014/main" id="{F2FC8CCC-219C-4677-B451-D606ADEEDD78}"/>
              </a:ext>
            </a:extLst>
          </p:cNvPr>
          <p:cNvSpPr txBox="1"/>
          <p:nvPr/>
        </p:nvSpPr>
        <p:spPr>
          <a:xfrm>
            <a:off x="7110966" y="1228195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34956A6-5254-6608-83A6-139DB88560C3}"/>
              </a:ext>
            </a:extLst>
          </p:cNvPr>
          <p:cNvSpPr txBox="1"/>
          <p:nvPr/>
        </p:nvSpPr>
        <p:spPr>
          <a:xfrm>
            <a:off x="2956965" y="3536809"/>
            <a:ext cx="6794122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 LÍ 1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Trong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cạnh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bên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57939DE8-7A76-9837-6520-E9DCA0E03ADB}"/>
              </a:ext>
            </a:extLst>
          </p:cNvPr>
          <p:cNvCxnSpPr>
            <a:cxnSpLocks/>
          </p:cNvCxnSpPr>
          <p:nvPr/>
        </p:nvCxnSpPr>
        <p:spPr>
          <a:xfrm>
            <a:off x="2706106" y="3881543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Nhóm 11">
            <a:extLst>
              <a:ext uri="{FF2B5EF4-FFF2-40B4-BE49-F238E27FC236}">
                <a16:creationId xmlns:a16="http://schemas.microsoft.com/office/drawing/2014/main" id="{143C05A3-FE55-85E3-5A19-D075625A6C28}"/>
              </a:ext>
            </a:extLst>
          </p:cNvPr>
          <p:cNvGrpSpPr/>
          <p:nvPr/>
        </p:nvGrpSpPr>
        <p:grpSpPr>
          <a:xfrm>
            <a:off x="2706107" y="3882489"/>
            <a:ext cx="7209074" cy="860442"/>
            <a:chOff x="1286263" y="5311463"/>
            <a:chExt cx="6070600" cy="919480"/>
          </a:xfrm>
        </p:grpSpPr>
        <p:cxnSp>
          <p:nvCxnSpPr>
            <p:cNvPr id="5" name="Đường nối Thẳng 14">
              <a:extLst>
                <a:ext uri="{FF2B5EF4-FFF2-40B4-BE49-F238E27FC236}">
                  <a16:creationId xmlns:a16="http://schemas.microsoft.com/office/drawing/2014/main" id="{BCD6C414-9879-0F61-CBD9-926DCEABFA37}"/>
                </a:ext>
              </a:extLst>
            </p:cNvPr>
            <p:cNvCxnSpPr>
              <a:cxnSpLocks/>
            </p:cNvCxnSpPr>
            <p:nvPr/>
          </p:nvCxnSpPr>
          <p:spPr>
            <a:xfrm>
              <a:off x="2656962" y="5311463"/>
              <a:ext cx="469990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Đường nối Thẳng 24">
              <a:extLst>
                <a:ext uri="{FF2B5EF4-FFF2-40B4-BE49-F238E27FC236}">
                  <a16:creationId xmlns:a16="http://schemas.microsoft.com/office/drawing/2014/main" id="{AF73B328-6E58-D552-2CB9-D310695D467E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Đường nối Thẳng 25">
            <a:extLst>
              <a:ext uri="{FF2B5EF4-FFF2-40B4-BE49-F238E27FC236}">
                <a16:creationId xmlns:a16="http://schemas.microsoft.com/office/drawing/2014/main" id="{0BE1E0B8-B61D-4C6A-0FFF-3DD42142D77C}"/>
              </a:ext>
            </a:extLst>
          </p:cNvPr>
          <p:cNvCxnSpPr>
            <a:cxnSpLocks/>
          </p:cNvCxnSpPr>
          <p:nvPr/>
        </p:nvCxnSpPr>
        <p:spPr>
          <a:xfrm>
            <a:off x="2711186" y="3880883"/>
            <a:ext cx="0" cy="86204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30">
            <a:extLst>
              <a:ext uri="{FF2B5EF4-FFF2-40B4-BE49-F238E27FC236}">
                <a16:creationId xmlns:a16="http://schemas.microsoft.com/office/drawing/2014/main" id="{FB9B5806-7E1E-BD14-0056-177CA080450A}"/>
              </a:ext>
            </a:extLst>
          </p:cNvPr>
          <p:cNvCxnSpPr>
            <a:cxnSpLocks/>
          </p:cNvCxnSpPr>
          <p:nvPr/>
        </p:nvCxnSpPr>
        <p:spPr>
          <a:xfrm>
            <a:off x="9915181" y="3880883"/>
            <a:ext cx="0" cy="86300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2">
            <a:extLst>
              <a:ext uri="{FF2B5EF4-FFF2-40B4-BE49-F238E27FC236}">
                <a16:creationId xmlns:a16="http://schemas.microsoft.com/office/drawing/2014/main" id="{E06E6F0E-F78F-A840-171C-64988E5B4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00" y="3627040"/>
            <a:ext cx="557057" cy="509006"/>
          </a:xfrm>
          <a:prstGeom prst="rect">
            <a:avLst/>
          </a:prstGeom>
        </p:spPr>
      </p:pic>
      <p:sp>
        <p:nvSpPr>
          <p:cNvPr id="10" name="Hộp Văn bản 1">
            <a:extLst>
              <a:ext uri="{FF2B5EF4-FFF2-40B4-BE49-F238E27FC236}">
                <a16:creationId xmlns:a16="http://schemas.microsoft.com/office/drawing/2014/main" id="{DC7F4189-50F1-D6EF-BEA6-C0451D252888}"/>
              </a:ext>
            </a:extLst>
          </p:cNvPr>
          <p:cNvSpPr txBox="1"/>
          <p:nvPr/>
        </p:nvSpPr>
        <p:spPr>
          <a:xfrm>
            <a:off x="2956964" y="5005760"/>
            <a:ext cx="7165163" cy="10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LÍ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Trong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đường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chéo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11" name="Đường nối Thẳng 2">
            <a:extLst>
              <a:ext uri="{FF2B5EF4-FFF2-40B4-BE49-F238E27FC236}">
                <a16:creationId xmlns:a16="http://schemas.microsoft.com/office/drawing/2014/main" id="{B66819E6-46B2-11EC-8533-23DF7FD9B2E5}"/>
              </a:ext>
            </a:extLst>
          </p:cNvPr>
          <p:cNvCxnSpPr>
            <a:cxnSpLocks/>
          </p:cNvCxnSpPr>
          <p:nvPr/>
        </p:nvCxnSpPr>
        <p:spPr>
          <a:xfrm>
            <a:off x="2706106" y="5350494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E40F7DDB-1F06-CC26-8355-79ECFD9944BC}"/>
              </a:ext>
            </a:extLst>
          </p:cNvPr>
          <p:cNvGrpSpPr/>
          <p:nvPr/>
        </p:nvGrpSpPr>
        <p:grpSpPr>
          <a:xfrm>
            <a:off x="2706107" y="5351440"/>
            <a:ext cx="7416020" cy="860442"/>
            <a:chOff x="1286263" y="5311463"/>
            <a:chExt cx="6070600" cy="919480"/>
          </a:xfrm>
        </p:grpSpPr>
        <p:cxnSp>
          <p:nvCxnSpPr>
            <p:cNvPr id="13" name="Đường nối Thẳng 14">
              <a:extLst>
                <a:ext uri="{FF2B5EF4-FFF2-40B4-BE49-F238E27FC236}">
                  <a16:creationId xmlns:a16="http://schemas.microsoft.com/office/drawing/2014/main" id="{10A06433-E885-50D7-BF83-038B8A7FE92C}"/>
                </a:ext>
              </a:extLst>
            </p:cNvPr>
            <p:cNvCxnSpPr>
              <a:cxnSpLocks/>
            </p:cNvCxnSpPr>
            <p:nvPr/>
          </p:nvCxnSpPr>
          <p:spPr>
            <a:xfrm>
              <a:off x="2771935" y="5311463"/>
              <a:ext cx="4584928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24">
              <a:extLst>
                <a:ext uri="{FF2B5EF4-FFF2-40B4-BE49-F238E27FC236}">
                  <a16:creationId xmlns:a16="http://schemas.microsoft.com/office/drawing/2014/main" id="{79D86DD8-45F8-BD01-C779-24EB94EAECE9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Đường nối Thẳng 25">
            <a:extLst>
              <a:ext uri="{FF2B5EF4-FFF2-40B4-BE49-F238E27FC236}">
                <a16:creationId xmlns:a16="http://schemas.microsoft.com/office/drawing/2014/main" id="{83A2A5A4-361B-815B-3B80-C1E4D86095C5}"/>
              </a:ext>
            </a:extLst>
          </p:cNvPr>
          <p:cNvCxnSpPr>
            <a:cxnSpLocks/>
          </p:cNvCxnSpPr>
          <p:nvPr/>
        </p:nvCxnSpPr>
        <p:spPr>
          <a:xfrm>
            <a:off x="2711186" y="5349834"/>
            <a:ext cx="0" cy="86204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30">
            <a:extLst>
              <a:ext uri="{FF2B5EF4-FFF2-40B4-BE49-F238E27FC236}">
                <a16:creationId xmlns:a16="http://schemas.microsoft.com/office/drawing/2014/main" id="{91C4E4F6-053E-80A0-7758-C4F9E2F6E120}"/>
              </a:ext>
            </a:extLst>
          </p:cNvPr>
          <p:cNvCxnSpPr>
            <a:cxnSpLocks/>
          </p:cNvCxnSpPr>
          <p:nvPr/>
        </p:nvCxnSpPr>
        <p:spPr>
          <a:xfrm>
            <a:off x="10115206" y="5349834"/>
            <a:ext cx="0" cy="86300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2">
            <a:extLst>
              <a:ext uri="{FF2B5EF4-FFF2-40B4-BE49-F238E27FC236}">
                <a16:creationId xmlns:a16="http://schemas.microsoft.com/office/drawing/2014/main" id="{9694C427-1B9F-84AA-26AD-E7B151FCA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00" y="5095991"/>
            <a:ext cx="557057" cy="509006"/>
          </a:xfrm>
          <a:prstGeom prst="rect">
            <a:avLst/>
          </a:prstGeom>
        </p:spPr>
      </p:pic>
      <p:grpSp>
        <p:nvGrpSpPr>
          <p:cNvPr id="32" name="Google Shape;1051;p57">
            <a:extLst>
              <a:ext uri="{FF2B5EF4-FFF2-40B4-BE49-F238E27FC236}">
                <a16:creationId xmlns:a16="http://schemas.microsoft.com/office/drawing/2014/main" id="{D56F8A4C-7ED1-B9E2-81A2-6970885478B6}"/>
              </a:ext>
            </a:extLst>
          </p:cNvPr>
          <p:cNvGrpSpPr/>
          <p:nvPr/>
        </p:nvGrpSpPr>
        <p:grpSpPr>
          <a:xfrm>
            <a:off x="546732" y="5247652"/>
            <a:ext cx="1177235" cy="840392"/>
            <a:chOff x="6296250" y="2555950"/>
            <a:chExt cx="1321994" cy="943730"/>
          </a:xfrm>
        </p:grpSpPr>
        <p:sp>
          <p:nvSpPr>
            <p:cNvPr id="34" name="Google Shape;1052;p57">
              <a:extLst>
                <a:ext uri="{FF2B5EF4-FFF2-40B4-BE49-F238E27FC236}">
                  <a16:creationId xmlns:a16="http://schemas.microsoft.com/office/drawing/2014/main" id="{9512B626-0D7A-D0B5-AEE6-F578458ABC8E}"/>
                </a:ext>
              </a:extLst>
            </p:cNvPr>
            <p:cNvSpPr/>
            <p:nvPr/>
          </p:nvSpPr>
          <p:spPr>
            <a:xfrm>
              <a:off x="6296250" y="2702339"/>
              <a:ext cx="1095554" cy="795102"/>
            </a:xfrm>
            <a:custGeom>
              <a:avLst/>
              <a:gdLst/>
              <a:ahLst/>
              <a:cxnLst/>
              <a:rect l="l" t="t" r="r" b="b"/>
              <a:pathLst>
                <a:path w="54451" h="39518" extrusionOk="0">
                  <a:moveTo>
                    <a:pt x="53454" y="1"/>
                  </a:moveTo>
                  <a:cubicBezTo>
                    <a:pt x="53366" y="1"/>
                    <a:pt x="53278" y="38"/>
                    <a:pt x="53216" y="119"/>
                  </a:cubicBezTo>
                  <a:cubicBezTo>
                    <a:pt x="53060" y="321"/>
                    <a:pt x="52919" y="537"/>
                    <a:pt x="52780" y="750"/>
                  </a:cubicBezTo>
                  <a:cubicBezTo>
                    <a:pt x="51256" y="3094"/>
                    <a:pt x="49469" y="5226"/>
                    <a:pt x="47520" y="7223"/>
                  </a:cubicBezTo>
                  <a:cubicBezTo>
                    <a:pt x="46710" y="8053"/>
                    <a:pt x="45805" y="8775"/>
                    <a:pt x="44869" y="9458"/>
                  </a:cubicBezTo>
                  <a:cubicBezTo>
                    <a:pt x="43256" y="10637"/>
                    <a:pt x="41468" y="11435"/>
                    <a:pt x="39520" y="11869"/>
                  </a:cubicBezTo>
                  <a:cubicBezTo>
                    <a:pt x="38069" y="12192"/>
                    <a:pt x="36620" y="12345"/>
                    <a:pt x="35174" y="12345"/>
                  </a:cubicBezTo>
                  <a:cubicBezTo>
                    <a:pt x="33436" y="12345"/>
                    <a:pt x="31702" y="12124"/>
                    <a:pt x="29970" y="11709"/>
                  </a:cubicBezTo>
                  <a:cubicBezTo>
                    <a:pt x="27630" y="11148"/>
                    <a:pt x="25395" y="10281"/>
                    <a:pt x="23170" y="9387"/>
                  </a:cubicBezTo>
                  <a:cubicBezTo>
                    <a:pt x="21738" y="8814"/>
                    <a:pt x="20292" y="8286"/>
                    <a:pt x="18810" y="7853"/>
                  </a:cubicBezTo>
                  <a:cubicBezTo>
                    <a:pt x="17352" y="7429"/>
                    <a:pt x="15896" y="7187"/>
                    <a:pt x="14434" y="7187"/>
                  </a:cubicBezTo>
                  <a:cubicBezTo>
                    <a:pt x="13199" y="7187"/>
                    <a:pt x="11960" y="7360"/>
                    <a:pt x="10712" y="7742"/>
                  </a:cubicBezTo>
                  <a:cubicBezTo>
                    <a:pt x="6609" y="8997"/>
                    <a:pt x="3452" y="11343"/>
                    <a:pt x="1714" y="15368"/>
                  </a:cubicBezTo>
                  <a:cubicBezTo>
                    <a:pt x="383" y="18453"/>
                    <a:pt x="1" y="21631"/>
                    <a:pt x="940" y="24901"/>
                  </a:cubicBezTo>
                  <a:cubicBezTo>
                    <a:pt x="1720" y="27613"/>
                    <a:pt x="3063" y="30042"/>
                    <a:pt x="4829" y="32230"/>
                  </a:cubicBezTo>
                  <a:cubicBezTo>
                    <a:pt x="6261" y="34002"/>
                    <a:pt x="7838" y="35616"/>
                    <a:pt x="9812" y="36823"/>
                  </a:cubicBezTo>
                  <a:cubicBezTo>
                    <a:pt x="12927" y="38728"/>
                    <a:pt x="16296" y="39518"/>
                    <a:pt x="19849" y="39518"/>
                  </a:cubicBezTo>
                  <a:cubicBezTo>
                    <a:pt x="20234" y="39518"/>
                    <a:pt x="20621" y="39509"/>
                    <a:pt x="21010" y="39491"/>
                  </a:cubicBezTo>
                  <a:cubicBezTo>
                    <a:pt x="22420" y="39424"/>
                    <a:pt x="23828" y="39265"/>
                    <a:pt x="25228" y="39071"/>
                  </a:cubicBezTo>
                  <a:cubicBezTo>
                    <a:pt x="28464" y="38623"/>
                    <a:pt x="31607" y="37816"/>
                    <a:pt x="34613" y="36504"/>
                  </a:cubicBezTo>
                  <a:cubicBezTo>
                    <a:pt x="42150" y="33214"/>
                    <a:pt x="47715" y="27831"/>
                    <a:pt x="51314" y="20482"/>
                  </a:cubicBezTo>
                  <a:cubicBezTo>
                    <a:pt x="53452" y="16118"/>
                    <a:pt x="54450" y="11437"/>
                    <a:pt x="54359" y="6385"/>
                  </a:cubicBezTo>
                  <a:cubicBezTo>
                    <a:pt x="54404" y="4833"/>
                    <a:pt x="54242" y="3128"/>
                    <a:pt x="54053" y="1422"/>
                  </a:cubicBezTo>
                  <a:cubicBezTo>
                    <a:pt x="54007" y="994"/>
                    <a:pt x="53924" y="577"/>
                    <a:pt x="53740" y="184"/>
                  </a:cubicBezTo>
                  <a:cubicBezTo>
                    <a:pt x="53685" y="66"/>
                    <a:pt x="53570" y="1"/>
                    <a:pt x="5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53;p57">
              <a:extLst>
                <a:ext uri="{FF2B5EF4-FFF2-40B4-BE49-F238E27FC236}">
                  <a16:creationId xmlns:a16="http://schemas.microsoft.com/office/drawing/2014/main" id="{4866532D-593F-9123-B5BC-5EDA8BB5DE47}"/>
                </a:ext>
              </a:extLst>
            </p:cNvPr>
            <p:cNvSpPr/>
            <p:nvPr/>
          </p:nvSpPr>
          <p:spPr>
            <a:xfrm>
              <a:off x="6310173" y="3189090"/>
              <a:ext cx="589174" cy="307595"/>
            </a:xfrm>
            <a:custGeom>
              <a:avLst/>
              <a:gdLst/>
              <a:ahLst/>
              <a:cxnLst/>
              <a:rect l="l" t="t" r="r" b="b"/>
              <a:pathLst>
                <a:path w="29283" h="15288" extrusionOk="0">
                  <a:moveTo>
                    <a:pt x="4699" y="1"/>
                  </a:moveTo>
                  <a:cubicBezTo>
                    <a:pt x="4473" y="1"/>
                    <a:pt x="4248" y="5"/>
                    <a:pt x="4023" y="21"/>
                  </a:cubicBezTo>
                  <a:cubicBezTo>
                    <a:pt x="2913" y="99"/>
                    <a:pt x="1806" y="219"/>
                    <a:pt x="718" y="468"/>
                  </a:cubicBezTo>
                  <a:cubicBezTo>
                    <a:pt x="190" y="591"/>
                    <a:pt x="0" y="871"/>
                    <a:pt x="103" y="1398"/>
                  </a:cubicBezTo>
                  <a:cubicBezTo>
                    <a:pt x="168" y="1732"/>
                    <a:pt x="282" y="2058"/>
                    <a:pt x="402" y="2377"/>
                  </a:cubicBezTo>
                  <a:cubicBezTo>
                    <a:pt x="1370" y="4944"/>
                    <a:pt x="2923" y="7145"/>
                    <a:pt x="4798" y="9106"/>
                  </a:cubicBezTo>
                  <a:cubicBezTo>
                    <a:pt x="8210" y="12678"/>
                    <a:pt x="12373" y="14754"/>
                    <a:pt x="17326" y="15197"/>
                  </a:cubicBezTo>
                  <a:cubicBezTo>
                    <a:pt x="17976" y="15255"/>
                    <a:pt x="18623" y="15287"/>
                    <a:pt x="19269" y="15287"/>
                  </a:cubicBezTo>
                  <a:cubicBezTo>
                    <a:pt x="19901" y="15287"/>
                    <a:pt x="20533" y="15256"/>
                    <a:pt x="21168" y="15187"/>
                  </a:cubicBezTo>
                  <a:cubicBezTo>
                    <a:pt x="23083" y="14978"/>
                    <a:pt x="25002" y="14825"/>
                    <a:pt x="26919" y="14634"/>
                  </a:cubicBezTo>
                  <a:cubicBezTo>
                    <a:pt x="27344" y="14591"/>
                    <a:pt x="27767" y="14520"/>
                    <a:pt x="28184" y="14423"/>
                  </a:cubicBezTo>
                  <a:cubicBezTo>
                    <a:pt x="29135" y="14207"/>
                    <a:pt x="29282" y="13818"/>
                    <a:pt x="28741" y="12970"/>
                  </a:cubicBezTo>
                  <a:cubicBezTo>
                    <a:pt x="28557" y="12682"/>
                    <a:pt x="28354" y="12406"/>
                    <a:pt x="28135" y="12142"/>
                  </a:cubicBezTo>
                  <a:cubicBezTo>
                    <a:pt x="26190" y="9797"/>
                    <a:pt x="24083" y="7603"/>
                    <a:pt x="21694" y="5708"/>
                  </a:cubicBezTo>
                  <a:cubicBezTo>
                    <a:pt x="17054" y="2027"/>
                    <a:pt x="11776" y="44"/>
                    <a:pt x="5820" y="14"/>
                  </a:cubicBezTo>
                  <a:cubicBezTo>
                    <a:pt x="5447" y="14"/>
                    <a:pt x="5072" y="1"/>
                    <a:pt x="4699" y="1"/>
                  </a:cubicBezTo>
                  <a:close/>
                </a:path>
              </a:pathLst>
            </a:custGeom>
            <a:solidFill>
              <a:srgbClr val="EA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54;p57">
              <a:extLst>
                <a:ext uri="{FF2B5EF4-FFF2-40B4-BE49-F238E27FC236}">
                  <a16:creationId xmlns:a16="http://schemas.microsoft.com/office/drawing/2014/main" id="{B2FA2261-FC2A-25EF-518F-7CF6ABC2C9CB}"/>
                </a:ext>
              </a:extLst>
            </p:cNvPr>
            <p:cNvSpPr/>
            <p:nvPr/>
          </p:nvSpPr>
          <p:spPr>
            <a:xfrm>
              <a:off x="7126108" y="2555950"/>
              <a:ext cx="492135" cy="258804"/>
            </a:xfrm>
            <a:custGeom>
              <a:avLst/>
              <a:gdLst/>
              <a:ahLst/>
              <a:cxnLst/>
              <a:rect l="l" t="t" r="r" b="b"/>
              <a:pathLst>
                <a:path w="24460" h="12863" extrusionOk="0">
                  <a:moveTo>
                    <a:pt x="888" y="0"/>
                  </a:moveTo>
                  <a:cubicBezTo>
                    <a:pt x="659" y="0"/>
                    <a:pt x="482" y="139"/>
                    <a:pt x="380" y="350"/>
                  </a:cubicBezTo>
                  <a:cubicBezTo>
                    <a:pt x="290" y="538"/>
                    <a:pt x="248" y="755"/>
                    <a:pt x="212" y="964"/>
                  </a:cubicBezTo>
                  <a:cubicBezTo>
                    <a:pt x="1" y="2161"/>
                    <a:pt x="329" y="3238"/>
                    <a:pt x="909" y="4282"/>
                  </a:cubicBezTo>
                  <a:cubicBezTo>
                    <a:pt x="2236" y="6676"/>
                    <a:pt x="5324" y="8260"/>
                    <a:pt x="8145" y="8260"/>
                  </a:cubicBezTo>
                  <a:cubicBezTo>
                    <a:pt x="8486" y="8260"/>
                    <a:pt x="8822" y="8237"/>
                    <a:pt x="9151" y="8189"/>
                  </a:cubicBezTo>
                  <a:cubicBezTo>
                    <a:pt x="10080" y="8056"/>
                    <a:pt x="10997" y="7828"/>
                    <a:pt x="11913" y="7619"/>
                  </a:cubicBezTo>
                  <a:cubicBezTo>
                    <a:pt x="11989" y="7602"/>
                    <a:pt x="12059" y="7593"/>
                    <a:pt x="12124" y="7593"/>
                  </a:cubicBezTo>
                  <a:cubicBezTo>
                    <a:pt x="12309" y="7593"/>
                    <a:pt x="12458" y="7664"/>
                    <a:pt x="12595" y="7824"/>
                  </a:cubicBezTo>
                  <a:cubicBezTo>
                    <a:pt x="13094" y="8411"/>
                    <a:pt x="13600" y="8993"/>
                    <a:pt x="14098" y="9581"/>
                  </a:cubicBezTo>
                  <a:cubicBezTo>
                    <a:pt x="14762" y="10369"/>
                    <a:pt x="15532" y="11060"/>
                    <a:pt x="16385" y="11636"/>
                  </a:cubicBezTo>
                  <a:cubicBezTo>
                    <a:pt x="17548" y="12423"/>
                    <a:pt x="18797" y="12862"/>
                    <a:pt x="20132" y="12862"/>
                  </a:cubicBezTo>
                  <a:cubicBezTo>
                    <a:pt x="20583" y="12862"/>
                    <a:pt x="21043" y="12812"/>
                    <a:pt x="21512" y="12709"/>
                  </a:cubicBezTo>
                  <a:cubicBezTo>
                    <a:pt x="22644" y="12458"/>
                    <a:pt x="23531" y="11798"/>
                    <a:pt x="24195" y="10856"/>
                  </a:cubicBezTo>
                  <a:cubicBezTo>
                    <a:pt x="24460" y="10479"/>
                    <a:pt x="24358" y="10082"/>
                    <a:pt x="23957" y="9882"/>
                  </a:cubicBezTo>
                  <a:cubicBezTo>
                    <a:pt x="23535" y="9673"/>
                    <a:pt x="23092" y="9509"/>
                    <a:pt x="22656" y="9331"/>
                  </a:cubicBezTo>
                  <a:cubicBezTo>
                    <a:pt x="21799" y="8986"/>
                    <a:pt x="21098" y="8442"/>
                    <a:pt x="20572" y="7680"/>
                  </a:cubicBezTo>
                  <a:cubicBezTo>
                    <a:pt x="20353" y="7364"/>
                    <a:pt x="20153" y="7035"/>
                    <a:pt x="19944" y="6711"/>
                  </a:cubicBezTo>
                  <a:cubicBezTo>
                    <a:pt x="19475" y="5985"/>
                    <a:pt x="18888" y="5367"/>
                    <a:pt x="18217" y="4823"/>
                  </a:cubicBezTo>
                  <a:cubicBezTo>
                    <a:pt x="17612" y="4332"/>
                    <a:pt x="16938" y="4106"/>
                    <a:pt x="16189" y="4106"/>
                  </a:cubicBezTo>
                  <a:cubicBezTo>
                    <a:pt x="16068" y="4106"/>
                    <a:pt x="15945" y="4112"/>
                    <a:pt x="15820" y="4123"/>
                  </a:cubicBezTo>
                  <a:cubicBezTo>
                    <a:pt x="15076" y="4193"/>
                    <a:pt x="14412" y="4469"/>
                    <a:pt x="13776" y="4835"/>
                  </a:cubicBezTo>
                  <a:cubicBezTo>
                    <a:pt x="13446" y="5024"/>
                    <a:pt x="13129" y="5239"/>
                    <a:pt x="12668" y="5530"/>
                  </a:cubicBezTo>
                  <a:cubicBezTo>
                    <a:pt x="12531" y="5042"/>
                    <a:pt x="12438" y="4670"/>
                    <a:pt x="12322" y="4305"/>
                  </a:cubicBezTo>
                  <a:cubicBezTo>
                    <a:pt x="11750" y="2523"/>
                    <a:pt x="10488" y="1574"/>
                    <a:pt x="8667" y="1339"/>
                  </a:cubicBezTo>
                  <a:cubicBezTo>
                    <a:pt x="8201" y="1279"/>
                    <a:pt x="7726" y="1310"/>
                    <a:pt x="7256" y="1291"/>
                  </a:cubicBezTo>
                  <a:cubicBezTo>
                    <a:pt x="5362" y="1224"/>
                    <a:pt x="3501" y="997"/>
                    <a:pt x="1737" y="248"/>
                  </a:cubicBezTo>
                  <a:cubicBezTo>
                    <a:pt x="1501" y="145"/>
                    <a:pt x="1257" y="67"/>
                    <a:pt x="1008" y="13"/>
                  </a:cubicBezTo>
                  <a:cubicBezTo>
                    <a:pt x="966" y="4"/>
                    <a:pt x="926" y="0"/>
                    <a:pt x="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55;p57">
              <a:extLst>
                <a:ext uri="{FF2B5EF4-FFF2-40B4-BE49-F238E27FC236}">
                  <a16:creationId xmlns:a16="http://schemas.microsoft.com/office/drawing/2014/main" id="{38DE4C3B-197A-C155-F7C4-26CEB5A6F59E}"/>
                </a:ext>
              </a:extLst>
            </p:cNvPr>
            <p:cNvSpPr/>
            <p:nvPr/>
          </p:nvSpPr>
          <p:spPr>
            <a:xfrm>
              <a:off x="6908438" y="3297072"/>
              <a:ext cx="267898" cy="202608"/>
            </a:xfrm>
            <a:custGeom>
              <a:avLst/>
              <a:gdLst/>
              <a:ahLst/>
              <a:cxnLst/>
              <a:rect l="l" t="t" r="r" b="b"/>
              <a:pathLst>
                <a:path w="13315" h="10070" extrusionOk="0">
                  <a:moveTo>
                    <a:pt x="1088" y="1"/>
                  </a:moveTo>
                  <a:cubicBezTo>
                    <a:pt x="959" y="1"/>
                    <a:pt x="831" y="4"/>
                    <a:pt x="704" y="16"/>
                  </a:cubicBezTo>
                  <a:cubicBezTo>
                    <a:pt x="264" y="60"/>
                    <a:pt x="1" y="343"/>
                    <a:pt x="1" y="778"/>
                  </a:cubicBezTo>
                  <a:cubicBezTo>
                    <a:pt x="4" y="1076"/>
                    <a:pt x="41" y="1373"/>
                    <a:pt x="114" y="1662"/>
                  </a:cubicBezTo>
                  <a:cubicBezTo>
                    <a:pt x="500" y="3225"/>
                    <a:pt x="1222" y="4605"/>
                    <a:pt x="2328" y="5791"/>
                  </a:cubicBezTo>
                  <a:cubicBezTo>
                    <a:pt x="4957" y="8609"/>
                    <a:pt x="8291" y="9804"/>
                    <a:pt x="12043" y="10063"/>
                  </a:cubicBezTo>
                  <a:cubicBezTo>
                    <a:pt x="12101" y="10067"/>
                    <a:pt x="12158" y="10069"/>
                    <a:pt x="12214" y="10069"/>
                  </a:cubicBezTo>
                  <a:cubicBezTo>
                    <a:pt x="12868" y="10069"/>
                    <a:pt x="13315" y="9773"/>
                    <a:pt x="13075" y="8796"/>
                  </a:cubicBezTo>
                  <a:cubicBezTo>
                    <a:pt x="13033" y="8631"/>
                    <a:pt x="12963" y="8473"/>
                    <a:pt x="12900" y="8316"/>
                  </a:cubicBezTo>
                  <a:cubicBezTo>
                    <a:pt x="12253" y="6723"/>
                    <a:pt x="11420" y="5238"/>
                    <a:pt x="10335" y="3904"/>
                  </a:cubicBezTo>
                  <a:cubicBezTo>
                    <a:pt x="9516" y="2896"/>
                    <a:pt x="8523" y="2094"/>
                    <a:pt x="7374" y="1492"/>
                  </a:cubicBezTo>
                  <a:cubicBezTo>
                    <a:pt x="5606" y="566"/>
                    <a:pt x="3707" y="124"/>
                    <a:pt x="1727" y="11"/>
                  </a:cubicBezTo>
                  <a:cubicBezTo>
                    <a:pt x="1514" y="11"/>
                    <a:pt x="1300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56;p57">
              <a:extLst>
                <a:ext uri="{FF2B5EF4-FFF2-40B4-BE49-F238E27FC236}">
                  <a16:creationId xmlns:a16="http://schemas.microsoft.com/office/drawing/2014/main" id="{B332E701-5B07-2748-EDAD-7E4F0EA77A44}"/>
                </a:ext>
              </a:extLst>
            </p:cNvPr>
            <p:cNvSpPr/>
            <p:nvPr/>
          </p:nvSpPr>
          <p:spPr>
            <a:xfrm>
              <a:off x="6919081" y="2699221"/>
              <a:ext cx="92914" cy="117461"/>
            </a:xfrm>
            <a:custGeom>
              <a:avLst/>
              <a:gdLst/>
              <a:ahLst/>
              <a:cxnLst/>
              <a:rect l="l" t="t" r="r" b="b"/>
              <a:pathLst>
                <a:path w="4618" h="5838" extrusionOk="0">
                  <a:moveTo>
                    <a:pt x="3413" y="1"/>
                  </a:moveTo>
                  <a:cubicBezTo>
                    <a:pt x="3210" y="1"/>
                    <a:pt x="3000" y="54"/>
                    <a:pt x="2791" y="145"/>
                  </a:cubicBezTo>
                  <a:cubicBezTo>
                    <a:pt x="2215" y="395"/>
                    <a:pt x="1828" y="850"/>
                    <a:pt x="1518" y="1368"/>
                  </a:cubicBezTo>
                  <a:cubicBezTo>
                    <a:pt x="876" y="2436"/>
                    <a:pt x="410" y="3583"/>
                    <a:pt x="74" y="4780"/>
                  </a:cubicBezTo>
                  <a:cubicBezTo>
                    <a:pt x="19" y="4985"/>
                    <a:pt x="0" y="5199"/>
                    <a:pt x="21" y="5409"/>
                  </a:cubicBezTo>
                  <a:cubicBezTo>
                    <a:pt x="42" y="5636"/>
                    <a:pt x="196" y="5788"/>
                    <a:pt x="522" y="5837"/>
                  </a:cubicBezTo>
                  <a:cubicBezTo>
                    <a:pt x="607" y="5807"/>
                    <a:pt x="795" y="5788"/>
                    <a:pt x="915" y="5687"/>
                  </a:cubicBezTo>
                  <a:cubicBezTo>
                    <a:pt x="2028" y="4752"/>
                    <a:pt x="3160" y="3832"/>
                    <a:pt x="3956" y="2591"/>
                  </a:cubicBezTo>
                  <a:cubicBezTo>
                    <a:pt x="4161" y="2270"/>
                    <a:pt x="4315" y="1911"/>
                    <a:pt x="4443" y="1552"/>
                  </a:cubicBezTo>
                  <a:cubicBezTo>
                    <a:pt x="4617" y="1066"/>
                    <a:pt x="4503" y="605"/>
                    <a:pt x="4115" y="269"/>
                  </a:cubicBezTo>
                  <a:cubicBezTo>
                    <a:pt x="3899" y="81"/>
                    <a:pt x="3661" y="1"/>
                    <a:pt x="3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57;p57">
              <a:extLst>
                <a:ext uri="{FF2B5EF4-FFF2-40B4-BE49-F238E27FC236}">
                  <a16:creationId xmlns:a16="http://schemas.microsoft.com/office/drawing/2014/main" id="{853B6693-31C7-01D7-0590-C9EAD7BA8BEC}"/>
                </a:ext>
              </a:extLst>
            </p:cNvPr>
            <p:cNvSpPr/>
            <p:nvPr/>
          </p:nvSpPr>
          <p:spPr>
            <a:xfrm>
              <a:off x="6795308" y="2724652"/>
              <a:ext cx="90520" cy="117622"/>
            </a:xfrm>
            <a:custGeom>
              <a:avLst/>
              <a:gdLst/>
              <a:ahLst/>
              <a:cxnLst/>
              <a:rect l="l" t="t" r="r" b="b"/>
              <a:pathLst>
                <a:path w="4499" h="5846" extrusionOk="0">
                  <a:moveTo>
                    <a:pt x="1207" y="1"/>
                  </a:moveTo>
                  <a:cubicBezTo>
                    <a:pt x="811" y="1"/>
                    <a:pt x="461" y="162"/>
                    <a:pt x="272" y="464"/>
                  </a:cubicBezTo>
                  <a:cubicBezTo>
                    <a:pt x="0" y="899"/>
                    <a:pt x="127" y="1497"/>
                    <a:pt x="615" y="1955"/>
                  </a:cubicBezTo>
                  <a:cubicBezTo>
                    <a:pt x="833" y="2157"/>
                    <a:pt x="1084" y="2323"/>
                    <a:pt x="1325" y="2497"/>
                  </a:cubicBezTo>
                  <a:cubicBezTo>
                    <a:pt x="2210" y="3133"/>
                    <a:pt x="2887" y="3932"/>
                    <a:pt x="3274" y="4964"/>
                  </a:cubicBezTo>
                  <a:cubicBezTo>
                    <a:pt x="3364" y="5201"/>
                    <a:pt x="3468" y="5439"/>
                    <a:pt x="3612" y="5644"/>
                  </a:cubicBezTo>
                  <a:cubicBezTo>
                    <a:pt x="3704" y="5776"/>
                    <a:pt x="3848" y="5845"/>
                    <a:pt x="4002" y="5845"/>
                  </a:cubicBezTo>
                  <a:cubicBezTo>
                    <a:pt x="4061" y="5845"/>
                    <a:pt x="4122" y="5835"/>
                    <a:pt x="4182" y="5814"/>
                  </a:cubicBezTo>
                  <a:cubicBezTo>
                    <a:pt x="4407" y="5736"/>
                    <a:pt x="4486" y="5537"/>
                    <a:pt x="4499" y="5234"/>
                  </a:cubicBezTo>
                  <a:cubicBezTo>
                    <a:pt x="4444" y="4930"/>
                    <a:pt x="4390" y="4551"/>
                    <a:pt x="4305" y="4179"/>
                  </a:cubicBezTo>
                  <a:cubicBezTo>
                    <a:pt x="4058" y="3091"/>
                    <a:pt x="3687" y="2054"/>
                    <a:pt x="3015" y="1147"/>
                  </a:cubicBezTo>
                  <a:cubicBezTo>
                    <a:pt x="2707" y="733"/>
                    <a:pt x="2365" y="361"/>
                    <a:pt x="1879" y="147"/>
                  </a:cubicBezTo>
                  <a:cubicBezTo>
                    <a:pt x="1653" y="49"/>
                    <a:pt x="1423" y="1"/>
                    <a:pt x="1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58;p57">
              <a:extLst>
                <a:ext uri="{FF2B5EF4-FFF2-40B4-BE49-F238E27FC236}">
                  <a16:creationId xmlns:a16="http://schemas.microsoft.com/office/drawing/2014/main" id="{6087E1C3-C1DE-C0C7-2EF8-AA6694EE3EB7}"/>
                </a:ext>
              </a:extLst>
            </p:cNvPr>
            <p:cNvSpPr/>
            <p:nvPr/>
          </p:nvSpPr>
          <p:spPr>
            <a:xfrm>
              <a:off x="6955718" y="2826960"/>
              <a:ext cx="120519" cy="46135"/>
            </a:xfrm>
            <a:custGeom>
              <a:avLst/>
              <a:gdLst/>
              <a:ahLst/>
              <a:cxnLst/>
              <a:rect l="l" t="t" r="r" b="b"/>
              <a:pathLst>
                <a:path w="5990" h="2293" extrusionOk="0">
                  <a:moveTo>
                    <a:pt x="4022" y="1"/>
                  </a:moveTo>
                  <a:cubicBezTo>
                    <a:pt x="3972" y="1"/>
                    <a:pt x="3922" y="2"/>
                    <a:pt x="3873" y="6"/>
                  </a:cubicBezTo>
                  <a:cubicBezTo>
                    <a:pt x="3040" y="8"/>
                    <a:pt x="1637" y="378"/>
                    <a:pt x="758" y="813"/>
                  </a:cubicBezTo>
                  <a:cubicBezTo>
                    <a:pt x="250" y="1064"/>
                    <a:pt x="0" y="1385"/>
                    <a:pt x="137" y="1645"/>
                  </a:cubicBezTo>
                  <a:cubicBezTo>
                    <a:pt x="285" y="1929"/>
                    <a:pt x="526" y="2012"/>
                    <a:pt x="797" y="2012"/>
                  </a:cubicBezTo>
                  <a:cubicBezTo>
                    <a:pt x="869" y="2012"/>
                    <a:pt x="943" y="2006"/>
                    <a:pt x="1018" y="1997"/>
                  </a:cubicBezTo>
                  <a:cubicBezTo>
                    <a:pt x="1286" y="1963"/>
                    <a:pt x="1552" y="1947"/>
                    <a:pt x="1816" y="1947"/>
                  </a:cubicBezTo>
                  <a:cubicBezTo>
                    <a:pt x="2484" y="1947"/>
                    <a:pt x="3143" y="2048"/>
                    <a:pt x="3802" y="2211"/>
                  </a:cubicBezTo>
                  <a:cubicBezTo>
                    <a:pt x="4043" y="2271"/>
                    <a:pt x="4299" y="2293"/>
                    <a:pt x="4554" y="2293"/>
                  </a:cubicBezTo>
                  <a:cubicBezTo>
                    <a:pt x="4641" y="2293"/>
                    <a:pt x="4729" y="2290"/>
                    <a:pt x="4815" y="2285"/>
                  </a:cubicBezTo>
                  <a:cubicBezTo>
                    <a:pt x="5356" y="2259"/>
                    <a:pt x="5772" y="1933"/>
                    <a:pt x="5875" y="1517"/>
                  </a:cubicBezTo>
                  <a:cubicBezTo>
                    <a:pt x="5989" y="1050"/>
                    <a:pt x="5717" y="544"/>
                    <a:pt x="5183" y="282"/>
                  </a:cubicBezTo>
                  <a:cubicBezTo>
                    <a:pt x="4807" y="95"/>
                    <a:pt x="4406" y="1"/>
                    <a:pt x="4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59;p57">
              <a:extLst>
                <a:ext uri="{FF2B5EF4-FFF2-40B4-BE49-F238E27FC236}">
                  <a16:creationId xmlns:a16="http://schemas.microsoft.com/office/drawing/2014/main" id="{3AB679DE-E0FD-2879-B480-76C0C9273DE4}"/>
                </a:ext>
              </a:extLst>
            </p:cNvPr>
            <p:cNvSpPr/>
            <p:nvPr/>
          </p:nvSpPr>
          <p:spPr>
            <a:xfrm>
              <a:off x="6339989" y="2982222"/>
              <a:ext cx="102592" cy="67060"/>
            </a:xfrm>
            <a:custGeom>
              <a:avLst/>
              <a:gdLst/>
              <a:ahLst/>
              <a:cxnLst/>
              <a:rect l="l" t="t" r="r" b="b"/>
              <a:pathLst>
                <a:path w="5099" h="3333" extrusionOk="0">
                  <a:moveTo>
                    <a:pt x="391" y="0"/>
                  </a:moveTo>
                  <a:cubicBezTo>
                    <a:pt x="338" y="0"/>
                    <a:pt x="285" y="9"/>
                    <a:pt x="245" y="26"/>
                  </a:cubicBezTo>
                  <a:cubicBezTo>
                    <a:pt x="146" y="66"/>
                    <a:pt x="33" y="193"/>
                    <a:pt x="20" y="295"/>
                  </a:cubicBezTo>
                  <a:cubicBezTo>
                    <a:pt x="0" y="453"/>
                    <a:pt x="31" y="633"/>
                    <a:pt x="90" y="783"/>
                  </a:cubicBezTo>
                  <a:cubicBezTo>
                    <a:pt x="674" y="2284"/>
                    <a:pt x="2225" y="3320"/>
                    <a:pt x="4080" y="3332"/>
                  </a:cubicBezTo>
                  <a:cubicBezTo>
                    <a:pt x="4178" y="3315"/>
                    <a:pt x="4479" y="3300"/>
                    <a:pt x="4758" y="3208"/>
                  </a:cubicBezTo>
                  <a:cubicBezTo>
                    <a:pt x="4963" y="3141"/>
                    <a:pt x="5098" y="2944"/>
                    <a:pt x="5057" y="2705"/>
                  </a:cubicBezTo>
                  <a:cubicBezTo>
                    <a:pt x="5026" y="2530"/>
                    <a:pt x="4896" y="2388"/>
                    <a:pt x="4722" y="2366"/>
                  </a:cubicBezTo>
                  <a:cubicBezTo>
                    <a:pt x="4572" y="2346"/>
                    <a:pt x="4420" y="2342"/>
                    <a:pt x="4267" y="2342"/>
                  </a:cubicBezTo>
                  <a:cubicBezTo>
                    <a:pt x="4165" y="2342"/>
                    <a:pt x="4063" y="2343"/>
                    <a:pt x="3962" y="2343"/>
                  </a:cubicBezTo>
                  <a:cubicBezTo>
                    <a:pt x="2609" y="2341"/>
                    <a:pt x="1597" y="1770"/>
                    <a:pt x="954" y="566"/>
                  </a:cubicBezTo>
                  <a:cubicBezTo>
                    <a:pt x="855" y="383"/>
                    <a:pt x="738" y="200"/>
                    <a:pt x="590" y="58"/>
                  </a:cubicBezTo>
                  <a:cubicBezTo>
                    <a:pt x="550" y="19"/>
                    <a:pt x="470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0;p57">
              <a:extLst>
                <a:ext uri="{FF2B5EF4-FFF2-40B4-BE49-F238E27FC236}">
                  <a16:creationId xmlns:a16="http://schemas.microsoft.com/office/drawing/2014/main" id="{31E511ED-ACB4-C59C-5074-E67E91C01732}"/>
                </a:ext>
              </a:extLst>
            </p:cNvPr>
            <p:cNvSpPr/>
            <p:nvPr/>
          </p:nvSpPr>
          <p:spPr>
            <a:xfrm>
              <a:off x="6533275" y="2940373"/>
              <a:ext cx="50602" cy="48328"/>
            </a:xfrm>
            <a:custGeom>
              <a:avLst/>
              <a:gdLst/>
              <a:ahLst/>
              <a:cxnLst/>
              <a:rect l="l" t="t" r="r" b="b"/>
              <a:pathLst>
                <a:path w="2515" h="2402" extrusionOk="0">
                  <a:moveTo>
                    <a:pt x="1198" y="0"/>
                  </a:moveTo>
                  <a:cubicBezTo>
                    <a:pt x="1180" y="0"/>
                    <a:pt x="1161" y="1"/>
                    <a:pt x="1143" y="2"/>
                  </a:cubicBezTo>
                  <a:cubicBezTo>
                    <a:pt x="560" y="31"/>
                    <a:pt x="38" y="582"/>
                    <a:pt x="20" y="1186"/>
                  </a:cubicBezTo>
                  <a:cubicBezTo>
                    <a:pt x="1" y="1864"/>
                    <a:pt x="531" y="2402"/>
                    <a:pt x="1216" y="2402"/>
                  </a:cubicBezTo>
                  <a:cubicBezTo>
                    <a:pt x="1217" y="2402"/>
                    <a:pt x="1219" y="2402"/>
                    <a:pt x="1221" y="2402"/>
                  </a:cubicBezTo>
                  <a:cubicBezTo>
                    <a:pt x="1928" y="2397"/>
                    <a:pt x="2515" y="1870"/>
                    <a:pt x="2501" y="1251"/>
                  </a:cubicBezTo>
                  <a:cubicBezTo>
                    <a:pt x="2486" y="599"/>
                    <a:pt x="1856" y="0"/>
                    <a:pt x="1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1;p57">
              <a:extLst>
                <a:ext uri="{FF2B5EF4-FFF2-40B4-BE49-F238E27FC236}">
                  <a16:creationId xmlns:a16="http://schemas.microsoft.com/office/drawing/2014/main" id="{3D7D2EDE-9269-3ABF-412A-F1ECCB231990}"/>
                </a:ext>
              </a:extLst>
            </p:cNvPr>
            <p:cNvSpPr/>
            <p:nvPr/>
          </p:nvSpPr>
          <p:spPr>
            <a:xfrm>
              <a:off x="6334175" y="3234098"/>
              <a:ext cx="516239" cy="246732"/>
            </a:xfrm>
            <a:custGeom>
              <a:avLst/>
              <a:gdLst/>
              <a:ahLst/>
              <a:cxnLst/>
              <a:rect l="l" t="t" r="r" b="b"/>
              <a:pathLst>
                <a:path w="25658" h="12263" extrusionOk="0">
                  <a:moveTo>
                    <a:pt x="851" y="1"/>
                  </a:moveTo>
                  <a:cubicBezTo>
                    <a:pt x="845" y="1"/>
                    <a:pt x="838" y="1"/>
                    <a:pt x="832" y="1"/>
                  </a:cubicBezTo>
                  <a:cubicBezTo>
                    <a:pt x="621" y="4"/>
                    <a:pt x="407" y="15"/>
                    <a:pt x="200" y="51"/>
                  </a:cubicBezTo>
                  <a:cubicBezTo>
                    <a:pt x="61" y="76"/>
                    <a:pt x="1" y="208"/>
                    <a:pt x="20" y="340"/>
                  </a:cubicBezTo>
                  <a:cubicBezTo>
                    <a:pt x="32" y="413"/>
                    <a:pt x="93" y="517"/>
                    <a:pt x="156" y="539"/>
                  </a:cubicBezTo>
                  <a:cubicBezTo>
                    <a:pt x="317" y="595"/>
                    <a:pt x="486" y="630"/>
                    <a:pt x="656" y="646"/>
                  </a:cubicBezTo>
                  <a:cubicBezTo>
                    <a:pt x="1550" y="736"/>
                    <a:pt x="2449" y="796"/>
                    <a:pt x="3342" y="904"/>
                  </a:cubicBezTo>
                  <a:cubicBezTo>
                    <a:pt x="8359" y="1511"/>
                    <a:pt x="12967" y="3240"/>
                    <a:pt x="17210" y="5976"/>
                  </a:cubicBezTo>
                  <a:cubicBezTo>
                    <a:pt x="19881" y="7698"/>
                    <a:pt x="22351" y="9676"/>
                    <a:pt x="24723" y="11785"/>
                  </a:cubicBezTo>
                  <a:cubicBezTo>
                    <a:pt x="24913" y="11955"/>
                    <a:pt x="25114" y="12112"/>
                    <a:pt x="25326" y="12256"/>
                  </a:cubicBezTo>
                  <a:cubicBezTo>
                    <a:pt x="25332" y="12260"/>
                    <a:pt x="25341" y="12262"/>
                    <a:pt x="25352" y="12262"/>
                  </a:cubicBezTo>
                  <a:cubicBezTo>
                    <a:pt x="25406" y="12262"/>
                    <a:pt x="25502" y="12214"/>
                    <a:pt x="25546" y="12171"/>
                  </a:cubicBezTo>
                  <a:cubicBezTo>
                    <a:pt x="25600" y="12119"/>
                    <a:pt x="25658" y="12012"/>
                    <a:pt x="25638" y="11953"/>
                  </a:cubicBezTo>
                  <a:cubicBezTo>
                    <a:pt x="25493" y="11528"/>
                    <a:pt x="25133" y="11267"/>
                    <a:pt x="24820" y="10986"/>
                  </a:cubicBezTo>
                  <a:cubicBezTo>
                    <a:pt x="22074" y="8519"/>
                    <a:pt x="19179" y="6252"/>
                    <a:pt x="15974" y="4400"/>
                  </a:cubicBezTo>
                  <a:cubicBezTo>
                    <a:pt x="11481" y="1805"/>
                    <a:pt x="6644" y="369"/>
                    <a:pt x="1473" y="33"/>
                  </a:cubicBezTo>
                  <a:cubicBezTo>
                    <a:pt x="1265" y="22"/>
                    <a:pt x="1057" y="1"/>
                    <a:pt x="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2;p57">
              <a:extLst>
                <a:ext uri="{FF2B5EF4-FFF2-40B4-BE49-F238E27FC236}">
                  <a16:creationId xmlns:a16="http://schemas.microsoft.com/office/drawing/2014/main" id="{F9D5064B-161E-E910-DA8D-9D9B1065B33B}"/>
                </a:ext>
              </a:extLst>
            </p:cNvPr>
            <p:cNvSpPr/>
            <p:nvPr/>
          </p:nvSpPr>
          <p:spPr>
            <a:xfrm>
              <a:off x="6368961" y="3300572"/>
              <a:ext cx="404211" cy="187760"/>
            </a:xfrm>
            <a:custGeom>
              <a:avLst/>
              <a:gdLst/>
              <a:ahLst/>
              <a:cxnLst/>
              <a:rect l="l" t="t" r="r" b="b"/>
              <a:pathLst>
                <a:path w="20090" h="9332" extrusionOk="0">
                  <a:moveTo>
                    <a:pt x="946" y="1"/>
                  </a:moveTo>
                  <a:cubicBezTo>
                    <a:pt x="737" y="1"/>
                    <a:pt x="529" y="2"/>
                    <a:pt x="322" y="7"/>
                  </a:cubicBezTo>
                  <a:cubicBezTo>
                    <a:pt x="124" y="11"/>
                    <a:pt x="1" y="156"/>
                    <a:pt x="16" y="339"/>
                  </a:cubicBezTo>
                  <a:cubicBezTo>
                    <a:pt x="25" y="435"/>
                    <a:pt x="147" y="573"/>
                    <a:pt x="244" y="600"/>
                  </a:cubicBezTo>
                  <a:cubicBezTo>
                    <a:pt x="446" y="655"/>
                    <a:pt x="666" y="650"/>
                    <a:pt x="879" y="668"/>
                  </a:cubicBezTo>
                  <a:cubicBezTo>
                    <a:pt x="2498" y="810"/>
                    <a:pt x="4121" y="920"/>
                    <a:pt x="5721" y="1234"/>
                  </a:cubicBezTo>
                  <a:cubicBezTo>
                    <a:pt x="9407" y="1958"/>
                    <a:pt x="12673" y="3586"/>
                    <a:pt x="15647" y="5837"/>
                  </a:cubicBezTo>
                  <a:cubicBezTo>
                    <a:pt x="16844" y="6741"/>
                    <a:pt x="17984" y="7715"/>
                    <a:pt x="19061" y="8758"/>
                  </a:cubicBezTo>
                  <a:cubicBezTo>
                    <a:pt x="19274" y="8965"/>
                    <a:pt x="19511" y="9147"/>
                    <a:pt x="19752" y="9322"/>
                  </a:cubicBezTo>
                  <a:cubicBezTo>
                    <a:pt x="19762" y="9329"/>
                    <a:pt x="19776" y="9332"/>
                    <a:pt x="19793" y="9332"/>
                  </a:cubicBezTo>
                  <a:cubicBezTo>
                    <a:pt x="19849" y="9332"/>
                    <a:pt x="19937" y="9297"/>
                    <a:pt x="19978" y="9262"/>
                  </a:cubicBezTo>
                  <a:cubicBezTo>
                    <a:pt x="20031" y="9216"/>
                    <a:pt x="20090" y="9096"/>
                    <a:pt x="20066" y="9050"/>
                  </a:cubicBezTo>
                  <a:cubicBezTo>
                    <a:pt x="19970" y="8866"/>
                    <a:pt x="19868" y="8673"/>
                    <a:pt x="19724" y="8527"/>
                  </a:cubicBezTo>
                  <a:cubicBezTo>
                    <a:pt x="14776" y="3473"/>
                    <a:pt x="8944" y="291"/>
                    <a:pt x="1729" y="3"/>
                  </a:cubicBezTo>
                  <a:cubicBezTo>
                    <a:pt x="1467" y="3"/>
                    <a:pt x="1206" y="1"/>
                    <a:pt x="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3;p57">
              <a:extLst>
                <a:ext uri="{FF2B5EF4-FFF2-40B4-BE49-F238E27FC236}">
                  <a16:creationId xmlns:a16="http://schemas.microsoft.com/office/drawing/2014/main" id="{3132347F-93B5-9069-05DC-69B8D0A9C8B2}"/>
                </a:ext>
              </a:extLst>
            </p:cNvPr>
            <p:cNvSpPr/>
            <p:nvPr/>
          </p:nvSpPr>
          <p:spPr>
            <a:xfrm>
              <a:off x="6435717" y="3375115"/>
              <a:ext cx="239348" cy="118889"/>
            </a:xfrm>
            <a:custGeom>
              <a:avLst/>
              <a:gdLst/>
              <a:ahLst/>
              <a:cxnLst/>
              <a:rect l="l" t="t" r="r" b="b"/>
              <a:pathLst>
                <a:path w="11896" h="5909" extrusionOk="0">
                  <a:moveTo>
                    <a:pt x="585" y="0"/>
                  </a:moveTo>
                  <a:cubicBezTo>
                    <a:pt x="523" y="0"/>
                    <a:pt x="461" y="1"/>
                    <a:pt x="399" y="6"/>
                  </a:cubicBezTo>
                  <a:cubicBezTo>
                    <a:pt x="222" y="18"/>
                    <a:pt x="45" y="77"/>
                    <a:pt x="25" y="282"/>
                  </a:cubicBezTo>
                  <a:cubicBezTo>
                    <a:pt x="0" y="548"/>
                    <a:pt x="200" y="654"/>
                    <a:pt x="418" y="683"/>
                  </a:cubicBezTo>
                  <a:cubicBezTo>
                    <a:pt x="714" y="724"/>
                    <a:pt x="1015" y="733"/>
                    <a:pt x="1314" y="750"/>
                  </a:cubicBezTo>
                  <a:cubicBezTo>
                    <a:pt x="2216" y="800"/>
                    <a:pt x="3097" y="968"/>
                    <a:pt x="3974" y="1173"/>
                  </a:cubicBezTo>
                  <a:cubicBezTo>
                    <a:pt x="6557" y="1781"/>
                    <a:pt x="8659" y="3221"/>
                    <a:pt x="10570" y="4988"/>
                  </a:cubicBezTo>
                  <a:cubicBezTo>
                    <a:pt x="10853" y="5250"/>
                    <a:pt x="11112" y="5538"/>
                    <a:pt x="11401" y="5792"/>
                  </a:cubicBezTo>
                  <a:cubicBezTo>
                    <a:pt x="11471" y="5854"/>
                    <a:pt x="11564" y="5909"/>
                    <a:pt x="11654" y="5909"/>
                  </a:cubicBezTo>
                  <a:cubicBezTo>
                    <a:pt x="11722" y="5909"/>
                    <a:pt x="11788" y="5878"/>
                    <a:pt x="11841" y="5796"/>
                  </a:cubicBezTo>
                  <a:cubicBezTo>
                    <a:pt x="11896" y="5713"/>
                    <a:pt x="11880" y="5554"/>
                    <a:pt x="11843" y="5448"/>
                  </a:cubicBezTo>
                  <a:cubicBezTo>
                    <a:pt x="11802" y="5332"/>
                    <a:pt x="11710" y="5229"/>
                    <a:pt x="11622" y="5137"/>
                  </a:cubicBezTo>
                  <a:cubicBezTo>
                    <a:pt x="8723" y="2029"/>
                    <a:pt x="5235" y="146"/>
                    <a:pt x="912" y="4"/>
                  </a:cubicBezTo>
                  <a:cubicBezTo>
                    <a:pt x="804" y="4"/>
                    <a:pt x="694" y="0"/>
                    <a:pt x="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4;p57">
              <a:extLst>
                <a:ext uri="{FF2B5EF4-FFF2-40B4-BE49-F238E27FC236}">
                  <a16:creationId xmlns:a16="http://schemas.microsoft.com/office/drawing/2014/main" id="{E6C36C50-1900-8E52-45CF-3FC309B86182}"/>
                </a:ext>
              </a:extLst>
            </p:cNvPr>
            <p:cNvSpPr/>
            <p:nvPr/>
          </p:nvSpPr>
          <p:spPr>
            <a:xfrm>
              <a:off x="6550758" y="2950876"/>
              <a:ext cx="36518" cy="35733"/>
            </a:xfrm>
            <a:custGeom>
              <a:avLst/>
              <a:gdLst/>
              <a:ahLst/>
              <a:cxnLst/>
              <a:rect l="l" t="t" r="r" b="b"/>
              <a:pathLst>
                <a:path w="1815" h="1776" extrusionOk="0">
                  <a:moveTo>
                    <a:pt x="897" y="1"/>
                  </a:moveTo>
                  <a:cubicBezTo>
                    <a:pt x="889" y="1"/>
                    <a:pt x="880" y="1"/>
                    <a:pt x="872" y="1"/>
                  </a:cubicBezTo>
                  <a:cubicBezTo>
                    <a:pt x="417" y="15"/>
                    <a:pt x="31" y="436"/>
                    <a:pt x="14" y="936"/>
                  </a:cubicBezTo>
                  <a:cubicBezTo>
                    <a:pt x="1" y="1383"/>
                    <a:pt x="349" y="1765"/>
                    <a:pt x="781" y="1775"/>
                  </a:cubicBezTo>
                  <a:cubicBezTo>
                    <a:pt x="787" y="1775"/>
                    <a:pt x="793" y="1775"/>
                    <a:pt x="798" y="1775"/>
                  </a:cubicBezTo>
                  <a:cubicBezTo>
                    <a:pt x="1309" y="1775"/>
                    <a:pt x="1790" y="1333"/>
                    <a:pt x="1802" y="848"/>
                  </a:cubicBezTo>
                  <a:cubicBezTo>
                    <a:pt x="1814" y="416"/>
                    <a:pt x="1364" y="1"/>
                    <a:pt x="8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29832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5">
            <a:extLst>
              <a:ext uri="{FF2B5EF4-FFF2-40B4-BE49-F238E27FC236}">
                <a16:creationId xmlns:a16="http://schemas.microsoft.com/office/drawing/2014/main" id="{BB1E098F-0869-6D84-6F95-3F1AD2EB97B1}"/>
              </a:ext>
            </a:extLst>
          </p:cNvPr>
          <p:cNvSpPr txBox="1"/>
          <p:nvPr/>
        </p:nvSpPr>
        <p:spPr>
          <a:xfrm>
            <a:off x="172474" y="199643"/>
            <a:ext cx="5612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2.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0B60B239-748A-D0CF-F92E-4EF117F6F3F9}"/>
              </a:ext>
            </a:extLst>
          </p:cNvPr>
          <p:cNvSpPr txBox="1"/>
          <p:nvPr/>
        </p:nvSpPr>
        <p:spPr>
          <a:xfrm>
            <a:off x="5619113" y="584229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LUYỆN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TẬP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18" name="Google Shape;322;p36">
            <a:extLst>
              <a:ext uri="{FF2B5EF4-FFF2-40B4-BE49-F238E27FC236}">
                <a16:creationId xmlns:a16="http://schemas.microsoft.com/office/drawing/2014/main" id="{8F27FEC6-B135-526C-3505-CCA6795DEFD8}"/>
              </a:ext>
            </a:extLst>
          </p:cNvPr>
          <p:cNvSpPr/>
          <p:nvPr/>
        </p:nvSpPr>
        <p:spPr>
          <a:xfrm>
            <a:off x="184705" y="6558785"/>
            <a:ext cx="1385534" cy="199144"/>
          </a:xfrm>
          <a:custGeom>
            <a:avLst/>
            <a:gdLst/>
            <a:ahLst/>
            <a:cxnLst/>
            <a:rect l="l" t="t" r="r" b="b"/>
            <a:pathLst>
              <a:path w="41546" h="5893" extrusionOk="0">
                <a:moveTo>
                  <a:pt x="20772" y="0"/>
                </a:moveTo>
                <a:cubicBezTo>
                  <a:pt x="15264" y="0"/>
                  <a:pt x="9980" y="310"/>
                  <a:pt x="6085" y="863"/>
                </a:cubicBezTo>
                <a:cubicBezTo>
                  <a:pt x="2189" y="1416"/>
                  <a:pt x="0" y="2165"/>
                  <a:pt x="0" y="2946"/>
                </a:cubicBezTo>
                <a:cubicBezTo>
                  <a:pt x="0" y="3728"/>
                  <a:pt x="2189" y="4477"/>
                  <a:pt x="6085" y="5030"/>
                </a:cubicBezTo>
                <a:cubicBezTo>
                  <a:pt x="9980" y="5582"/>
                  <a:pt x="15264" y="5893"/>
                  <a:pt x="20772" y="5893"/>
                </a:cubicBezTo>
                <a:cubicBezTo>
                  <a:pt x="26282" y="5893"/>
                  <a:pt x="31566" y="5582"/>
                  <a:pt x="35461" y="5030"/>
                </a:cubicBezTo>
                <a:cubicBezTo>
                  <a:pt x="39356" y="4477"/>
                  <a:pt x="41546" y="3728"/>
                  <a:pt x="41546" y="2946"/>
                </a:cubicBezTo>
                <a:cubicBezTo>
                  <a:pt x="41546" y="2165"/>
                  <a:pt x="39356" y="1416"/>
                  <a:pt x="35461" y="863"/>
                </a:cubicBezTo>
                <a:cubicBezTo>
                  <a:pt x="31566" y="310"/>
                  <a:pt x="26282" y="0"/>
                  <a:pt x="20772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Hình chữ nhật 87">
            <a:extLst>
              <a:ext uri="{FF2B5EF4-FFF2-40B4-BE49-F238E27FC236}">
                <a16:creationId xmlns:a16="http://schemas.microsoft.com/office/drawing/2014/main" id="{CB7E5547-FEC2-94D5-E43C-0939488E1A80}"/>
              </a:ext>
            </a:extLst>
          </p:cNvPr>
          <p:cNvSpPr/>
          <p:nvPr/>
        </p:nvSpPr>
        <p:spPr>
          <a:xfrm>
            <a:off x="1209337" y="1210562"/>
            <a:ext cx="475688" cy="647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ộp Văn bản 88">
            <a:extLst>
              <a:ext uri="{FF2B5EF4-FFF2-40B4-BE49-F238E27FC236}">
                <a16:creationId xmlns:a16="http://schemas.microsoft.com/office/drawing/2014/main" id="{BF23C054-151B-9829-44C3-58E6DF3923F9}"/>
              </a:ext>
            </a:extLst>
          </p:cNvPr>
          <p:cNvSpPr txBox="1"/>
          <p:nvPr/>
        </p:nvSpPr>
        <p:spPr>
          <a:xfrm>
            <a:off x="1163460" y="1190242"/>
            <a:ext cx="10316323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?6.  Cho tam </a:t>
            </a:r>
            <a:r>
              <a:rPr lang="en-US" sz="2400" dirty="0" err="1"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latin typeface="#9Slide03 SVNAvo" panose="02040603050506020204" pitchFamily="18" charset="0"/>
              </a:rPr>
              <a:t> ABC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tại</a:t>
            </a:r>
            <a:r>
              <a:rPr lang="en-US" sz="2400" dirty="0">
                <a:latin typeface="#9Slide03 SVNAvo" panose="02040603050506020204" pitchFamily="18" charset="0"/>
              </a:rPr>
              <a:t> A. </a:t>
            </a:r>
            <a:r>
              <a:rPr lang="en-US" sz="2400" dirty="0" err="1">
                <a:latin typeface="#9Slide03 SVNAvo" panose="02040603050506020204" pitchFamily="18" charset="0"/>
              </a:rPr>
              <a:t>Kẻ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đường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thẳng</a:t>
            </a:r>
            <a:r>
              <a:rPr lang="en-US" sz="2400" dirty="0">
                <a:latin typeface="#9Slide03 SVNAvo" panose="02040603050506020204" pitchFamily="18" charset="0"/>
              </a:rPr>
              <a:t> d song song </a:t>
            </a:r>
            <a:r>
              <a:rPr lang="en-US" sz="2400" dirty="0" err="1">
                <a:latin typeface="#9Slide03 SVNAvo" panose="02040603050506020204" pitchFamily="18" charset="0"/>
              </a:rPr>
              <a:t>với</a:t>
            </a:r>
            <a:r>
              <a:rPr lang="en-US" sz="2400" dirty="0">
                <a:latin typeface="#9Slide03 SVNAvo" panose="02040603050506020204" pitchFamily="18" charset="0"/>
              </a:rPr>
              <a:t> BC, </a:t>
            </a:r>
            <a:r>
              <a:rPr lang="en-US" sz="2400" dirty="0" err="1">
                <a:latin typeface="#9Slide03 SVNAvo" panose="02040603050506020204" pitchFamily="18" charset="0"/>
              </a:rPr>
              <a:t>cắt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latin typeface="#9Slide03 SVNAvo" panose="02040603050506020204" pitchFamily="18" charset="0"/>
              </a:rPr>
              <a:t> AB </a:t>
            </a:r>
            <a:r>
              <a:rPr lang="en-US" sz="2400" dirty="0" err="1">
                <a:latin typeface="#9Slide03 SVNAvo" panose="02040603050506020204" pitchFamily="18" charset="0"/>
              </a:rPr>
              <a:t>tại</a:t>
            </a:r>
            <a:r>
              <a:rPr lang="en-US" sz="2400" dirty="0">
                <a:latin typeface="#9Slide03 SVNAvo" panose="02040603050506020204" pitchFamily="18" charset="0"/>
              </a:rPr>
              <a:t> D </a:t>
            </a:r>
            <a:r>
              <a:rPr lang="en-US" sz="2400" dirty="0" err="1">
                <a:latin typeface="#9Slide03 SVNAvo" panose="02040603050506020204" pitchFamily="18" charset="0"/>
              </a:rPr>
              <a:t>và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cắt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latin typeface="#9Slide03 SVNAvo" panose="02040603050506020204" pitchFamily="18" charset="0"/>
              </a:rPr>
              <a:t> AC </a:t>
            </a:r>
            <a:r>
              <a:rPr lang="en-US" sz="2400" dirty="0" err="1">
                <a:latin typeface="#9Slide03 SVNAvo" panose="02040603050506020204" pitchFamily="18" charset="0"/>
              </a:rPr>
              <a:t>tại</a:t>
            </a:r>
            <a:r>
              <a:rPr lang="en-US" sz="2400" dirty="0">
                <a:latin typeface="#9Slide03 SVNAvo" panose="02040603050506020204" pitchFamily="18" charset="0"/>
              </a:rPr>
              <a:t> E.</a:t>
            </a:r>
          </a:p>
        </p:txBody>
      </p:sp>
      <p:pic>
        <p:nvPicPr>
          <p:cNvPr id="52" name="Hình ảnh 89">
            <a:extLst>
              <a:ext uri="{FF2B5EF4-FFF2-40B4-BE49-F238E27FC236}">
                <a16:creationId xmlns:a16="http://schemas.microsoft.com/office/drawing/2014/main" id="{92F1D751-C861-4B78-32B7-FEE633ED7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7" y="1303713"/>
            <a:ext cx="451242" cy="451242"/>
          </a:xfrm>
          <a:prstGeom prst="rect">
            <a:avLst/>
          </a:prstGeom>
        </p:spPr>
      </p:pic>
      <p:sp>
        <p:nvSpPr>
          <p:cNvPr id="54" name="Hộp Văn bản 93">
            <a:extLst>
              <a:ext uri="{FF2B5EF4-FFF2-40B4-BE49-F238E27FC236}">
                <a16:creationId xmlns:a16="http://schemas.microsoft.com/office/drawing/2014/main" id="{DCABA7E7-8591-E4D6-8C1F-06F8165CE6BB}"/>
              </a:ext>
            </a:extLst>
          </p:cNvPr>
          <p:cNvSpPr txBox="1"/>
          <p:nvPr/>
        </p:nvSpPr>
        <p:spPr>
          <a:xfrm>
            <a:off x="1756302" y="2553304"/>
            <a:ext cx="4192067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a) </a:t>
            </a:r>
            <a:r>
              <a:rPr lang="en-US" sz="2400" dirty="0" err="1">
                <a:latin typeface="#9Slide03 SVNAvo" panose="02040603050506020204" pitchFamily="18" charset="0"/>
              </a:rPr>
              <a:t>Tứ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DECB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là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gì</a:t>
            </a:r>
            <a:r>
              <a:rPr lang="en-US" sz="2400" dirty="0">
                <a:latin typeface="#9Slide03 SVNAvo" panose="02040603050506020204" pitchFamily="18" charset="0"/>
              </a:rPr>
              <a:t>?</a:t>
            </a:r>
          </a:p>
        </p:txBody>
      </p:sp>
      <p:grpSp>
        <p:nvGrpSpPr>
          <p:cNvPr id="90" name="Google Shape;1051;p57">
            <a:extLst>
              <a:ext uri="{FF2B5EF4-FFF2-40B4-BE49-F238E27FC236}">
                <a16:creationId xmlns:a16="http://schemas.microsoft.com/office/drawing/2014/main" id="{2817745C-62A5-6892-CA78-9739C036E539}"/>
              </a:ext>
            </a:extLst>
          </p:cNvPr>
          <p:cNvGrpSpPr/>
          <p:nvPr/>
        </p:nvGrpSpPr>
        <p:grpSpPr>
          <a:xfrm>
            <a:off x="712217" y="5405816"/>
            <a:ext cx="1177235" cy="840392"/>
            <a:chOff x="6296250" y="2555950"/>
            <a:chExt cx="1321994" cy="943730"/>
          </a:xfrm>
        </p:grpSpPr>
        <p:sp>
          <p:nvSpPr>
            <p:cNvPr id="91" name="Google Shape;1052;p57">
              <a:extLst>
                <a:ext uri="{FF2B5EF4-FFF2-40B4-BE49-F238E27FC236}">
                  <a16:creationId xmlns:a16="http://schemas.microsoft.com/office/drawing/2014/main" id="{C251886D-F12D-2417-7C9E-4808CBC1E277}"/>
                </a:ext>
              </a:extLst>
            </p:cNvPr>
            <p:cNvSpPr/>
            <p:nvPr/>
          </p:nvSpPr>
          <p:spPr>
            <a:xfrm>
              <a:off x="6296250" y="2702339"/>
              <a:ext cx="1095554" cy="795102"/>
            </a:xfrm>
            <a:custGeom>
              <a:avLst/>
              <a:gdLst/>
              <a:ahLst/>
              <a:cxnLst/>
              <a:rect l="l" t="t" r="r" b="b"/>
              <a:pathLst>
                <a:path w="54451" h="39518" extrusionOk="0">
                  <a:moveTo>
                    <a:pt x="53454" y="1"/>
                  </a:moveTo>
                  <a:cubicBezTo>
                    <a:pt x="53366" y="1"/>
                    <a:pt x="53278" y="38"/>
                    <a:pt x="53216" y="119"/>
                  </a:cubicBezTo>
                  <a:cubicBezTo>
                    <a:pt x="53060" y="321"/>
                    <a:pt x="52919" y="537"/>
                    <a:pt x="52780" y="750"/>
                  </a:cubicBezTo>
                  <a:cubicBezTo>
                    <a:pt x="51256" y="3094"/>
                    <a:pt x="49469" y="5226"/>
                    <a:pt x="47520" y="7223"/>
                  </a:cubicBezTo>
                  <a:cubicBezTo>
                    <a:pt x="46710" y="8053"/>
                    <a:pt x="45805" y="8775"/>
                    <a:pt x="44869" y="9458"/>
                  </a:cubicBezTo>
                  <a:cubicBezTo>
                    <a:pt x="43256" y="10637"/>
                    <a:pt x="41468" y="11435"/>
                    <a:pt x="39520" y="11869"/>
                  </a:cubicBezTo>
                  <a:cubicBezTo>
                    <a:pt x="38069" y="12192"/>
                    <a:pt x="36620" y="12345"/>
                    <a:pt x="35174" y="12345"/>
                  </a:cubicBezTo>
                  <a:cubicBezTo>
                    <a:pt x="33436" y="12345"/>
                    <a:pt x="31702" y="12124"/>
                    <a:pt x="29970" y="11709"/>
                  </a:cubicBezTo>
                  <a:cubicBezTo>
                    <a:pt x="27630" y="11148"/>
                    <a:pt x="25395" y="10281"/>
                    <a:pt x="23170" y="9387"/>
                  </a:cubicBezTo>
                  <a:cubicBezTo>
                    <a:pt x="21738" y="8814"/>
                    <a:pt x="20292" y="8286"/>
                    <a:pt x="18810" y="7853"/>
                  </a:cubicBezTo>
                  <a:cubicBezTo>
                    <a:pt x="17352" y="7429"/>
                    <a:pt x="15896" y="7187"/>
                    <a:pt x="14434" y="7187"/>
                  </a:cubicBezTo>
                  <a:cubicBezTo>
                    <a:pt x="13199" y="7187"/>
                    <a:pt x="11960" y="7360"/>
                    <a:pt x="10712" y="7742"/>
                  </a:cubicBezTo>
                  <a:cubicBezTo>
                    <a:pt x="6609" y="8997"/>
                    <a:pt x="3452" y="11343"/>
                    <a:pt x="1714" y="15368"/>
                  </a:cubicBezTo>
                  <a:cubicBezTo>
                    <a:pt x="383" y="18453"/>
                    <a:pt x="1" y="21631"/>
                    <a:pt x="940" y="24901"/>
                  </a:cubicBezTo>
                  <a:cubicBezTo>
                    <a:pt x="1720" y="27613"/>
                    <a:pt x="3063" y="30042"/>
                    <a:pt x="4829" y="32230"/>
                  </a:cubicBezTo>
                  <a:cubicBezTo>
                    <a:pt x="6261" y="34002"/>
                    <a:pt x="7838" y="35616"/>
                    <a:pt x="9812" y="36823"/>
                  </a:cubicBezTo>
                  <a:cubicBezTo>
                    <a:pt x="12927" y="38728"/>
                    <a:pt x="16296" y="39518"/>
                    <a:pt x="19849" y="39518"/>
                  </a:cubicBezTo>
                  <a:cubicBezTo>
                    <a:pt x="20234" y="39518"/>
                    <a:pt x="20621" y="39509"/>
                    <a:pt x="21010" y="39491"/>
                  </a:cubicBezTo>
                  <a:cubicBezTo>
                    <a:pt x="22420" y="39424"/>
                    <a:pt x="23828" y="39265"/>
                    <a:pt x="25228" y="39071"/>
                  </a:cubicBezTo>
                  <a:cubicBezTo>
                    <a:pt x="28464" y="38623"/>
                    <a:pt x="31607" y="37816"/>
                    <a:pt x="34613" y="36504"/>
                  </a:cubicBezTo>
                  <a:cubicBezTo>
                    <a:pt x="42150" y="33214"/>
                    <a:pt x="47715" y="27831"/>
                    <a:pt x="51314" y="20482"/>
                  </a:cubicBezTo>
                  <a:cubicBezTo>
                    <a:pt x="53452" y="16118"/>
                    <a:pt x="54450" y="11437"/>
                    <a:pt x="54359" y="6385"/>
                  </a:cubicBezTo>
                  <a:cubicBezTo>
                    <a:pt x="54404" y="4833"/>
                    <a:pt x="54242" y="3128"/>
                    <a:pt x="54053" y="1422"/>
                  </a:cubicBezTo>
                  <a:cubicBezTo>
                    <a:pt x="54007" y="994"/>
                    <a:pt x="53924" y="577"/>
                    <a:pt x="53740" y="184"/>
                  </a:cubicBezTo>
                  <a:cubicBezTo>
                    <a:pt x="53685" y="66"/>
                    <a:pt x="53570" y="1"/>
                    <a:pt x="5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53;p57">
              <a:extLst>
                <a:ext uri="{FF2B5EF4-FFF2-40B4-BE49-F238E27FC236}">
                  <a16:creationId xmlns:a16="http://schemas.microsoft.com/office/drawing/2014/main" id="{1DD5DB46-9275-2E3C-2BA8-C9E26CF1385C}"/>
                </a:ext>
              </a:extLst>
            </p:cNvPr>
            <p:cNvSpPr/>
            <p:nvPr/>
          </p:nvSpPr>
          <p:spPr>
            <a:xfrm>
              <a:off x="6310173" y="3189090"/>
              <a:ext cx="589174" cy="307595"/>
            </a:xfrm>
            <a:custGeom>
              <a:avLst/>
              <a:gdLst/>
              <a:ahLst/>
              <a:cxnLst/>
              <a:rect l="l" t="t" r="r" b="b"/>
              <a:pathLst>
                <a:path w="29283" h="15288" extrusionOk="0">
                  <a:moveTo>
                    <a:pt x="4699" y="1"/>
                  </a:moveTo>
                  <a:cubicBezTo>
                    <a:pt x="4473" y="1"/>
                    <a:pt x="4248" y="5"/>
                    <a:pt x="4023" y="21"/>
                  </a:cubicBezTo>
                  <a:cubicBezTo>
                    <a:pt x="2913" y="99"/>
                    <a:pt x="1806" y="219"/>
                    <a:pt x="718" y="468"/>
                  </a:cubicBezTo>
                  <a:cubicBezTo>
                    <a:pt x="190" y="591"/>
                    <a:pt x="0" y="871"/>
                    <a:pt x="103" y="1398"/>
                  </a:cubicBezTo>
                  <a:cubicBezTo>
                    <a:pt x="168" y="1732"/>
                    <a:pt x="282" y="2058"/>
                    <a:pt x="402" y="2377"/>
                  </a:cubicBezTo>
                  <a:cubicBezTo>
                    <a:pt x="1370" y="4944"/>
                    <a:pt x="2923" y="7145"/>
                    <a:pt x="4798" y="9106"/>
                  </a:cubicBezTo>
                  <a:cubicBezTo>
                    <a:pt x="8210" y="12678"/>
                    <a:pt x="12373" y="14754"/>
                    <a:pt x="17326" y="15197"/>
                  </a:cubicBezTo>
                  <a:cubicBezTo>
                    <a:pt x="17976" y="15255"/>
                    <a:pt x="18623" y="15287"/>
                    <a:pt x="19269" y="15287"/>
                  </a:cubicBezTo>
                  <a:cubicBezTo>
                    <a:pt x="19901" y="15287"/>
                    <a:pt x="20533" y="15256"/>
                    <a:pt x="21168" y="15187"/>
                  </a:cubicBezTo>
                  <a:cubicBezTo>
                    <a:pt x="23083" y="14978"/>
                    <a:pt x="25002" y="14825"/>
                    <a:pt x="26919" y="14634"/>
                  </a:cubicBezTo>
                  <a:cubicBezTo>
                    <a:pt x="27344" y="14591"/>
                    <a:pt x="27767" y="14520"/>
                    <a:pt x="28184" y="14423"/>
                  </a:cubicBezTo>
                  <a:cubicBezTo>
                    <a:pt x="29135" y="14207"/>
                    <a:pt x="29282" y="13818"/>
                    <a:pt x="28741" y="12970"/>
                  </a:cubicBezTo>
                  <a:cubicBezTo>
                    <a:pt x="28557" y="12682"/>
                    <a:pt x="28354" y="12406"/>
                    <a:pt x="28135" y="12142"/>
                  </a:cubicBezTo>
                  <a:cubicBezTo>
                    <a:pt x="26190" y="9797"/>
                    <a:pt x="24083" y="7603"/>
                    <a:pt x="21694" y="5708"/>
                  </a:cubicBezTo>
                  <a:cubicBezTo>
                    <a:pt x="17054" y="2027"/>
                    <a:pt x="11776" y="44"/>
                    <a:pt x="5820" y="14"/>
                  </a:cubicBezTo>
                  <a:cubicBezTo>
                    <a:pt x="5447" y="14"/>
                    <a:pt x="5072" y="1"/>
                    <a:pt x="4699" y="1"/>
                  </a:cubicBezTo>
                  <a:close/>
                </a:path>
              </a:pathLst>
            </a:custGeom>
            <a:solidFill>
              <a:srgbClr val="EA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54;p57">
              <a:extLst>
                <a:ext uri="{FF2B5EF4-FFF2-40B4-BE49-F238E27FC236}">
                  <a16:creationId xmlns:a16="http://schemas.microsoft.com/office/drawing/2014/main" id="{68A08DF5-3309-8303-26DE-EA71CC42E2FA}"/>
                </a:ext>
              </a:extLst>
            </p:cNvPr>
            <p:cNvSpPr/>
            <p:nvPr/>
          </p:nvSpPr>
          <p:spPr>
            <a:xfrm>
              <a:off x="7126108" y="2555950"/>
              <a:ext cx="492135" cy="258804"/>
            </a:xfrm>
            <a:custGeom>
              <a:avLst/>
              <a:gdLst/>
              <a:ahLst/>
              <a:cxnLst/>
              <a:rect l="l" t="t" r="r" b="b"/>
              <a:pathLst>
                <a:path w="24460" h="12863" extrusionOk="0">
                  <a:moveTo>
                    <a:pt x="888" y="0"/>
                  </a:moveTo>
                  <a:cubicBezTo>
                    <a:pt x="659" y="0"/>
                    <a:pt x="482" y="139"/>
                    <a:pt x="380" y="350"/>
                  </a:cubicBezTo>
                  <a:cubicBezTo>
                    <a:pt x="290" y="538"/>
                    <a:pt x="248" y="755"/>
                    <a:pt x="212" y="964"/>
                  </a:cubicBezTo>
                  <a:cubicBezTo>
                    <a:pt x="1" y="2161"/>
                    <a:pt x="329" y="3238"/>
                    <a:pt x="909" y="4282"/>
                  </a:cubicBezTo>
                  <a:cubicBezTo>
                    <a:pt x="2236" y="6676"/>
                    <a:pt x="5324" y="8260"/>
                    <a:pt x="8145" y="8260"/>
                  </a:cubicBezTo>
                  <a:cubicBezTo>
                    <a:pt x="8486" y="8260"/>
                    <a:pt x="8822" y="8237"/>
                    <a:pt x="9151" y="8189"/>
                  </a:cubicBezTo>
                  <a:cubicBezTo>
                    <a:pt x="10080" y="8056"/>
                    <a:pt x="10997" y="7828"/>
                    <a:pt x="11913" y="7619"/>
                  </a:cubicBezTo>
                  <a:cubicBezTo>
                    <a:pt x="11989" y="7602"/>
                    <a:pt x="12059" y="7593"/>
                    <a:pt x="12124" y="7593"/>
                  </a:cubicBezTo>
                  <a:cubicBezTo>
                    <a:pt x="12309" y="7593"/>
                    <a:pt x="12458" y="7664"/>
                    <a:pt x="12595" y="7824"/>
                  </a:cubicBezTo>
                  <a:cubicBezTo>
                    <a:pt x="13094" y="8411"/>
                    <a:pt x="13600" y="8993"/>
                    <a:pt x="14098" y="9581"/>
                  </a:cubicBezTo>
                  <a:cubicBezTo>
                    <a:pt x="14762" y="10369"/>
                    <a:pt x="15532" y="11060"/>
                    <a:pt x="16385" y="11636"/>
                  </a:cubicBezTo>
                  <a:cubicBezTo>
                    <a:pt x="17548" y="12423"/>
                    <a:pt x="18797" y="12862"/>
                    <a:pt x="20132" y="12862"/>
                  </a:cubicBezTo>
                  <a:cubicBezTo>
                    <a:pt x="20583" y="12862"/>
                    <a:pt x="21043" y="12812"/>
                    <a:pt x="21512" y="12709"/>
                  </a:cubicBezTo>
                  <a:cubicBezTo>
                    <a:pt x="22644" y="12458"/>
                    <a:pt x="23531" y="11798"/>
                    <a:pt x="24195" y="10856"/>
                  </a:cubicBezTo>
                  <a:cubicBezTo>
                    <a:pt x="24460" y="10479"/>
                    <a:pt x="24358" y="10082"/>
                    <a:pt x="23957" y="9882"/>
                  </a:cubicBezTo>
                  <a:cubicBezTo>
                    <a:pt x="23535" y="9673"/>
                    <a:pt x="23092" y="9509"/>
                    <a:pt x="22656" y="9331"/>
                  </a:cubicBezTo>
                  <a:cubicBezTo>
                    <a:pt x="21799" y="8986"/>
                    <a:pt x="21098" y="8442"/>
                    <a:pt x="20572" y="7680"/>
                  </a:cubicBezTo>
                  <a:cubicBezTo>
                    <a:pt x="20353" y="7364"/>
                    <a:pt x="20153" y="7035"/>
                    <a:pt x="19944" y="6711"/>
                  </a:cubicBezTo>
                  <a:cubicBezTo>
                    <a:pt x="19475" y="5985"/>
                    <a:pt x="18888" y="5367"/>
                    <a:pt x="18217" y="4823"/>
                  </a:cubicBezTo>
                  <a:cubicBezTo>
                    <a:pt x="17612" y="4332"/>
                    <a:pt x="16938" y="4106"/>
                    <a:pt x="16189" y="4106"/>
                  </a:cubicBezTo>
                  <a:cubicBezTo>
                    <a:pt x="16068" y="4106"/>
                    <a:pt x="15945" y="4112"/>
                    <a:pt x="15820" y="4123"/>
                  </a:cubicBezTo>
                  <a:cubicBezTo>
                    <a:pt x="15076" y="4193"/>
                    <a:pt x="14412" y="4469"/>
                    <a:pt x="13776" y="4835"/>
                  </a:cubicBezTo>
                  <a:cubicBezTo>
                    <a:pt x="13446" y="5024"/>
                    <a:pt x="13129" y="5239"/>
                    <a:pt x="12668" y="5530"/>
                  </a:cubicBezTo>
                  <a:cubicBezTo>
                    <a:pt x="12531" y="5042"/>
                    <a:pt x="12438" y="4670"/>
                    <a:pt x="12322" y="4305"/>
                  </a:cubicBezTo>
                  <a:cubicBezTo>
                    <a:pt x="11750" y="2523"/>
                    <a:pt x="10488" y="1574"/>
                    <a:pt x="8667" y="1339"/>
                  </a:cubicBezTo>
                  <a:cubicBezTo>
                    <a:pt x="8201" y="1279"/>
                    <a:pt x="7726" y="1310"/>
                    <a:pt x="7256" y="1291"/>
                  </a:cubicBezTo>
                  <a:cubicBezTo>
                    <a:pt x="5362" y="1224"/>
                    <a:pt x="3501" y="997"/>
                    <a:pt x="1737" y="248"/>
                  </a:cubicBezTo>
                  <a:cubicBezTo>
                    <a:pt x="1501" y="145"/>
                    <a:pt x="1257" y="67"/>
                    <a:pt x="1008" y="13"/>
                  </a:cubicBezTo>
                  <a:cubicBezTo>
                    <a:pt x="966" y="4"/>
                    <a:pt x="926" y="0"/>
                    <a:pt x="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55;p57">
              <a:extLst>
                <a:ext uri="{FF2B5EF4-FFF2-40B4-BE49-F238E27FC236}">
                  <a16:creationId xmlns:a16="http://schemas.microsoft.com/office/drawing/2014/main" id="{082A4E2F-CCAE-AE78-3157-DA4C84258103}"/>
                </a:ext>
              </a:extLst>
            </p:cNvPr>
            <p:cNvSpPr/>
            <p:nvPr/>
          </p:nvSpPr>
          <p:spPr>
            <a:xfrm>
              <a:off x="6908438" y="3297072"/>
              <a:ext cx="267898" cy="202608"/>
            </a:xfrm>
            <a:custGeom>
              <a:avLst/>
              <a:gdLst/>
              <a:ahLst/>
              <a:cxnLst/>
              <a:rect l="l" t="t" r="r" b="b"/>
              <a:pathLst>
                <a:path w="13315" h="10070" extrusionOk="0">
                  <a:moveTo>
                    <a:pt x="1088" y="1"/>
                  </a:moveTo>
                  <a:cubicBezTo>
                    <a:pt x="959" y="1"/>
                    <a:pt x="831" y="4"/>
                    <a:pt x="704" y="16"/>
                  </a:cubicBezTo>
                  <a:cubicBezTo>
                    <a:pt x="264" y="60"/>
                    <a:pt x="1" y="343"/>
                    <a:pt x="1" y="778"/>
                  </a:cubicBezTo>
                  <a:cubicBezTo>
                    <a:pt x="4" y="1076"/>
                    <a:pt x="41" y="1373"/>
                    <a:pt x="114" y="1662"/>
                  </a:cubicBezTo>
                  <a:cubicBezTo>
                    <a:pt x="500" y="3225"/>
                    <a:pt x="1222" y="4605"/>
                    <a:pt x="2328" y="5791"/>
                  </a:cubicBezTo>
                  <a:cubicBezTo>
                    <a:pt x="4957" y="8609"/>
                    <a:pt x="8291" y="9804"/>
                    <a:pt x="12043" y="10063"/>
                  </a:cubicBezTo>
                  <a:cubicBezTo>
                    <a:pt x="12101" y="10067"/>
                    <a:pt x="12158" y="10069"/>
                    <a:pt x="12214" y="10069"/>
                  </a:cubicBezTo>
                  <a:cubicBezTo>
                    <a:pt x="12868" y="10069"/>
                    <a:pt x="13315" y="9773"/>
                    <a:pt x="13075" y="8796"/>
                  </a:cubicBezTo>
                  <a:cubicBezTo>
                    <a:pt x="13033" y="8631"/>
                    <a:pt x="12963" y="8473"/>
                    <a:pt x="12900" y="8316"/>
                  </a:cubicBezTo>
                  <a:cubicBezTo>
                    <a:pt x="12253" y="6723"/>
                    <a:pt x="11420" y="5238"/>
                    <a:pt x="10335" y="3904"/>
                  </a:cubicBezTo>
                  <a:cubicBezTo>
                    <a:pt x="9516" y="2896"/>
                    <a:pt x="8523" y="2094"/>
                    <a:pt x="7374" y="1492"/>
                  </a:cubicBezTo>
                  <a:cubicBezTo>
                    <a:pt x="5606" y="566"/>
                    <a:pt x="3707" y="124"/>
                    <a:pt x="1727" y="11"/>
                  </a:cubicBezTo>
                  <a:cubicBezTo>
                    <a:pt x="1514" y="11"/>
                    <a:pt x="1300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56;p57">
              <a:extLst>
                <a:ext uri="{FF2B5EF4-FFF2-40B4-BE49-F238E27FC236}">
                  <a16:creationId xmlns:a16="http://schemas.microsoft.com/office/drawing/2014/main" id="{CE8B3A25-6259-5DC4-735A-A1E64B4126A6}"/>
                </a:ext>
              </a:extLst>
            </p:cNvPr>
            <p:cNvSpPr/>
            <p:nvPr/>
          </p:nvSpPr>
          <p:spPr>
            <a:xfrm>
              <a:off x="6919081" y="2699221"/>
              <a:ext cx="92914" cy="117461"/>
            </a:xfrm>
            <a:custGeom>
              <a:avLst/>
              <a:gdLst/>
              <a:ahLst/>
              <a:cxnLst/>
              <a:rect l="l" t="t" r="r" b="b"/>
              <a:pathLst>
                <a:path w="4618" h="5838" extrusionOk="0">
                  <a:moveTo>
                    <a:pt x="3413" y="1"/>
                  </a:moveTo>
                  <a:cubicBezTo>
                    <a:pt x="3210" y="1"/>
                    <a:pt x="3000" y="54"/>
                    <a:pt x="2791" y="145"/>
                  </a:cubicBezTo>
                  <a:cubicBezTo>
                    <a:pt x="2215" y="395"/>
                    <a:pt x="1828" y="850"/>
                    <a:pt x="1518" y="1368"/>
                  </a:cubicBezTo>
                  <a:cubicBezTo>
                    <a:pt x="876" y="2436"/>
                    <a:pt x="410" y="3583"/>
                    <a:pt x="74" y="4780"/>
                  </a:cubicBezTo>
                  <a:cubicBezTo>
                    <a:pt x="19" y="4985"/>
                    <a:pt x="0" y="5199"/>
                    <a:pt x="21" y="5409"/>
                  </a:cubicBezTo>
                  <a:cubicBezTo>
                    <a:pt x="42" y="5636"/>
                    <a:pt x="196" y="5788"/>
                    <a:pt x="522" y="5837"/>
                  </a:cubicBezTo>
                  <a:cubicBezTo>
                    <a:pt x="607" y="5807"/>
                    <a:pt x="795" y="5788"/>
                    <a:pt x="915" y="5687"/>
                  </a:cubicBezTo>
                  <a:cubicBezTo>
                    <a:pt x="2028" y="4752"/>
                    <a:pt x="3160" y="3832"/>
                    <a:pt x="3956" y="2591"/>
                  </a:cubicBezTo>
                  <a:cubicBezTo>
                    <a:pt x="4161" y="2270"/>
                    <a:pt x="4315" y="1911"/>
                    <a:pt x="4443" y="1552"/>
                  </a:cubicBezTo>
                  <a:cubicBezTo>
                    <a:pt x="4617" y="1066"/>
                    <a:pt x="4503" y="605"/>
                    <a:pt x="4115" y="269"/>
                  </a:cubicBezTo>
                  <a:cubicBezTo>
                    <a:pt x="3899" y="81"/>
                    <a:pt x="3661" y="1"/>
                    <a:pt x="3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57;p57">
              <a:extLst>
                <a:ext uri="{FF2B5EF4-FFF2-40B4-BE49-F238E27FC236}">
                  <a16:creationId xmlns:a16="http://schemas.microsoft.com/office/drawing/2014/main" id="{3FB9F3F5-EA11-DE3C-5F8B-88A882B8ABB1}"/>
                </a:ext>
              </a:extLst>
            </p:cNvPr>
            <p:cNvSpPr/>
            <p:nvPr/>
          </p:nvSpPr>
          <p:spPr>
            <a:xfrm>
              <a:off x="6795308" y="2724652"/>
              <a:ext cx="90520" cy="117622"/>
            </a:xfrm>
            <a:custGeom>
              <a:avLst/>
              <a:gdLst/>
              <a:ahLst/>
              <a:cxnLst/>
              <a:rect l="l" t="t" r="r" b="b"/>
              <a:pathLst>
                <a:path w="4499" h="5846" extrusionOk="0">
                  <a:moveTo>
                    <a:pt x="1207" y="1"/>
                  </a:moveTo>
                  <a:cubicBezTo>
                    <a:pt x="811" y="1"/>
                    <a:pt x="461" y="162"/>
                    <a:pt x="272" y="464"/>
                  </a:cubicBezTo>
                  <a:cubicBezTo>
                    <a:pt x="0" y="899"/>
                    <a:pt x="127" y="1497"/>
                    <a:pt x="615" y="1955"/>
                  </a:cubicBezTo>
                  <a:cubicBezTo>
                    <a:pt x="833" y="2157"/>
                    <a:pt x="1084" y="2323"/>
                    <a:pt x="1325" y="2497"/>
                  </a:cubicBezTo>
                  <a:cubicBezTo>
                    <a:pt x="2210" y="3133"/>
                    <a:pt x="2887" y="3932"/>
                    <a:pt x="3274" y="4964"/>
                  </a:cubicBezTo>
                  <a:cubicBezTo>
                    <a:pt x="3364" y="5201"/>
                    <a:pt x="3468" y="5439"/>
                    <a:pt x="3612" y="5644"/>
                  </a:cubicBezTo>
                  <a:cubicBezTo>
                    <a:pt x="3704" y="5776"/>
                    <a:pt x="3848" y="5845"/>
                    <a:pt x="4002" y="5845"/>
                  </a:cubicBezTo>
                  <a:cubicBezTo>
                    <a:pt x="4061" y="5845"/>
                    <a:pt x="4122" y="5835"/>
                    <a:pt x="4182" y="5814"/>
                  </a:cubicBezTo>
                  <a:cubicBezTo>
                    <a:pt x="4407" y="5736"/>
                    <a:pt x="4486" y="5537"/>
                    <a:pt x="4499" y="5234"/>
                  </a:cubicBezTo>
                  <a:cubicBezTo>
                    <a:pt x="4444" y="4930"/>
                    <a:pt x="4390" y="4551"/>
                    <a:pt x="4305" y="4179"/>
                  </a:cubicBezTo>
                  <a:cubicBezTo>
                    <a:pt x="4058" y="3091"/>
                    <a:pt x="3687" y="2054"/>
                    <a:pt x="3015" y="1147"/>
                  </a:cubicBezTo>
                  <a:cubicBezTo>
                    <a:pt x="2707" y="733"/>
                    <a:pt x="2365" y="361"/>
                    <a:pt x="1879" y="147"/>
                  </a:cubicBezTo>
                  <a:cubicBezTo>
                    <a:pt x="1653" y="49"/>
                    <a:pt x="1423" y="1"/>
                    <a:pt x="1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58;p57">
              <a:extLst>
                <a:ext uri="{FF2B5EF4-FFF2-40B4-BE49-F238E27FC236}">
                  <a16:creationId xmlns:a16="http://schemas.microsoft.com/office/drawing/2014/main" id="{CBC29502-F285-437C-BFEE-D8E08869A4F4}"/>
                </a:ext>
              </a:extLst>
            </p:cNvPr>
            <p:cNvSpPr/>
            <p:nvPr/>
          </p:nvSpPr>
          <p:spPr>
            <a:xfrm>
              <a:off x="6955718" y="2826960"/>
              <a:ext cx="120519" cy="46135"/>
            </a:xfrm>
            <a:custGeom>
              <a:avLst/>
              <a:gdLst/>
              <a:ahLst/>
              <a:cxnLst/>
              <a:rect l="l" t="t" r="r" b="b"/>
              <a:pathLst>
                <a:path w="5990" h="2293" extrusionOk="0">
                  <a:moveTo>
                    <a:pt x="4022" y="1"/>
                  </a:moveTo>
                  <a:cubicBezTo>
                    <a:pt x="3972" y="1"/>
                    <a:pt x="3922" y="2"/>
                    <a:pt x="3873" y="6"/>
                  </a:cubicBezTo>
                  <a:cubicBezTo>
                    <a:pt x="3040" y="8"/>
                    <a:pt x="1637" y="378"/>
                    <a:pt x="758" y="813"/>
                  </a:cubicBezTo>
                  <a:cubicBezTo>
                    <a:pt x="250" y="1064"/>
                    <a:pt x="0" y="1385"/>
                    <a:pt x="137" y="1645"/>
                  </a:cubicBezTo>
                  <a:cubicBezTo>
                    <a:pt x="285" y="1929"/>
                    <a:pt x="526" y="2012"/>
                    <a:pt x="797" y="2012"/>
                  </a:cubicBezTo>
                  <a:cubicBezTo>
                    <a:pt x="869" y="2012"/>
                    <a:pt x="943" y="2006"/>
                    <a:pt x="1018" y="1997"/>
                  </a:cubicBezTo>
                  <a:cubicBezTo>
                    <a:pt x="1286" y="1963"/>
                    <a:pt x="1552" y="1947"/>
                    <a:pt x="1816" y="1947"/>
                  </a:cubicBezTo>
                  <a:cubicBezTo>
                    <a:pt x="2484" y="1947"/>
                    <a:pt x="3143" y="2048"/>
                    <a:pt x="3802" y="2211"/>
                  </a:cubicBezTo>
                  <a:cubicBezTo>
                    <a:pt x="4043" y="2271"/>
                    <a:pt x="4299" y="2293"/>
                    <a:pt x="4554" y="2293"/>
                  </a:cubicBezTo>
                  <a:cubicBezTo>
                    <a:pt x="4641" y="2293"/>
                    <a:pt x="4729" y="2290"/>
                    <a:pt x="4815" y="2285"/>
                  </a:cubicBezTo>
                  <a:cubicBezTo>
                    <a:pt x="5356" y="2259"/>
                    <a:pt x="5772" y="1933"/>
                    <a:pt x="5875" y="1517"/>
                  </a:cubicBezTo>
                  <a:cubicBezTo>
                    <a:pt x="5989" y="1050"/>
                    <a:pt x="5717" y="544"/>
                    <a:pt x="5183" y="282"/>
                  </a:cubicBezTo>
                  <a:cubicBezTo>
                    <a:pt x="4807" y="95"/>
                    <a:pt x="4406" y="1"/>
                    <a:pt x="4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59;p57">
              <a:extLst>
                <a:ext uri="{FF2B5EF4-FFF2-40B4-BE49-F238E27FC236}">
                  <a16:creationId xmlns:a16="http://schemas.microsoft.com/office/drawing/2014/main" id="{6D6A7EA5-770F-93C4-0150-B5AD2ACE3D88}"/>
                </a:ext>
              </a:extLst>
            </p:cNvPr>
            <p:cNvSpPr/>
            <p:nvPr/>
          </p:nvSpPr>
          <p:spPr>
            <a:xfrm>
              <a:off x="6339989" y="2982222"/>
              <a:ext cx="102592" cy="67060"/>
            </a:xfrm>
            <a:custGeom>
              <a:avLst/>
              <a:gdLst/>
              <a:ahLst/>
              <a:cxnLst/>
              <a:rect l="l" t="t" r="r" b="b"/>
              <a:pathLst>
                <a:path w="5099" h="3333" extrusionOk="0">
                  <a:moveTo>
                    <a:pt x="391" y="0"/>
                  </a:moveTo>
                  <a:cubicBezTo>
                    <a:pt x="338" y="0"/>
                    <a:pt x="285" y="9"/>
                    <a:pt x="245" y="26"/>
                  </a:cubicBezTo>
                  <a:cubicBezTo>
                    <a:pt x="146" y="66"/>
                    <a:pt x="33" y="193"/>
                    <a:pt x="20" y="295"/>
                  </a:cubicBezTo>
                  <a:cubicBezTo>
                    <a:pt x="0" y="453"/>
                    <a:pt x="31" y="633"/>
                    <a:pt x="90" y="783"/>
                  </a:cubicBezTo>
                  <a:cubicBezTo>
                    <a:pt x="674" y="2284"/>
                    <a:pt x="2225" y="3320"/>
                    <a:pt x="4080" y="3332"/>
                  </a:cubicBezTo>
                  <a:cubicBezTo>
                    <a:pt x="4178" y="3315"/>
                    <a:pt x="4479" y="3300"/>
                    <a:pt x="4758" y="3208"/>
                  </a:cubicBezTo>
                  <a:cubicBezTo>
                    <a:pt x="4963" y="3141"/>
                    <a:pt x="5098" y="2944"/>
                    <a:pt x="5057" y="2705"/>
                  </a:cubicBezTo>
                  <a:cubicBezTo>
                    <a:pt x="5026" y="2530"/>
                    <a:pt x="4896" y="2388"/>
                    <a:pt x="4722" y="2366"/>
                  </a:cubicBezTo>
                  <a:cubicBezTo>
                    <a:pt x="4572" y="2346"/>
                    <a:pt x="4420" y="2342"/>
                    <a:pt x="4267" y="2342"/>
                  </a:cubicBezTo>
                  <a:cubicBezTo>
                    <a:pt x="4165" y="2342"/>
                    <a:pt x="4063" y="2343"/>
                    <a:pt x="3962" y="2343"/>
                  </a:cubicBezTo>
                  <a:cubicBezTo>
                    <a:pt x="2609" y="2341"/>
                    <a:pt x="1597" y="1770"/>
                    <a:pt x="954" y="566"/>
                  </a:cubicBezTo>
                  <a:cubicBezTo>
                    <a:pt x="855" y="383"/>
                    <a:pt x="738" y="200"/>
                    <a:pt x="590" y="58"/>
                  </a:cubicBezTo>
                  <a:cubicBezTo>
                    <a:pt x="550" y="19"/>
                    <a:pt x="470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60;p57">
              <a:extLst>
                <a:ext uri="{FF2B5EF4-FFF2-40B4-BE49-F238E27FC236}">
                  <a16:creationId xmlns:a16="http://schemas.microsoft.com/office/drawing/2014/main" id="{48BC5C5A-226C-622D-121A-EA31785E2F11}"/>
                </a:ext>
              </a:extLst>
            </p:cNvPr>
            <p:cNvSpPr/>
            <p:nvPr/>
          </p:nvSpPr>
          <p:spPr>
            <a:xfrm>
              <a:off x="6533275" y="2940373"/>
              <a:ext cx="50602" cy="48328"/>
            </a:xfrm>
            <a:custGeom>
              <a:avLst/>
              <a:gdLst/>
              <a:ahLst/>
              <a:cxnLst/>
              <a:rect l="l" t="t" r="r" b="b"/>
              <a:pathLst>
                <a:path w="2515" h="2402" extrusionOk="0">
                  <a:moveTo>
                    <a:pt x="1198" y="0"/>
                  </a:moveTo>
                  <a:cubicBezTo>
                    <a:pt x="1180" y="0"/>
                    <a:pt x="1161" y="1"/>
                    <a:pt x="1143" y="2"/>
                  </a:cubicBezTo>
                  <a:cubicBezTo>
                    <a:pt x="560" y="31"/>
                    <a:pt x="38" y="582"/>
                    <a:pt x="20" y="1186"/>
                  </a:cubicBezTo>
                  <a:cubicBezTo>
                    <a:pt x="1" y="1864"/>
                    <a:pt x="531" y="2402"/>
                    <a:pt x="1216" y="2402"/>
                  </a:cubicBezTo>
                  <a:cubicBezTo>
                    <a:pt x="1217" y="2402"/>
                    <a:pt x="1219" y="2402"/>
                    <a:pt x="1221" y="2402"/>
                  </a:cubicBezTo>
                  <a:cubicBezTo>
                    <a:pt x="1928" y="2397"/>
                    <a:pt x="2515" y="1870"/>
                    <a:pt x="2501" y="1251"/>
                  </a:cubicBezTo>
                  <a:cubicBezTo>
                    <a:pt x="2486" y="599"/>
                    <a:pt x="1856" y="0"/>
                    <a:pt x="1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61;p57">
              <a:extLst>
                <a:ext uri="{FF2B5EF4-FFF2-40B4-BE49-F238E27FC236}">
                  <a16:creationId xmlns:a16="http://schemas.microsoft.com/office/drawing/2014/main" id="{890A447A-2A1D-75BD-5F06-E33136A5886D}"/>
                </a:ext>
              </a:extLst>
            </p:cNvPr>
            <p:cNvSpPr/>
            <p:nvPr/>
          </p:nvSpPr>
          <p:spPr>
            <a:xfrm>
              <a:off x="6334175" y="3234098"/>
              <a:ext cx="516239" cy="246732"/>
            </a:xfrm>
            <a:custGeom>
              <a:avLst/>
              <a:gdLst/>
              <a:ahLst/>
              <a:cxnLst/>
              <a:rect l="l" t="t" r="r" b="b"/>
              <a:pathLst>
                <a:path w="25658" h="12263" extrusionOk="0">
                  <a:moveTo>
                    <a:pt x="851" y="1"/>
                  </a:moveTo>
                  <a:cubicBezTo>
                    <a:pt x="845" y="1"/>
                    <a:pt x="838" y="1"/>
                    <a:pt x="832" y="1"/>
                  </a:cubicBezTo>
                  <a:cubicBezTo>
                    <a:pt x="621" y="4"/>
                    <a:pt x="407" y="15"/>
                    <a:pt x="200" y="51"/>
                  </a:cubicBezTo>
                  <a:cubicBezTo>
                    <a:pt x="61" y="76"/>
                    <a:pt x="1" y="208"/>
                    <a:pt x="20" y="340"/>
                  </a:cubicBezTo>
                  <a:cubicBezTo>
                    <a:pt x="32" y="413"/>
                    <a:pt x="93" y="517"/>
                    <a:pt x="156" y="539"/>
                  </a:cubicBezTo>
                  <a:cubicBezTo>
                    <a:pt x="317" y="595"/>
                    <a:pt x="486" y="630"/>
                    <a:pt x="656" y="646"/>
                  </a:cubicBezTo>
                  <a:cubicBezTo>
                    <a:pt x="1550" y="736"/>
                    <a:pt x="2449" y="796"/>
                    <a:pt x="3342" y="904"/>
                  </a:cubicBezTo>
                  <a:cubicBezTo>
                    <a:pt x="8359" y="1511"/>
                    <a:pt x="12967" y="3240"/>
                    <a:pt x="17210" y="5976"/>
                  </a:cubicBezTo>
                  <a:cubicBezTo>
                    <a:pt x="19881" y="7698"/>
                    <a:pt x="22351" y="9676"/>
                    <a:pt x="24723" y="11785"/>
                  </a:cubicBezTo>
                  <a:cubicBezTo>
                    <a:pt x="24913" y="11955"/>
                    <a:pt x="25114" y="12112"/>
                    <a:pt x="25326" y="12256"/>
                  </a:cubicBezTo>
                  <a:cubicBezTo>
                    <a:pt x="25332" y="12260"/>
                    <a:pt x="25341" y="12262"/>
                    <a:pt x="25352" y="12262"/>
                  </a:cubicBezTo>
                  <a:cubicBezTo>
                    <a:pt x="25406" y="12262"/>
                    <a:pt x="25502" y="12214"/>
                    <a:pt x="25546" y="12171"/>
                  </a:cubicBezTo>
                  <a:cubicBezTo>
                    <a:pt x="25600" y="12119"/>
                    <a:pt x="25658" y="12012"/>
                    <a:pt x="25638" y="11953"/>
                  </a:cubicBezTo>
                  <a:cubicBezTo>
                    <a:pt x="25493" y="11528"/>
                    <a:pt x="25133" y="11267"/>
                    <a:pt x="24820" y="10986"/>
                  </a:cubicBezTo>
                  <a:cubicBezTo>
                    <a:pt x="22074" y="8519"/>
                    <a:pt x="19179" y="6252"/>
                    <a:pt x="15974" y="4400"/>
                  </a:cubicBezTo>
                  <a:cubicBezTo>
                    <a:pt x="11481" y="1805"/>
                    <a:pt x="6644" y="369"/>
                    <a:pt x="1473" y="33"/>
                  </a:cubicBezTo>
                  <a:cubicBezTo>
                    <a:pt x="1265" y="22"/>
                    <a:pt x="1057" y="1"/>
                    <a:pt x="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62;p57">
              <a:extLst>
                <a:ext uri="{FF2B5EF4-FFF2-40B4-BE49-F238E27FC236}">
                  <a16:creationId xmlns:a16="http://schemas.microsoft.com/office/drawing/2014/main" id="{6107ABBF-6FD8-D244-8376-26150ED387BD}"/>
                </a:ext>
              </a:extLst>
            </p:cNvPr>
            <p:cNvSpPr/>
            <p:nvPr/>
          </p:nvSpPr>
          <p:spPr>
            <a:xfrm>
              <a:off x="6368961" y="3300572"/>
              <a:ext cx="404211" cy="187760"/>
            </a:xfrm>
            <a:custGeom>
              <a:avLst/>
              <a:gdLst/>
              <a:ahLst/>
              <a:cxnLst/>
              <a:rect l="l" t="t" r="r" b="b"/>
              <a:pathLst>
                <a:path w="20090" h="9332" extrusionOk="0">
                  <a:moveTo>
                    <a:pt x="946" y="1"/>
                  </a:moveTo>
                  <a:cubicBezTo>
                    <a:pt x="737" y="1"/>
                    <a:pt x="529" y="2"/>
                    <a:pt x="322" y="7"/>
                  </a:cubicBezTo>
                  <a:cubicBezTo>
                    <a:pt x="124" y="11"/>
                    <a:pt x="1" y="156"/>
                    <a:pt x="16" y="339"/>
                  </a:cubicBezTo>
                  <a:cubicBezTo>
                    <a:pt x="25" y="435"/>
                    <a:pt x="147" y="573"/>
                    <a:pt x="244" y="600"/>
                  </a:cubicBezTo>
                  <a:cubicBezTo>
                    <a:pt x="446" y="655"/>
                    <a:pt x="666" y="650"/>
                    <a:pt x="879" y="668"/>
                  </a:cubicBezTo>
                  <a:cubicBezTo>
                    <a:pt x="2498" y="810"/>
                    <a:pt x="4121" y="920"/>
                    <a:pt x="5721" y="1234"/>
                  </a:cubicBezTo>
                  <a:cubicBezTo>
                    <a:pt x="9407" y="1958"/>
                    <a:pt x="12673" y="3586"/>
                    <a:pt x="15647" y="5837"/>
                  </a:cubicBezTo>
                  <a:cubicBezTo>
                    <a:pt x="16844" y="6741"/>
                    <a:pt x="17984" y="7715"/>
                    <a:pt x="19061" y="8758"/>
                  </a:cubicBezTo>
                  <a:cubicBezTo>
                    <a:pt x="19274" y="8965"/>
                    <a:pt x="19511" y="9147"/>
                    <a:pt x="19752" y="9322"/>
                  </a:cubicBezTo>
                  <a:cubicBezTo>
                    <a:pt x="19762" y="9329"/>
                    <a:pt x="19776" y="9332"/>
                    <a:pt x="19793" y="9332"/>
                  </a:cubicBezTo>
                  <a:cubicBezTo>
                    <a:pt x="19849" y="9332"/>
                    <a:pt x="19937" y="9297"/>
                    <a:pt x="19978" y="9262"/>
                  </a:cubicBezTo>
                  <a:cubicBezTo>
                    <a:pt x="20031" y="9216"/>
                    <a:pt x="20090" y="9096"/>
                    <a:pt x="20066" y="9050"/>
                  </a:cubicBezTo>
                  <a:cubicBezTo>
                    <a:pt x="19970" y="8866"/>
                    <a:pt x="19868" y="8673"/>
                    <a:pt x="19724" y="8527"/>
                  </a:cubicBezTo>
                  <a:cubicBezTo>
                    <a:pt x="14776" y="3473"/>
                    <a:pt x="8944" y="291"/>
                    <a:pt x="1729" y="3"/>
                  </a:cubicBezTo>
                  <a:cubicBezTo>
                    <a:pt x="1467" y="3"/>
                    <a:pt x="1206" y="1"/>
                    <a:pt x="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63;p57">
              <a:extLst>
                <a:ext uri="{FF2B5EF4-FFF2-40B4-BE49-F238E27FC236}">
                  <a16:creationId xmlns:a16="http://schemas.microsoft.com/office/drawing/2014/main" id="{22762CEB-A0AC-34AD-393D-2D5081213729}"/>
                </a:ext>
              </a:extLst>
            </p:cNvPr>
            <p:cNvSpPr/>
            <p:nvPr/>
          </p:nvSpPr>
          <p:spPr>
            <a:xfrm>
              <a:off x="6435717" y="3375115"/>
              <a:ext cx="239348" cy="118889"/>
            </a:xfrm>
            <a:custGeom>
              <a:avLst/>
              <a:gdLst/>
              <a:ahLst/>
              <a:cxnLst/>
              <a:rect l="l" t="t" r="r" b="b"/>
              <a:pathLst>
                <a:path w="11896" h="5909" extrusionOk="0">
                  <a:moveTo>
                    <a:pt x="585" y="0"/>
                  </a:moveTo>
                  <a:cubicBezTo>
                    <a:pt x="523" y="0"/>
                    <a:pt x="461" y="1"/>
                    <a:pt x="399" y="6"/>
                  </a:cubicBezTo>
                  <a:cubicBezTo>
                    <a:pt x="222" y="18"/>
                    <a:pt x="45" y="77"/>
                    <a:pt x="25" y="282"/>
                  </a:cubicBezTo>
                  <a:cubicBezTo>
                    <a:pt x="0" y="548"/>
                    <a:pt x="200" y="654"/>
                    <a:pt x="418" y="683"/>
                  </a:cubicBezTo>
                  <a:cubicBezTo>
                    <a:pt x="714" y="724"/>
                    <a:pt x="1015" y="733"/>
                    <a:pt x="1314" y="750"/>
                  </a:cubicBezTo>
                  <a:cubicBezTo>
                    <a:pt x="2216" y="800"/>
                    <a:pt x="3097" y="968"/>
                    <a:pt x="3974" y="1173"/>
                  </a:cubicBezTo>
                  <a:cubicBezTo>
                    <a:pt x="6557" y="1781"/>
                    <a:pt x="8659" y="3221"/>
                    <a:pt x="10570" y="4988"/>
                  </a:cubicBezTo>
                  <a:cubicBezTo>
                    <a:pt x="10853" y="5250"/>
                    <a:pt x="11112" y="5538"/>
                    <a:pt x="11401" y="5792"/>
                  </a:cubicBezTo>
                  <a:cubicBezTo>
                    <a:pt x="11471" y="5854"/>
                    <a:pt x="11564" y="5909"/>
                    <a:pt x="11654" y="5909"/>
                  </a:cubicBezTo>
                  <a:cubicBezTo>
                    <a:pt x="11722" y="5909"/>
                    <a:pt x="11788" y="5878"/>
                    <a:pt x="11841" y="5796"/>
                  </a:cubicBezTo>
                  <a:cubicBezTo>
                    <a:pt x="11896" y="5713"/>
                    <a:pt x="11880" y="5554"/>
                    <a:pt x="11843" y="5448"/>
                  </a:cubicBezTo>
                  <a:cubicBezTo>
                    <a:pt x="11802" y="5332"/>
                    <a:pt x="11710" y="5229"/>
                    <a:pt x="11622" y="5137"/>
                  </a:cubicBezTo>
                  <a:cubicBezTo>
                    <a:pt x="8723" y="2029"/>
                    <a:pt x="5235" y="146"/>
                    <a:pt x="912" y="4"/>
                  </a:cubicBezTo>
                  <a:cubicBezTo>
                    <a:pt x="804" y="4"/>
                    <a:pt x="694" y="0"/>
                    <a:pt x="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64;p57">
              <a:extLst>
                <a:ext uri="{FF2B5EF4-FFF2-40B4-BE49-F238E27FC236}">
                  <a16:creationId xmlns:a16="http://schemas.microsoft.com/office/drawing/2014/main" id="{67EFDD31-1AD0-B4E1-62A8-7AC2831AFD62}"/>
                </a:ext>
              </a:extLst>
            </p:cNvPr>
            <p:cNvSpPr/>
            <p:nvPr/>
          </p:nvSpPr>
          <p:spPr>
            <a:xfrm>
              <a:off x="6550758" y="2950876"/>
              <a:ext cx="36518" cy="35733"/>
            </a:xfrm>
            <a:custGeom>
              <a:avLst/>
              <a:gdLst/>
              <a:ahLst/>
              <a:cxnLst/>
              <a:rect l="l" t="t" r="r" b="b"/>
              <a:pathLst>
                <a:path w="1815" h="1776" extrusionOk="0">
                  <a:moveTo>
                    <a:pt x="897" y="1"/>
                  </a:moveTo>
                  <a:cubicBezTo>
                    <a:pt x="889" y="1"/>
                    <a:pt x="880" y="1"/>
                    <a:pt x="872" y="1"/>
                  </a:cubicBezTo>
                  <a:cubicBezTo>
                    <a:pt x="417" y="15"/>
                    <a:pt x="31" y="436"/>
                    <a:pt x="14" y="936"/>
                  </a:cubicBezTo>
                  <a:cubicBezTo>
                    <a:pt x="1" y="1383"/>
                    <a:pt x="349" y="1765"/>
                    <a:pt x="781" y="1775"/>
                  </a:cubicBezTo>
                  <a:cubicBezTo>
                    <a:pt x="787" y="1775"/>
                    <a:pt x="793" y="1775"/>
                    <a:pt x="798" y="1775"/>
                  </a:cubicBezTo>
                  <a:cubicBezTo>
                    <a:pt x="1309" y="1775"/>
                    <a:pt x="1790" y="1333"/>
                    <a:pt x="1802" y="848"/>
                  </a:cubicBezTo>
                  <a:cubicBezTo>
                    <a:pt x="1814" y="416"/>
                    <a:pt x="1364" y="1"/>
                    <a:pt x="8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Hộp Văn bản 93">
            <a:extLst>
              <a:ext uri="{FF2B5EF4-FFF2-40B4-BE49-F238E27FC236}">
                <a16:creationId xmlns:a16="http://schemas.microsoft.com/office/drawing/2014/main" id="{E11D7485-98DE-0AB7-EB72-DA5CF88B7BC6}"/>
              </a:ext>
            </a:extLst>
          </p:cNvPr>
          <p:cNvSpPr txBox="1"/>
          <p:nvPr/>
        </p:nvSpPr>
        <p:spPr>
          <a:xfrm>
            <a:off x="1756302" y="3185000"/>
            <a:ext cx="4192067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b) </a:t>
            </a:r>
            <a:r>
              <a:rPr lang="en-US" sz="2400" dirty="0" err="1">
                <a:latin typeface="#9Slide03 SVNAvo" panose="02040603050506020204" pitchFamily="18" charset="0"/>
              </a:rPr>
              <a:t>Chứng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minh</a:t>
            </a:r>
            <a:r>
              <a:rPr lang="en-US" sz="2400" dirty="0">
                <a:latin typeface="#9Slide03 SVNAvo" panose="02040603050506020204" pitchFamily="18" charset="0"/>
              </a:rPr>
              <a:t> BE = CD.</a:t>
            </a:r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E742EC98-C29D-F8AD-DF10-BF5DDF167941}"/>
              </a:ext>
            </a:extLst>
          </p:cNvPr>
          <p:cNvSpPr/>
          <p:nvPr/>
        </p:nvSpPr>
        <p:spPr>
          <a:xfrm>
            <a:off x="8318500" y="2512716"/>
            <a:ext cx="3365500" cy="136986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Hộp Văn bản 93">
            <a:extLst>
              <a:ext uri="{FF2B5EF4-FFF2-40B4-BE49-F238E27FC236}">
                <a16:creationId xmlns:a16="http://schemas.microsoft.com/office/drawing/2014/main" id="{6391C430-E46F-5B99-1F24-E6E134EFD1DA}"/>
              </a:ext>
            </a:extLst>
          </p:cNvPr>
          <p:cNvSpPr txBox="1"/>
          <p:nvPr/>
        </p:nvSpPr>
        <p:spPr>
          <a:xfrm>
            <a:off x="9806517" y="1992529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07" name="Hộp Văn bản 93">
            <a:extLst>
              <a:ext uri="{FF2B5EF4-FFF2-40B4-BE49-F238E27FC236}">
                <a16:creationId xmlns:a16="http://schemas.microsoft.com/office/drawing/2014/main" id="{5683D4B5-6BF2-48D3-DF25-13E51843D656}"/>
              </a:ext>
            </a:extLst>
          </p:cNvPr>
          <p:cNvSpPr txBox="1"/>
          <p:nvPr/>
        </p:nvSpPr>
        <p:spPr>
          <a:xfrm>
            <a:off x="7954435" y="3606800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08" name="Hộp Văn bản 93">
            <a:extLst>
              <a:ext uri="{FF2B5EF4-FFF2-40B4-BE49-F238E27FC236}">
                <a16:creationId xmlns:a16="http://schemas.microsoft.com/office/drawing/2014/main" id="{C0A32760-FF69-F02F-3FE0-33967343C482}"/>
              </a:ext>
            </a:extLst>
          </p:cNvPr>
          <p:cNvSpPr txBox="1"/>
          <p:nvPr/>
        </p:nvSpPr>
        <p:spPr>
          <a:xfrm>
            <a:off x="11671300" y="3606800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109" name="Hộp Văn bản 93">
            <a:extLst>
              <a:ext uri="{FF2B5EF4-FFF2-40B4-BE49-F238E27FC236}">
                <a16:creationId xmlns:a16="http://schemas.microsoft.com/office/drawing/2014/main" id="{9AB63BC3-53EE-0FF2-3290-0A1F5ED2D590}"/>
              </a:ext>
            </a:extLst>
          </p:cNvPr>
          <p:cNvSpPr txBox="1"/>
          <p:nvPr/>
        </p:nvSpPr>
        <p:spPr>
          <a:xfrm>
            <a:off x="8724900" y="2696025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110" name="Hộp Văn bản 93">
            <a:extLst>
              <a:ext uri="{FF2B5EF4-FFF2-40B4-BE49-F238E27FC236}">
                <a16:creationId xmlns:a16="http://schemas.microsoft.com/office/drawing/2014/main" id="{B73FD74D-153F-16C4-EE2D-07E812A5D888}"/>
              </a:ext>
            </a:extLst>
          </p:cNvPr>
          <p:cNvSpPr txBox="1"/>
          <p:nvPr/>
        </p:nvSpPr>
        <p:spPr>
          <a:xfrm>
            <a:off x="10778598" y="2696025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E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D81030C-4F3C-26EE-8CF5-CF9E09B1E534}"/>
              </a:ext>
            </a:extLst>
          </p:cNvPr>
          <p:cNvCxnSpPr/>
          <p:nvPr/>
        </p:nvCxnSpPr>
        <p:spPr>
          <a:xfrm>
            <a:off x="8043067" y="3289300"/>
            <a:ext cx="389096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Hộp Văn bản 93">
            <a:extLst>
              <a:ext uri="{FF2B5EF4-FFF2-40B4-BE49-F238E27FC236}">
                <a16:creationId xmlns:a16="http://schemas.microsoft.com/office/drawing/2014/main" id="{CAF4870F-2029-882D-7752-D307D6A0AE9D}"/>
              </a:ext>
            </a:extLst>
          </p:cNvPr>
          <p:cNvSpPr txBox="1"/>
          <p:nvPr/>
        </p:nvSpPr>
        <p:spPr>
          <a:xfrm>
            <a:off x="11571224" y="2721224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9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  <p:bldP spid="51" grpId="0"/>
      <p:bldP spid="54" grpId="0"/>
      <p:bldP spid="104" grpId="0"/>
      <p:bldP spid="105" grpId="0" animBg="1"/>
      <p:bldP spid="106" grpId="0"/>
      <p:bldP spid="107" grpId="0"/>
      <p:bldP spid="108" grpId="0"/>
      <p:bldP spid="109" grpId="0"/>
      <p:bldP spid="110" grpId="0"/>
      <p:bldP spid="1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>
            <a:extLst>
              <a:ext uri="{FF2B5EF4-FFF2-40B4-BE49-F238E27FC236}">
                <a16:creationId xmlns:a16="http://schemas.microsoft.com/office/drawing/2014/main" id="{0201295D-7FCE-27F3-F714-A9F2A75E2F3C}"/>
              </a:ext>
            </a:extLst>
          </p:cNvPr>
          <p:cNvSpPr/>
          <p:nvPr/>
        </p:nvSpPr>
        <p:spPr>
          <a:xfrm rot="19369147" flipH="1">
            <a:off x="11203003" y="3536002"/>
            <a:ext cx="457200" cy="421800"/>
          </a:xfrm>
          <a:prstGeom prst="arc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1EC3A90-0F41-8CF3-8798-8CDF96FC74D7}"/>
              </a:ext>
            </a:extLst>
          </p:cNvPr>
          <p:cNvSpPr/>
          <p:nvPr/>
        </p:nvSpPr>
        <p:spPr>
          <a:xfrm rot="2230853">
            <a:off x="8329596" y="3537313"/>
            <a:ext cx="457200" cy="421800"/>
          </a:xfrm>
          <a:prstGeom prst="arc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ộp Văn bản 5">
            <a:extLst>
              <a:ext uri="{FF2B5EF4-FFF2-40B4-BE49-F238E27FC236}">
                <a16:creationId xmlns:a16="http://schemas.microsoft.com/office/drawing/2014/main" id="{BB1E098F-0869-6D84-6F95-3F1AD2EB97B1}"/>
              </a:ext>
            </a:extLst>
          </p:cNvPr>
          <p:cNvSpPr txBox="1"/>
          <p:nvPr/>
        </p:nvSpPr>
        <p:spPr>
          <a:xfrm>
            <a:off x="172474" y="199643"/>
            <a:ext cx="5612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2.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0B60B239-748A-D0CF-F92E-4EF117F6F3F9}"/>
              </a:ext>
            </a:extLst>
          </p:cNvPr>
          <p:cNvSpPr txBox="1"/>
          <p:nvPr/>
        </p:nvSpPr>
        <p:spPr>
          <a:xfrm>
            <a:off x="5619113" y="584229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LUYỆN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TẬP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18" name="Google Shape;322;p36">
            <a:extLst>
              <a:ext uri="{FF2B5EF4-FFF2-40B4-BE49-F238E27FC236}">
                <a16:creationId xmlns:a16="http://schemas.microsoft.com/office/drawing/2014/main" id="{8F27FEC6-B135-526C-3505-CCA6795DEFD8}"/>
              </a:ext>
            </a:extLst>
          </p:cNvPr>
          <p:cNvSpPr/>
          <p:nvPr/>
        </p:nvSpPr>
        <p:spPr>
          <a:xfrm>
            <a:off x="184705" y="6558785"/>
            <a:ext cx="1385534" cy="199144"/>
          </a:xfrm>
          <a:custGeom>
            <a:avLst/>
            <a:gdLst/>
            <a:ahLst/>
            <a:cxnLst/>
            <a:rect l="l" t="t" r="r" b="b"/>
            <a:pathLst>
              <a:path w="41546" h="5893" extrusionOk="0">
                <a:moveTo>
                  <a:pt x="20772" y="0"/>
                </a:moveTo>
                <a:cubicBezTo>
                  <a:pt x="15264" y="0"/>
                  <a:pt x="9980" y="310"/>
                  <a:pt x="6085" y="863"/>
                </a:cubicBezTo>
                <a:cubicBezTo>
                  <a:pt x="2189" y="1416"/>
                  <a:pt x="0" y="2165"/>
                  <a:pt x="0" y="2946"/>
                </a:cubicBezTo>
                <a:cubicBezTo>
                  <a:pt x="0" y="3728"/>
                  <a:pt x="2189" y="4477"/>
                  <a:pt x="6085" y="5030"/>
                </a:cubicBezTo>
                <a:cubicBezTo>
                  <a:pt x="9980" y="5582"/>
                  <a:pt x="15264" y="5893"/>
                  <a:pt x="20772" y="5893"/>
                </a:cubicBezTo>
                <a:cubicBezTo>
                  <a:pt x="26282" y="5893"/>
                  <a:pt x="31566" y="5582"/>
                  <a:pt x="35461" y="5030"/>
                </a:cubicBezTo>
                <a:cubicBezTo>
                  <a:pt x="39356" y="4477"/>
                  <a:pt x="41546" y="3728"/>
                  <a:pt x="41546" y="2946"/>
                </a:cubicBezTo>
                <a:cubicBezTo>
                  <a:pt x="41546" y="2165"/>
                  <a:pt x="39356" y="1416"/>
                  <a:pt x="35461" y="863"/>
                </a:cubicBezTo>
                <a:cubicBezTo>
                  <a:pt x="31566" y="310"/>
                  <a:pt x="26282" y="0"/>
                  <a:pt x="20772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Hình chữ nhật 87">
            <a:extLst>
              <a:ext uri="{FF2B5EF4-FFF2-40B4-BE49-F238E27FC236}">
                <a16:creationId xmlns:a16="http://schemas.microsoft.com/office/drawing/2014/main" id="{CB7E5547-FEC2-94D5-E43C-0939488E1A80}"/>
              </a:ext>
            </a:extLst>
          </p:cNvPr>
          <p:cNvSpPr/>
          <p:nvPr/>
        </p:nvSpPr>
        <p:spPr>
          <a:xfrm>
            <a:off x="1209337" y="1210562"/>
            <a:ext cx="475688" cy="647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ộp Văn bản 88">
            <a:extLst>
              <a:ext uri="{FF2B5EF4-FFF2-40B4-BE49-F238E27FC236}">
                <a16:creationId xmlns:a16="http://schemas.microsoft.com/office/drawing/2014/main" id="{BF23C054-151B-9829-44C3-58E6DF3923F9}"/>
              </a:ext>
            </a:extLst>
          </p:cNvPr>
          <p:cNvSpPr txBox="1"/>
          <p:nvPr/>
        </p:nvSpPr>
        <p:spPr>
          <a:xfrm>
            <a:off x="1163460" y="1190242"/>
            <a:ext cx="10316323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?6.  Cho tam </a:t>
            </a:r>
            <a:r>
              <a:rPr lang="en-US" sz="2400" dirty="0" err="1"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latin typeface="#9Slide03 SVNAvo" panose="02040603050506020204" pitchFamily="18" charset="0"/>
              </a:rPr>
              <a:t> ABC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tại</a:t>
            </a:r>
            <a:r>
              <a:rPr lang="en-US" sz="2400" dirty="0">
                <a:latin typeface="#9Slide03 SVNAvo" panose="02040603050506020204" pitchFamily="18" charset="0"/>
              </a:rPr>
              <a:t> A. </a:t>
            </a:r>
            <a:r>
              <a:rPr lang="en-US" sz="2400" dirty="0" err="1">
                <a:latin typeface="#9Slide03 SVNAvo" panose="02040603050506020204" pitchFamily="18" charset="0"/>
              </a:rPr>
              <a:t>Kẻ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đường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thẳng</a:t>
            </a:r>
            <a:r>
              <a:rPr lang="en-US" sz="2400" dirty="0">
                <a:latin typeface="#9Slide03 SVNAvo" panose="02040603050506020204" pitchFamily="18" charset="0"/>
              </a:rPr>
              <a:t> d song song </a:t>
            </a:r>
            <a:r>
              <a:rPr lang="en-US" sz="2400" dirty="0" err="1">
                <a:latin typeface="#9Slide03 SVNAvo" panose="02040603050506020204" pitchFamily="18" charset="0"/>
              </a:rPr>
              <a:t>với</a:t>
            </a:r>
            <a:r>
              <a:rPr lang="en-US" sz="2400" dirty="0">
                <a:latin typeface="#9Slide03 SVNAvo" panose="02040603050506020204" pitchFamily="18" charset="0"/>
              </a:rPr>
              <a:t> BC, </a:t>
            </a:r>
            <a:r>
              <a:rPr lang="en-US" sz="2400" dirty="0" err="1">
                <a:latin typeface="#9Slide03 SVNAvo" panose="02040603050506020204" pitchFamily="18" charset="0"/>
              </a:rPr>
              <a:t>cắt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latin typeface="#9Slide03 SVNAvo" panose="02040603050506020204" pitchFamily="18" charset="0"/>
              </a:rPr>
              <a:t> AB </a:t>
            </a:r>
            <a:r>
              <a:rPr lang="en-US" sz="2400" dirty="0" err="1">
                <a:latin typeface="#9Slide03 SVNAvo" panose="02040603050506020204" pitchFamily="18" charset="0"/>
              </a:rPr>
              <a:t>tại</a:t>
            </a:r>
            <a:r>
              <a:rPr lang="en-US" sz="2400" dirty="0">
                <a:latin typeface="#9Slide03 SVNAvo" panose="02040603050506020204" pitchFamily="18" charset="0"/>
              </a:rPr>
              <a:t> D </a:t>
            </a:r>
            <a:r>
              <a:rPr lang="en-US" sz="2400" dirty="0" err="1">
                <a:latin typeface="#9Slide03 SVNAvo" panose="02040603050506020204" pitchFamily="18" charset="0"/>
              </a:rPr>
              <a:t>và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cắt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latin typeface="#9Slide03 SVNAvo" panose="02040603050506020204" pitchFamily="18" charset="0"/>
              </a:rPr>
              <a:t> AC </a:t>
            </a:r>
            <a:r>
              <a:rPr lang="en-US" sz="2400" dirty="0" err="1">
                <a:latin typeface="#9Slide03 SVNAvo" panose="02040603050506020204" pitchFamily="18" charset="0"/>
              </a:rPr>
              <a:t>tại</a:t>
            </a:r>
            <a:r>
              <a:rPr lang="en-US" sz="2400" dirty="0">
                <a:latin typeface="#9Slide03 SVNAvo" panose="02040603050506020204" pitchFamily="18" charset="0"/>
              </a:rPr>
              <a:t> E.</a:t>
            </a:r>
          </a:p>
        </p:txBody>
      </p:sp>
      <p:pic>
        <p:nvPicPr>
          <p:cNvPr id="52" name="Hình ảnh 89">
            <a:extLst>
              <a:ext uri="{FF2B5EF4-FFF2-40B4-BE49-F238E27FC236}">
                <a16:creationId xmlns:a16="http://schemas.microsoft.com/office/drawing/2014/main" id="{92F1D751-C861-4B78-32B7-FEE633ED7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7" y="1303713"/>
            <a:ext cx="451242" cy="451242"/>
          </a:xfrm>
          <a:prstGeom prst="rect">
            <a:avLst/>
          </a:prstGeom>
        </p:spPr>
      </p:pic>
      <p:sp>
        <p:nvSpPr>
          <p:cNvPr id="54" name="Hộp Văn bản 93">
            <a:extLst>
              <a:ext uri="{FF2B5EF4-FFF2-40B4-BE49-F238E27FC236}">
                <a16:creationId xmlns:a16="http://schemas.microsoft.com/office/drawing/2014/main" id="{DCABA7E7-8591-E4D6-8C1F-06F8165CE6BB}"/>
              </a:ext>
            </a:extLst>
          </p:cNvPr>
          <p:cNvSpPr txBox="1"/>
          <p:nvPr/>
        </p:nvSpPr>
        <p:spPr>
          <a:xfrm>
            <a:off x="1756302" y="2553304"/>
            <a:ext cx="4192067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a) </a:t>
            </a:r>
            <a:r>
              <a:rPr lang="en-US" sz="2400" dirty="0" err="1">
                <a:latin typeface="#9Slide03 SVNAvo" panose="02040603050506020204" pitchFamily="18" charset="0"/>
              </a:rPr>
              <a:t>Tứ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DECB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là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gì</a:t>
            </a:r>
            <a:r>
              <a:rPr lang="en-US" sz="2400" dirty="0"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88" name="Hộp Văn bản 88">
            <a:extLst>
              <a:ext uri="{FF2B5EF4-FFF2-40B4-BE49-F238E27FC236}">
                <a16:creationId xmlns:a16="http://schemas.microsoft.com/office/drawing/2014/main" id="{323BFE7F-72E0-D9C2-E1F4-0DFCCA03D555}"/>
              </a:ext>
            </a:extLst>
          </p:cNvPr>
          <p:cNvSpPr txBox="1"/>
          <p:nvPr/>
        </p:nvSpPr>
        <p:spPr>
          <a:xfrm>
            <a:off x="2876800" y="5176674"/>
            <a:ext cx="5369428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B = C (tam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ABC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tại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A)</a:t>
            </a:r>
          </a:p>
        </p:txBody>
      </p:sp>
      <p:grpSp>
        <p:nvGrpSpPr>
          <p:cNvPr id="90" name="Google Shape;1051;p57">
            <a:extLst>
              <a:ext uri="{FF2B5EF4-FFF2-40B4-BE49-F238E27FC236}">
                <a16:creationId xmlns:a16="http://schemas.microsoft.com/office/drawing/2014/main" id="{2817745C-62A5-6892-CA78-9739C036E539}"/>
              </a:ext>
            </a:extLst>
          </p:cNvPr>
          <p:cNvGrpSpPr/>
          <p:nvPr/>
        </p:nvGrpSpPr>
        <p:grpSpPr>
          <a:xfrm>
            <a:off x="267806" y="5659816"/>
            <a:ext cx="1177235" cy="840392"/>
            <a:chOff x="6296250" y="2555950"/>
            <a:chExt cx="1321994" cy="943730"/>
          </a:xfrm>
        </p:grpSpPr>
        <p:sp>
          <p:nvSpPr>
            <p:cNvPr id="91" name="Google Shape;1052;p57">
              <a:extLst>
                <a:ext uri="{FF2B5EF4-FFF2-40B4-BE49-F238E27FC236}">
                  <a16:creationId xmlns:a16="http://schemas.microsoft.com/office/drawing/2014/main" id="{C251886D-F12D-2417-7C9E-4808CBC1E277}"/>
                </a:ext>
              </a:extLst>
            </p:cNvPr>
            <p:cNvSpPr/>
            <p:nvPr/>
          </p:nvSpPr>
          <p:spPr>
            <a:xfrm>
              <a:off x="6296250" y="2702339"/>
              <a:ext cx="1095554" cy="795102"/>
            </a:xfrm>
            <a:custGeom>
              <a:avLst/>
              <a:gdLst/>
              <a:ahLst/>
              <a:cxnLst/>
              <a:rect l="l" t="t" r="r" b="b"/>
              <a:pathLst>
                <a:path w="54451" h="39518" extrusionOk="0">
                  <a:moveTo>
                    <a:pt x="53454" y="1"/>
                  </a:moveTo>
                  <a:cubicBezTo>
                    <a:pt x="53366" y="1"/>
                    <a:pt x="53278" y="38"/>
                    <a:pt x="53216" y="119"/>
                  </a:cubicBezTo>
                  <a:cubicBezTo>
                    <a:pt x="53060" y="321"/>
                    <a:pt x="52919" y="537"/>
                    <a:pt x="52780" y="750"/>
                  </a:cubicBezTo>
                  <a:cubicBezTo>
                    <a:pt x="51256" y="3094"/>
                    <a:pt x="49469" y="5226"/>
                    <a:pt x="47520" y="7223"/>
                  </a:cubicBezTo>
                  <a:cubicBezTo>
                    <a:pt x="46710" y="8053"/>
                    <a:pt x="45805" y="8775"/>
                    <a:pt x="44869" y="9458"/>
                  </a:cubicBezTo>
                  <a:cubicBezTo>
                    <a:pt x="43256" y="10637"/>
                    <a:pt x="41468" y="11435"/>
                    <a:pt x="39520" y="11869"/>
                  </a:cubicBezTo>
                  <a:cubicBezTo>
                    <a:pt x="38069" y="12192"/>
                    <a:pt x="36620" y="12345"/>
                    <a:pt x="35174" y="12345"/>
                  </a:cubicBezTo>
                  <a:cubicBezTo>
                    <a:pt x="33436" y="12345"/>
                    <a:pt x="31702" y="12124"/>
                    <a:pt x="29970" y="11709"/>
                  </a:cubicBezTo>
                  <a:cubicBezTo>
                    <a:pt x="27630" y="11148"/>
                    <a:pt x="25395" y="10281"/>
                    <a:pt x="23170" y="9387"/>
                  </a:cubicBezTo>
                  <a:cubicBezTo>
                    <a:pt x="21738" y="8814"/>
                    <a:pt x="20292" y="8286"/>
                    <a:pt x="18810" y="7853"/>
                  </a:cubicBezTo>
                  <a:cubicBezTo>
                    <a:pt x="17352" y="7429"/>
                    <a:pt x="15896" y="7187"/>
                    <a:pt x="14434" y="7187"/>
                  </a:cubicBezTo>
                  <a:cubicBezTo>
                    <a:pt x="13199" y="7187"/>
                    <a:pt x="11960" y="7360"/>
                    <a:pt x="10712" y="7742"/>
                  </a:cubicBezTo>
                  <a:cubicBezTo>
                    <a:pt x="6609" y="8997"/>
                    <a:pt x="3452" y="11343"/>
                    <a:pt x="1714" y="15368"/>
                  </a:cubicBezTo>
                  <a:cubicBezTo>
                    <a:pt x="383" y="18453"/>
                    <a:pt x="1" y="21631"/>
                    <a:pt x="940" y="24901"/>
                  </a:cubicBezTo>
                  <a:cubicBezTo>
                    <a:pt x="1720" y="27613"/>
                    <a:pt x="3063" y="30042"/>
                    <a:pt x="4829" y="32230"/>
                  </a:cubicBezTo>
                  <a:cubicBezTo>
                    <a:pt x="6261" y="34002"/>
                    <a:pt x="7838" y="35616"/>
                    <a:pt x="9812" y="36823"/>
                  </a:cubicBezTo>
                  <a:cubicBezTo>
                    <a:pt x="12927" y="38728"/>
                    <a:pt x="16296" y="39518"/>
                    <a:pt x="19849" y="39518"/>
                  </a:cubicBezTo>
                  <a:cubicBezTo>
                    <a:pt x="20234" y="39518"/>
                    <a:pt x="20621" y="39509"/>
                    <a:pt x="21010" y="39491"/>
                  </a:cubicBezTo>
                  <a:cubicBezTo>
                    <a:pt x="22420" y="39424"/>
                    <a:pt x="23828" y="39265"/>
                    <a:pt x="25228" y="39071"/>
                  </a:cubicBezTo>
                  <a:cubicBezTo>
                    <a:pt x="28464" y="38623"/>
                    <a:pt x="31607" y="37816"/>
                    <a:pt x="34613" y="36504"/>
                  </a:cubicBezTo>
                  <a:cubicBezTo>
                    <a:pt x="42150" y="33214"/>
                    <a:pt x="47715" y="27831"/>
                    <a:pt x="51314" y="20482"/>
                  </a:cubicBezTo>
                  <a:cubicBezTo>
                    <a:pt x="53452" y="16118"/>
                    <a:pt x="54450" y="11437"/>
                    <a:pt x="54359" y="6385"/>
                  </a:cubicBezTo>
                  <a:cubicBezTo>
                    <a:pt x="54404" y="4833"/>
                    <a:pt x="54242" y="3128"/>
                    <a:pt x="54053" y="1422"/>
                  </a:cubicBezTo>
                  <a:cubicBezTo>
                    <a:pt x="54007" y="994"/>
                    <a:pt x="53924" y="577"/>
                    <a:pt x="53740" y="184"/>
                  </a:cubicBezTo>
                  <a:cubicBezTo>
                    <a:pt x="53685" y="66"/>
                    <a:pt x="53570" y="1"/>
                    <a:pt x="5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53;p57">
              <a:extLst>
                <a:ext uri="{FF2B5EF4-FFF2-40B4-BE49-F238E27FC236}">
                  <a16:creationId xmlns:a16="http://schemas.microsoft.com/office/drawing/2014/main" id="{1DD5DB46-9275-2E3C-2BA8-C9E26CF1385C}"/>
                </a:ext>
              </a:extLst>
            </p:cNvPr>
            <p:cNvSpPr/>
            <p:nvPr/>
          </p:nvSpPr>
          <p:spPr>
            <a:xfrm>
              <a:off x="6310173" y="3189090"/>
              <a:ext cx="589174" cy="307595"/>
            </a:xfrm>
            <a:custGeom>
              <a:avLst/>
              <a:gdLst/>
              <a:ahLst/>
              <a:cxnLst/>
              <a:rect l="l" t="t" r="r" b="b"/>
              <a:pathLst>
                <a:path w="29283" h="15288" extrusionOk="0">
                  <a:moveTo>
                    <a:pt x="4699" y="1"/>
                  </a:moveTo>
                  <a:cubicBezTo>
                    <a:pt x="4473" y="1"/>
                    <a:pt x="4248" y="5"/>
                    <a:pt x="4023" y="21"/>
                  </a:cubicBezTo>
                  <a:cubicBezTo>
                    <a:pt x="2913" y="99"/>
                    <a:pt x="1806" y="219"/>
                    <a:pt x="718" y="468"/>
                  </a:cubicBezTo>
                  <a:cubicBezTo>
                    <a:pt x="190" y="591"/>
                    <a:pt x="0" y="871"/>
                    <a:pt x="103" y="1398"/>
                  </a:cubicBezTo>
                  <a:cubicBezTo>
                    <a:pt x="168" y="1732"/>
                    <a:pt x="282" y="2058"/>
                    <a:pt x="402" y="2377"/>
                  </a:cubicBezTo>
                  <a:cubicBezTo>
                    <a:pt x="1370" y="4944"/>
                    <a:pt x="2923" y="7145"/>
                    <a:pt x="4798" y="9106"/>
                  </a:cubicBezTo>
                  <a:cubicBezTo>
                    <a:pt x="8210" y="12678"/>
                    <a:pt x="12373" y="14754"/>
                    <a:pt x="17326" y="15197"/>
                  </a:cubicBezTo>
                  <a:cubicBezTo>
                    <a:pt x="17976" y="15255"/>
                    <a:pt x="18623" y="15287"/>
                    <a:pt x="19269" y="15287"/>
                  </a:cubicBezTo>
                  <a:cubicBezTo>
                    <a:pt x="19901" y="15287"/>
                    <a:pt x="20533" y="15256"/>
                    <a:pt x="21168" y="15187"/>
                  </a:cubicBezTo>
                  <a:cubicBezTo>
                    <a:pt x="23083" y="14978"/>
                    <a:pt x="25002" y="14825"/>
                    <a:pt x="26919" y="14634"/>
                  </a:cubicBezTo>
                  <a:cubicBezTo>
                    <a:pt x="27344" y="14591"/>
                    <a:pt x="27767" y="14520"/>
                    <a:pt x="28184" y="14423"/>
                  </a:cubicBezTo>
                  <a:cubicBezTo>
                    <a:pt x="29135" y="14207"/>
                    <a:pt x="29282" y="13818"/>
                    <a:pt x="28741" y="12970"/>
                  </a:cubicBezTo>
                  <a:cubicBezTo>
                    <a:pt x="28557" y="12682"/>
                    <a:pt x="28354" y="12406"/>
                    <a:pt x="28135" y="12142"/>
                  </a:cubicBezTo>
                  <a:cubicBezTo>
                    <a:pt x="26190" y="9797"/>
                    <a:pt x="24083" y="7603"/>
                    <a:pt x="21694" y="5708"/>
                  </a:cubicBezTo>
                  <a:cubicBezTo>
                    <a:pt x="17054" y="2027"/>
                    <a:pt x="11776" y="44"/>
                    <a:pt x="5820" y="14"/>
                  </a:cubicBezTo>
                  <a:cubicBezTo>
                    <a:pt x="5447" y="14"/>
                    <a:pt x="5072" y="1"/>
                    <a:pt x="4699" y="1"/>
                  </a:cubicBezTo>
                  <a:close/>
                </a:path>
              </a:pathLst>
            </a:custGeom>
            <a:solidFill>
              <a:srgbClr val="EA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54;p57">
              <a:extLst>
                <a:ext uri="{FF2B5EF4-FFF2-40B4-BE49-F238E27FC236}">
                  <a16:creationId xmlns:a16="http://schemas.microsoft.com/office/drawing/2014/main" id="{68A08DF5-3309-8303-26DE-EA71CC42E2FA}"/>
                </a:ext>
              </a:extLst>
            </p:cNvPr>
            <p:cNvSpPr/>
            <p:nvPr/>
          </p:nvSpPr>
          <p:spPr>
            <a:xfrm>
              <a:off x="7126108" y="2555950"/>
              <a:ext cx="492135" cy="258804"/>
            </a:xfrm>
            <a:custGeom>
              <a:avLst/>
              <a:gdLst/>
              <a:ahLst/>
              <a:cxnLst/>
              <a:rect l="l" t="t" r="r" b="b"/>
              <a:pathLst>
                <a:path w="24460" h="12863" extrusionOk="0">
                  <a:moveTo>
                    <a:pt x="888" y="0"/>
                  </a:moveTo>
                  <a:cubicBezTo>
                    <a:pt x="659" y="0"/>
                    <a:pt x="482" y="139"/>
                    <a:pt x="380" y="350"/>
                  </a:cubicBezTo>
                  <a:cubicBezTo>
                    <a:pt x="290" y="538"/>
                    <a:pt x="248" y="755"/>
                    <a:pt x="212" y="964"/>
                  </a:cubicBezTo>
                  <a:cubicBezTo>
                    <a:pt x="1" y="2161"/>
                    <a:pt x="329" y="3238"/>
                    <a:pt x="909" y="4282"/>
                  </a:cubicBezTo>
                  <a:cubicBezTo>
                    <a:pt x="2236" y="6676"/>
                    <a:pt x="5324" y="8260"/>
                    <a:pt x="8145" y="8260"/>
                  </a:cubicBezTo>
                  <a:cubicBezTo>
                    <a:pt x="8486" y="8260"/>
                    <a:pt x="8822" y="8237"/>
                    <a:pt x="9151" y="8189"/>
                  </a:cubicBezTo>
                  <a:cubicBezTo>
                    <a:pt x="10080" y="8056"/>
                    <a:pt x="10997" y="7828"/>
                    <a:pt x="11913" y="7619"/>
                  </a:cubicBezTo>
                  <a:cubicBezTo>
                    <a:pt x="11989" y="7602"/>
                    <a:pt x="12059" y="7593"/>
                    <a:pt x="12124" y="7593"/>
                  </a:cubicBezTo>
                  <a:cubicBezTo>
                    <a:pt x="12309" y="7593"/>
                    <a:pt x="12458" y="7664"/>
                    <a:pt x="12595" y="7824"/>
                  </a:cubicBezTo>
                  <a:cubicBezTo>
                    <a:pt x="13094" y="8411"/>
                    <a:pt x="13600" y="8993"/>
                    <a:pt x="14098" y="9581"/>
                  </a:cubicBezTo>
                  <a:cubicBezTo>
                    <a:pt x="14762" y="10369"/>
                    <a:pt x="15532" y="11060"/>
                    <a:pt x="16385" y="11636"/>
                  </a:cubicBezTo>
                  <a:cubicBezTo>
                    <a:pt x="17548" y="12423"/>
                    <a:pt x="18797" y="12862"/>
                    <a:pt x="20132" y="12862"/>
                  </a:cubicBezTo>
                  <a:cubicBezTo>
                    <a:pt x="20583" y="12862"/>
                    <a:pt x="21043" y="12812"/>
                    <a:pt x="21512" y="12709"/>
                  </a:cubicBezTo>
                  <a:cubicBezTo>
                    <a:pt x="22644" y="12458"/>
                    <a:pt x="23531" y="11798"/>
                    <a:pt x="24195" y="10856"/>
                  </a:cubicBezTo>
                  <a:cubicBezTo>
                    <a:pt x="24460" y="10479"/>
                    <a:pt x="24358" y="10082"/>
                    <a:pt x="23957" y="9882"/>
                  </a:cubicBezTo>
                  <a:cubicBezTo>
                    <a:pt x="23535" y="9673"/>
                    <a:pt x="23092" y="9509"/>
                    <a:pt x="22656" y="9331"/>
                  </a:cubicBezTo>
                  <a:cubicBezTo>
                    <a:pt x="21799" y="8986"/>
                    <a:pt x="21098" y="8442"/>
                    <a:pt x="20572" y="7680"/>
                  </a:cubicBezTo>
                  <a:cubicBezTo>
                    <a:pt x="20353" y="7364"/>
                    <a:pt x="20153" y="7035"/>
                    <a:pt x="19944" y="6711"/>
                  </a:cubicBezTo>
                  <a:cubicBezTo>
                    <a:pt x="19475" y="5985"/>
                    <a:pt x="18888" y="5367"/>
                    <a:pt x="18217" y="4823"/>
                  </a:cubicBezTo>
                  <a:cubicBezTo>
                    <a:pt x="17612" y="4332"/>
                    <a:pt x="16938" y="4106"/>
                    <a:pt x="16189" y="4106"/>
                  </a:cubicBezTo>
                  <a:cubicBezTo>
                    <a:pt x="16068" y="4106"/>
                    <a:pt x="15945" y="4112"/>
                    <a:pt x="15820" y="4123"/>
                  </a:cubicBezTo>
                  <a:cubicBezTo>
                    <a:pt x="15076" y="4193"/>
                    <a:pt x="14412" y="4469"/>
                    <a:pt x="13776" y="4835"/>
                  </a:cubicBezTo>
                  <a:cubicBezTo>
                    <a:pt x="13446" y="5024"/>
                    <a:pt x="13129" y="5239"/>
                    <a:pt x="12668" y="5530"/>
                  </a:cubicBezTo>
                  <a:cubicBezTo>
                    <a:pt x="12531" y="5042"/>
                    <a:pt x="12438" y="4670"/>
                    <a:pt x="12322" y="4305"/>
                  </a:cubicBezTo>
                  <a:cubicBezTo>
                    <a:pt x="11750" y="2523"/>
                    <a:pt x="10488" y="1574"/>
                    <a:pt x="8667" y="1339"/>
                  </a:cubicBezTo>
                  <a:cubicBezTo>
                    <a:pt x="8201" y="1279"/>
                    <a:pt x="7726" y="1310"/>
                    <a:pt x="7256" y="1291"/>
                  </a:cubicBezTo>
                  <a:cubicBezTo>
                    <a:pt x="5362" y="1224"/>
                    <a:pt x="3501" y="997"/>
                    <a:pt x="1737" y="248"/>
                  </a:cubicBezTo>
                  <a:cubicBezTo>
                    <a:pt x="1501" y="145"/>
                    <a:pt x="1257" y="67"/>
                    <a:pt x="1008" y="13"/>
                  </a:cubicBezTo>
                  <a:cubicBezTo>
                    <a:pt x="966" y="4"/>
                    <a:pt x="926" y="0"/>
                    <a:pt x="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55;p57">
              <a:extLst>
                <a:ext uri="{FF2B5EF4-FFF2-40B4-BE49-F238E27FC236}">
                  <a16:creationId xmlns:a16="http://schemas.microsoft.com/office/drawing/2014/main" id="{082A4E2F-CCAE-AE78-3157-DA4C84258103}"/>
                </a:ext>
              </a:extLst>
            </p:cNvPr>
            <p:cNvSpPr/>
            <p:nvPr/>
          </p:nvSpPr>
          <p:spPr>
            <a:xfrm>
              <a:off x="6908438" y="3297072"/>
              <a:ext cx="267898" cy="202608"/>
            </a:xfrm>
            <a:custGeom>
              <a:avLst/>
              <a:gdLst/>
              <a:ahLst/>
              <a:cxnLst/>
              <a:rect l="l" t="t" r="r" b="b"/>
              <a:pathLst>
                <a:path w="13315" h="10070" extrusionOk="0">
                  <a:moveTo>
                    <a:pt x="1088" y="1"/>
                  </a:moveTo>
                  <a:cubicBezTo>
                    <a:pt x="959" y="1"/>
                    <a:pt x="831" y="4"/>
                    <a:pt x="704" y="16"/>
                  </a:cubicBezTo>
                  <a:cubicBezTo>
                    <a:pt x="264" y="60"/>
                    <a:pt x="1" y="343"/>
                    <a:pt x="1" y="778"/>
                  </a:cubicBezTo>
                  <a:cubicBezTo>
                    <a:pt x="4" y="1076"/>
                    <a:pt x="41" y="1373"/>
                    <a:pt x="114" y="1662"/>
                  </a:cubicBezTo>
                  <a:cubicBezTo>
                    <a:pt x="500" y="3225"/>
                    <a:pt x="1222" y="4605"/>
                    <a:pt x="2328" y="5791"/>
                  </a:cubicBezTo>
                  <a:cubicBezTo>
                    <a:pt x="4957" y="8609"/>
                    <a:pt x="8291" y="9804"/>
                    <a:pt x="12043" y="10063"/>
                  </a:cubicBezTo>
                  <a:cubicBezTo>
                    <a:pt x="12101" y="10067"/>
                    <a:pt x="12158" y="10069"/>
                    <a:pt x="12214" y="10069"/>
                  </a:cubicBezTo>
                  <a:cubicBezTo>
                    <a:pt x="12868" y="10069"/>
                    <a:pt x="13315" y="9773"/>
                    <a:pt x="13075" y="8796"/>
                  </a:cubicBezTo>
                  <a:cubicBezTo>
                    <a:pt x="13033" y="8631"/>
                    <a:pt x="12963" y="8473"/>
                    <a:pt x="12900" y="8316"/>
                  </a:cubicBezTo>
                  <a:cubicBezTo>
                    <a:pt x="12253" y="6723"/>
                    <a:pt x="11420" y="5238"/>
                    <a:pt x="10335" y="3904"/>
                  </a:cubicBezTo>
                  <a:cubicBezTo>
                    <a:pt x="9516" y="2896"/>
                    <a:pt x="8523" y="2094"/>
                    <a:pt x="7374" y="1492"/>
                  </a:cubicBezTo>
                  <a:cubicBezTo>
                    <a:pt x="5606" y="566"/>
                    <a:pt x="3707" y="124"/>
                    <a:pt x="1727" y="11"/>
                  </a:cubicBezTo>
                  <a:cubicBezTo>
                    <a:pt x="1514" y="11"/>
                    <a:pt x="1300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56;p57">
              <a:extLst>
                <a:ext uri="{FF2B5EF4-FFF2-40B4-BE49-F238E27FC236}">
                  <a16:creationId xmlns:a16="http://schemas.microsoft.com/office/drawing/2014/main" id="{CE8B3A25-6259-5DC4-735A-A1E64B4126A6}"/>
                </a:ext>
              </a:extLst>
            </p:cNvPr>
            <p:cNvSpPr/>
            <p:nvPr/>
          </p:nvSpPr>
          <p:spPr>
            <a:xfrm>
              <a:off x="6919081" y="2699221"/>
              <a:ext cx="92914" cy="117461"/>
            </a:xfrm>
            <a:custGeom>
              <a:avLst/>
              <a:gdLst/>
              <a:ahLst/>
              <a:cxnLst/>
              <a:rect l="l" t="t" r="r" b="b"/>
              <a:pathLst>
                <a:path w="4618" h="5838" extrusionOk="0">
                  <a:moveTo>
                    <a:pt x="3413" y="1"/>
                  </a:moveTo>
                  <a:cubicBezTo>
                    <a:pt x="3210" y="1"/>
                    <a:pt x="3000" y="54"/>
                    <a:pt x="2791" y="145"/>
                  </a:cubicBezTo>
                  <a:cubicBezTo>
                    <a:pt x="2215" y="395"/>
                    <a:pt x="1828" y="850"/>
                    <a:pt x="1518" y="1368"/>
                  </a:cubicBezTo>
                  <a:cubicBezTo>
                    <a:pt x="876" y="2436"/>
                    <a:pt x="410" y="3583"/>
                    <a:pt x="74" y="4780"/>
                  </a:cubicBezTo>
                  <a:cubicBezTo>
                    <a:pt x="19" y="4985"/>
                    <a:pt x="0" y="5199"/>
                    <a:pt x="21" y="5409"/>
                  </a:cubicBezTo>
                  <a:cubicBezTo>
                    <a:pt x="42" y="5636"/>
                    <a:pt x="196" y="5788"/>
                    <a:pt x="522" y="5837"/>
                  </a:cubicBezTo>
                  <a:cubicBezTo>
                    <a:pt x="607" y="5807"/>
                    <a:pt x="795" y="5788"/>
                    <a:pt x="915" y="5687"/>
                  </a:cubicBezTo>
                  <a:cubicBezTo>
                    <a:pt x="2028" y="4752"/>
                    <a:pt x="3160" y="3832"/>
                    <a:pt x="3956" y="2591"/>
                  </a:cubicBezTo>
                  <a:cubicBezTo>
                    <a:pt x="4161" y="2270"/>
                    <a:pt x="4315" y="1911"/>
                    <a:pt x="4443" y="1552"/>
                  </a:cubicBezTo>
                  <a:cubicBezTo>
                    <a:pt x="4617" y="1066"/>
                    <a:pt x="4503" y="605"/>
                    <a:pt x="4115" y="269"/>
                  </a:cubicBezTo>
                  <a:cubicBezTo>
                    <a:pt x="3899" y="81"/>
                    <a:pt x="3661" y="1"/>
                    <a:pt x="3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57;p57">
              <a:extLst>
                <a:ext uri="{FF2B5EF4-FFF2-40B4-BE49-F238E27FC236}">
                  <a16:creationId xmlns:a16="http://schemas.microsoft.com/office/drawing/2014/main" id="{3FB9F3F5-EA11-DE3C-5F8B-88A882B8ABB1}"/>
                </a:ext>
              </a:extLst>
            </p:cNvPr>
            <p:cNvSpPr/>
            <p:nvPr/>
          </p:nvSpPr>
          <p:spPr>
            <a:xfrm>
              <a:off x="6795308" y="2724652"/>
              <a:ext cx="90520" cy="117622"/>
            </a:xfrm>
            <a:custGeom>
              <a:avLst/>
              <a:gdLst/>
              <a:ahLst/>
              <a:cxnLst/>
              <a:rect l="l" t="t" r="r" b="b"/>
              <a:pathLst>
                <a:path w="4499" h="5846" extrusionOk="0">
                  <a:moveTo>
                    <a:pt x="1207" y="1"/>
                  </a:moveTo>
                  <a:cubicBezTo>
                    <a:pt x="811" y="1"/>
                    <a:pt x="461" y="162"/>
                    <a:pt x="272" y="464"/>
                  </a:cubicBezTo>
                  <a:cubicBezTo>
                    <a:pt x="0" y="899"/>
                    <a:pt x="127" y="1497"/>
                    <a:pt x="615" y="1955"/>
                  </a:cubicBezTo>
                  <a:cubicBezTo>
                    <a:pt x="833" y="2157"/>
                    <a:pt x="1084" y="2323"/>
                    <a:pt x="1325" y="2497"/>
                  </a:cubicBezTo>
                  <a:cubicBezTo>
                    <a:pt x="2210" y="3133"/>
                    <a:pt x="2887" y="3932"/>
                    <a:pt x="3274" y="4964"/>
                  </a:cubicBezTo>
                  <a:cubicBezTo>
                    <a:pt x="3364" y="5201"/>
                    <a:pt x="3468" y="5439"/>
                    <a:pt x="3612" y="5644"/>
                  </a:cubicBezTo>
                  <a:cubicBezTo>
                    <a:pt x="3704" y="5776"/>
                    <a:pt x="3848" y="5845"/>
                    <a:pt x="4002" y="5845"/>
                  </a:cubicBezTo>
                  <a:cubicBezTo>
                    <a:pt x="4061" y="5845"/>
                    <a:pt x="4122" y="5835"/>
                    <a:pt x="4182" y="5814"/>
                  </a:cubicBezTo>
                  <a:cubicBezTo>
                    <a:pt x="4407" y="5736"/>
                    <a:pt x="4486" y="5537"/>
                    <a:pt x="4499" y="5234"/>
                  </a:cubicBezTo>
                  <a:cubicBezTo>
                    <a:pt x="4444" y="4930"/>
                    <a:pt x="4390" y="4551"/>
                    <a:pt x="4305" y="4179"/>
                  </a:cubicBezTo>
                  <a:cubicBezTo>
                    <a:pt x="4058" y="3091"/>
                    <a:pt x="3687" y="2054"/>
                    <a:pt x="3015" y="1147"/>
                  </a:cubicBezTo>
                  <a:cubicBezTo>
                    <a:pt x="2707" y="733"/>
                    <a:pt x="2365" y="361"/>
                    <a:pt x="1879" y="147"/>
                  </a:cubicBezTo>
                  <a:cubicBezTo>
                    <a:pt x="1653" y="49"/>
                    <a:pt x="1423" y="1"/>
                    <a:pt x="1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58;p57">
              <a:extLst>
                <a:ext uri="{FF2B5EF4-FFF2-40B4-BE49-F238E27FC236}">
                  <a16:creationId xmlns:a16="http://schemas.microsoft.com/office/drawing/2014/main" id="{CBC29502-F285-437C-BFEE-D8E08869A4F4}"/>
                </a:ext>
              </a:extLst>
            </p:cNvPr>
            <p:cNvSpPr/>
            <p:nvPr/>
          </p:nvSpPr>
          <p:spPr>
            <a:xfrm>
              <a:off x="6955718" y="2826960"/>
              <a:ext cx="120519" cy="46135"/>
            </a:xfrm>
            <a:custGeom>
              <a:avLst/>
              <a:gdLst/>
              <a:ahLst/>
              <a:cxnLst/>
              <a:rect l="l" t="t" r="r" b="b"/>
              <a:pathLst>
                <a:path w="5990" h="2293" extrusionOk="0">
                  <a:moveTo>
                    <a:pt x="4022" y="1"/>
                  </a:moveTo>
                  <a:cubicBezTo>
                    <a:pt x="3972" y="1"/>
                    <a:pt x="3922" y="2"/>
                    <a:pt x="3873" y="6"/>
                  </a:cubicBezTo>
                  <a:cubicBezTo>
                    <a:pt x="3040" y="8"/>
                    <a:pt x="1637" y="378"/>
                    <a:pt x="758" y="813"/>
                  </a:cubicBezTo>
                  <a:cubicBezTo>
                    <a:pt x="250" y="1064"/>
                    <a:pt x="0" y="1385"/>
                    <a:pt x="137" y="1645"/>
                  </a:cubicBezTo>
                  <a:cubicBezTo>
                    <a:pt x="285" y="1929"/>
                    <a:pt x="526" y="2012"/>
                    <a:pt x="797" y="2012"/>
                  </a:cubicBezTo>
                  <a:cubicBezTo>
                    <a:pt x="869" y="2012"/>
                    <a:pt x="943" y="2006"/>
                    <a:pt x="1018" y="1997"/>
                  </a:cubicBezTo>
                  <a:cubicBezTo>
                    <a:pt x="1286" y="1963"/>
                    <a:pt x="1552" y="1947"/>
                    <a:pt x="1816" y="1947"/>
                  </a:cubicBezTo>
                  <a:cubicBezTo>
                    <a:pt x="2484" y="1947"/>
                    <a:pt x="3143" y="2048"/>
                    <a:pt x="3802" y="2211"/>
                  </a:cubicBezTo>
                  <a:cubicBezTo>
                    <a:pt x="4043" y="2271"/>
                    <a:pt x="4299" y="2293"/>
                    <a:pt x="4554" y="2293"/>
                  </a:cubicBezTo>
                  <a:cubicBezTo>
                    <a:pt x="4641" y="2293"/>
                    <a:pt x="4729" y="2290"/>
                    <a:pt x="4815" y="2285"/>
                  </a:cubicBezTo>
                  <a:cubicBezTo>
                    <a:pt x="5356" y="2259"/>
                    <a:pt x="5772" y="1933"/>
                    <a:pt x="5875" y="1517"/>
                  </a:cubicBezTo>
                  <a:cubicBezTo>
                    <a:pt x="5989" y="1050"/>
                    <a:pt x="5717" y="544"/>
                    <a:pt x="5183" y="282"/>
                  </a:cubicBezTo>
                  <a:cubicBezTo>
                    <a:pt x="4807" y="95"/>
                    <a:pt x="4406" y="1"/>
                    <a:pt x="4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59;p57">
              <a:extLst>
                <a:ext uri="{FF2B5EF4-FFF2-40B4-BE49-F238E27FC236}">
                  <a16:creationId xmlns:a16="http://schemas.microsoft.com/office/drawing/2014/main" id="{6D6A7EA5-770F-93C4-0150-B5AD2ACE3D88}"/>
                </a:ext>
              </a:extLst>
            </p:cNvPr>
            <p:cNvSpPr/>
            <p:nvPr/>
          </p:nvSpPr>
          <p:spPr>
            <a:xfrm>
              <a:off x="6339989" y="2982222"/>
              <a:ext cx="102592" cy="67060"/>
            </a:xfrm>
            <a:custGeom>
              <a:avLst/>
              <a:gdLst/>
              <a:ahLst/>
              <a:cxnLst/>
              <a:rect l="l" t="t" r="r" b="b"/>
              <a:pathLst>
                <a:path w="5099" h="3333" extrusionOk="0">
                  <a:moveTo>
                    <a:pt x="391" y="0"/>
                  </a:moveTo>
                  <a:cubicBezTo>
                    <a:pt x="338" y="0"/>
                    <a:pt x="285" y="9"/>
                    <a:pt x="245" y="26"/>
                  </a:cubicBezTo>
                  <a:cubicBezTo>
                    <a:pt x="146" y="66"/>
                    <a:pt x="33" y="193"/>
                    <a:pt x="20" y="295"/>
                  </a:cubicBezTo>
                  <a:cubicBezTo>
                    <a:pt x="0" y="453"/>
                    <a:pt x="31" y="633"/>
                    <a:pt x="90" y="783"/>
                  </a:cubicBezTo>
                  <a:cubicBezTo>
                    <a:pt x="674" y="2284"/>
                    <a:pt x="2225" y="3320"/>
                    <a:pt x="4080" y="3332"/>
                  </a:cubicBezTo>
                  <a:cubicBezTo>
                    <a:pt x="4178" y="3315"/>
                    <a:pt x="4479" y="3300"/>
                    <a:pt x="4758" y="3208"/>
                  </a:cubicBezTo>
                  <a:cubicBezTo>
                    <a:pt x="4963" y="3141"/>
                    <a:pt x="5098" y="2944"/>
                    <a:pt x="5057" y="2705"/>
                  </a:cubicBezTo>
                  <a:cubicBezTo>
                    <a:pt x="5026" y="2530"/>
                    <a:pt x="4896" y="2388"/>
                    <a:pt x="4722" y="2366"/>
                  </a:cubicBezTo>
                  <a:cubicBezTo>
                    <a:pt x="4572" y="2346"/>
                    <a:pt x="4420" y="2342"/>
                    <a:pt x="4267" y="2342"/>
                  </a:cubicBezTo>
                  <a:cubicBezTo>
                    <a:pt x="4165" y="2342"/>
                    <a:pt x="4063" y="2343"/>
                    <a:pt x="3962" y="2343"/>
                  </a:cubicBezTo>
                  <a:cubicBezTo>
                    <a:pt x="2609" y="2341"/>
                    <a:pt x="1597" y="1770"/>
                    <a:pt x="954" y="566"/>
                  </a:cubicBezTo>
                  <a:cubicBezTo>
                    <a:pt x="855" y="383"/>
                    <a:pt x="738" y="200"/>
                    <a:pt x="590" y="58"/>
                  </a:cubicBezTo>
                  <a:cubicBezTo>
                    <a:pt x="550" y="19"/>
                    <a:pt x="470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60;p57">
              <a:extLst>
                <a:ext uri="{FF2B5EF4-FFF2-40B4-BE49-F238E27FC236}">
                  <a16:creationId xmlns:a16="http://schemas.microsoft.com/office/drawing/2014/main" id="{48BC5C5A-226C-622D-121A-EA31785E2F11}"/>
                </a:ext>
              </a:extLst>
            </p:cNvPr>
            <p:cNvSpPr/>
            <p:nvPr/>
          </p:nvSpPr>
          <p:spPr>
            <a:xfrm>
              <a:off x="6533275" y="2940373"/>
              <a:ext cx="50602" cy="48328"/>
            </a:xfrm>
            <a:custGeom>
              <a:avLst/>
              <a:gdLst/>
              <a:ahLst/>
              <a:cxnLst/>
              <a:rect l="l" t="t" r="r" b="b"/>
              <a:pathLst>
                <a:path w="2515" h="2402" extrusionOk="0">
                  <a:moveTo>
                    <a:pt x="1198" y="0"/>
                  </a:moveTo>
                  <a:cubicBezTo>
                    <a:pt x="1180" y="0"/>
                    <a:pt x="1161" y="1"/>
                    <a:pt x="1143" y="2"/>
                  </a:cubicBezTo>
                  <a:cubicBezTo>
                    <a:pt x="560" y="31"/>
                    <a:pt x="38" y="582"/>
                    <a:pt x="20" y="1186"/>
                  </a:cubicBezTo>
                  <a:cubicBezTo>
                    <a:pt x="1" y="1864"/>
                    <a:pt x="531" y="2402"/>
                    <a:pt x="1216" y="2402"/>
                  </a:cubicBezTo>
                  <a:cubicBezTo>
                    <a:pt x="1217" y="2402"/>
                    <a:pt x="1219" y="2402"/>
                    <a:pt x="1221" y="2402"/>
                  </a:cubicBezTo>
                  <a:cubicBezTo>
                    <a:pt x="1928" y="2397"/>
                    <a:pt x="2515" y="1870"/>
                    <a:pt x="2501" y="1251"/>
                  </a:cubicBezTo>
                  <a:cubicBezTo>
                    <a:pt x="2486" y="599"/>
                    <a:pt x="1856" y="0"/>
                    <a:pt x="1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61;p57">
              <a:extLst>
                <a:ext uri="{FF2B5EF4-FFF2-40B4-BE49-F238E27FC236}">
                  <a16:creationId xmlns:a16="http://schemas.microsoft.com/office/drawing/2014/main" id="{890A447A-2A1D-75BD-5F06-E33136A5886D}"/>
                </a:ext>
              </a:extLst>
            </p:cNvPr>
            <p:cNvSpPr/>
            <p:nvPr/>
          </p:nvSpPr>
          <p:spPr>
            <a:xfrm>
              <a:off x="6334175" y="3234098"/>
              <a:ext cx="516239" cy="246732"/>
            </a:xfrm>
            <a:custGeom>
              <a:avLst/>
              <a:gdLst/>
              <a:ahLst/>
              <a:cxnLst/>
              <a:rect l="l" t="t" r="r" b="b"/>
              <a:pathLst>
                <a:path w="25658" h="12263" extrusionOk="0">
                  <a:moveTo>
                    <a:pt x="851" y="1"/>
                  </a:moveTo>
                  <a:cubicBezTo>
                    <a:pt x="845" y="1"/>
                    <a:pt x="838" y="1"/>
                    <a:pt x="832" y="1"/>
                  </a:cubicBezTo>
                  <a:cubicBezTo>
                    <a:pt x="621" y="4"/>
                    <a:pt x="407" y="15"/>
                    <a:pt x="200" y="51"/>
                  </a:cubicBezTo>
                  <a:cubicBezTo>
                    <a:pt x="61" y="76"/>
                    <a:pt x="1" y="208"/>
                    <a:pt x="20" y="340"/>
                  </a:cubicBezTo>
                  <a:cubicBezTo>
                    <a:pt x="32" y="413"/>
                    <a:pt x="93" y="517"/>
                    <a:pt x="156" y="539"/>
                  </a:cubicBezTo>
                  <a:cubicBezTo>
                    <a:pt x="317" y="595"/>
                    <a:pt x="486" y="630"/>
                    <a:pt x="656" y="646"/>
                  </a:cubicBezTo>
                  <a:cubicBezTo>
                    <a:pt x="1550" y="736"/>
                    <a:pt x="2449" y="796"/>
                    <a:pt x="3342" y="904"/>
                  </a:cubicBezTo>
                  <a:cubicBezTo>
                    <a:pt x="8359" y="1511"/>
                    <a:pt x="12967" y="3240"/>
                    <a:pt x="17210" y="5976"/>
                  </a:cubicBezTo>
                  <a:cubicBezTo>
                    <a:pt x="19881" y="7698"/>
                    <a:pt x="22351" y="9676"/>
                    <a:pt x="24723" y="11785"/>
                  </a:cubicBezTo>
                  <a:cubicBezTo>
                    <a:pt x="24913" y="11955"/>
                    <a:pt x="25114" y="12112"/>
                    <a:pt x="25326" y="12256"/>
                  </a:cubicBezTo>
                  <a:cubicBezTo>
                    <a:pt x="25332" y="12260"/>
                    <a:pt x="25341" y="12262"/>
                    <a:pt x="25352" y="12262"/>
                  </a:cubicBezTo>
                  <a:cubicBezTo>
                    <a:pt x="25406" y="12262"/>
                    <a:pt x="25502" y="12214"/>
                    <a:pt x="25546" y="12171"/>
                  </a:cubicBezTo>
                  <a:cubicBezTo>
                    <a:pt x="25600" y="12119"/>
                    <a:pt x="25658" y="12012"/>
                    <a:pt x="25638" y="11953"/>
                  </a:cubicBezTo>
                  <a:cubicBezTo>
                    <a:pt x="25493" y="11528"/>
                    <a:pt x="25133" y="11267"/>
                    <a:pt x="24820" y="10986"/>
                  </a:cubicBezTo>
                  <a:cubicBezTo>
                    <a:pt x="22074" y="8519"/>
                    <a:pt x="19179" y="6252"/>
                    <a:pt x="15974" y="4400"/>
                  </a:cubicBezTo>
                  <a:cubicBezTo>
                    <a:pt x="11481" y="1805"/>
                    <a:pt x="6644" y="369"/>
                    <a:pt x="1473" y="33"/>
                  </a:cubicBezTo>
                  <a:cubicBezTo>
                    <a:pt x="1265" y="22"/>
                    <a:pt x="1057" y="1"/>
                    <a:pt x="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62;p57">
              <a:extLst>
                <a:ext uri="{FF2B5EF4-FFF2-40B4-BE49-F238E27FC236}">
                  <a16:creationId xmlns:a16="http://schemas.microsoft.com/office/drawing/2014/main" id="{6107ABBF-6FD8-D244-8376-26150ED387BD}"/>
                </a:ext>
              </a:extLst>
            </p:cNvPr>
            <p:cNvSpPr/>
            <p:nvPr/>
          </p:nvSpPr>
          <p:spPr>
            <a:xfrm>
              <a:off x="6368961" y="3300572"/>
              <a:ext cx="404211" cy="187760"/>
            </a:xfrm>
            <a:custGeom>
              <a:avLst/>
              <a:gdLst/>
              <a:ahLst/>
              <a:cxnLst/>
              <a:rect l="l" t="t" r="r" b="b"/>
              <a:pathLst>
                <a:path w="20090" h="9332" extrusionOk="0">
                  <a:moveTo>
                    <a:pt x="946" y="1"/>
                  </a:moveTo>
                  <a:cubicBezTo>
                    <a:pt x="737" y="1"/>
                    <a:pt x="529" y="2"/>
                    <a:pt x="322" y="7"/>
                  </a:cubicBezTo>
                  <a:cubicBezTo>
                    <a:pt x="124" y="11"/>
                    <a:pt x="1" y="156"/>
                    <a:pt x="16" y="339"/>
                  </a:cubicBezTo>
                  <a:cubicBezTo>
                    <a:pt x="25" y="435"/>
                    <a:pt x="147" y="573"/>
                    <a:pt x="244" y="600"/>
                  </a:cubicBezTo>
                  <a:cubicBezTo>
                    <a:pt x="446" y="655"/>
                    <a:pt x="666" y="650"/>
                    <a:pt x="879" y="668"/>
                  </a:cubicBezTo>
                  <a:cubicBezTo>
                    <a:pt x="2498" y="810"/>
                    <a:pt x="4121" y="920"/>
                    <a:pt x="5721" y="1234"/>
                  </a:cubicBezTo>
                  <a:cubicBezTo>
                    <a:pt x="9407" y="1958"/>
                    <a:pt x="12673" y="3586"/>
                    <a:pt x="15647" y="5837"/>
                  </a:cubicBezTo>
                  <a:cubicBezTo>
                    <a:pt x="16844" y="6741"/>
                    <a:pt x="17984" y="7715"/>
                    <a:pt x="19061" y="8758"/>
                  </a:cubicBezTo>
                  <a:cubicBezTo>
                    <a:pt x="19274" y="8965"/>
                    <a:pt x="19511" y="9147"/>
                    <a:pt x="19752" y="9322"/>
                  </a:cubicBezTo>
                  <a:cubicBezTo>
                    <a:pt x="19762" y="9329"/>
                    <a:pt x="19776" y="9332"/>
                    <a:pt x="19793" y="9332"/>
                  </a:cubicBezTo>
                  <a:cubicBezTo>
                    <a:pt x="19849" y="9332"/>
                    <a:pt x="19937" y="9297"/>
                    <a:pt x="19978" y="9262"/>
                  </a:cubicBezTo>
                  <a:cubicBezTo>
                    <a:pt x="20031" y="9216"/>
                    <a:pt x="20090" y="9096"/>
                    <a:pt x="20066" y="9050"/>
                  </a:cubicBezTo>
                  <a:cubicBezTo>
                    <a:pt x="19970" y="8866"/>
                    <a:pt x="19868" y="8673"/>
                    <a:pt x="19724" y="8527"/>
                  </a:cubicBezTo>
                  <a:cubicBezTo>
                    <a:pt x="14776" y="3473"/>
                    <a:pt x="8944" y="291"/>
                    <a:pt x="1729" y="3"/>
                  </a:cubicBezTo>
                  <a:cubicBezTo>
                    <a:pt x="1467" y="3"/>
                    <a:pt x="1206" y="1"/>
                    <a:pt x="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63;p57">
              <a:extLst>
                <a:ext uri="{FF2B5EF4-FFF2-40B4-BE49-F238E27FC236}">
                  <a16:creationId xmlns:a16="http://schemas.microsoft.com/office/drawing/2014/main" id="{22762CEB-A0AC-34AD-393D-2D5081213729}"/>
                </a:ext>
              </a:extLst>
            </p:cNvPr>
            <p:cNvSpPr/>
            <p:nvPr/>
          </p:nvSpPr>
          <p:spPr>
            <a:xfrm>
              <a:off x="6435717" y="3375115"/>
              <a:ext cx="239348" cy="118889"/>
            </a:xfrm>
            <a:custGeom>
              <a:avLst/>
              <a:gdLst/>
              <a:ahLst/>
              <a:cxnLst/>
              <a:rect l="l" t="t" r="r" b="b"/>
              <a:pathLst>
                <a:path w="11896" h="5909" extrusionOk="0">
                  <a:moveTo>
                    <a:pt x="585" y="0"/>
                  </a:moveTo>
                  <a:cubicBezTo>
                    <a:pt x="523" y="0"/>
                    <a:pt x="461" y="1"/>
                    <a:pt x="399" y="6"/>
                  </a:cubicBezTo>
                  <a:cubicBezTo>
                    <a:pt x="222" y="18"/>
                    <a:pt x="45" y="77"/>
                    <a:pt x="25" y="282"/>
                  </a:cubicBezTo>
                  <a:cubicBezTo>
                    <a:pt x="0" y="548"/>
                    <a:pt x="200" y="654"/>
                    <a:pt x="418" y="683"/>
                  </a:cubicBezTo>
                  <a:cubicBezTo>
                    <a:pt x="714" y="724"/>
                    <a:pt x="1015" y="733"/>
                    <a:pt x="1314" y="750"/>
                  </a:cubicBezTo>
                  <a:cubicBezTo>
                    <a:pt x="2216" y="800"/>
                    <a:pt x="3097" y="968"/>
                    <a:pt x="3974" y="1173"/>
                  </a:cubicBezTo>
                  <a:cubicBezTo>
                    <a:pt x="6557" y="1781"/>
                    <a:pt x="8659" y="3221"/>
                    <a:pt x="10570" y="4988"/>
                  </a:cubicBezTo>
                  <a:cubicBezTo>
                    <a:pt x="10853" y="5250"/>
                    <a:pt x="11112" y="5538"/>
                    <a:pt x="11401" y="5792"/>
                  </a:cubicBezTo>
                  <a:cubicBezTo>
                    <a:pt x="11471" y="5854"/>
                    <a:pt x="11564" y="5909"/>
                    <a:pt x="11654" y="5909"/>
                  </a:cubicBezTo>
                  <a:cubicBezTo>
                    <a:pt x="11722" y="5909"/>
                    <a:pt x="11788" y="5878"/>
                    <a:pt x="11841" y="5796"/>
                  </a:cubicBezTo>
                  <a:cubicBezTo>
                    <a:pt x="11896" y="5713"/>
                    <a:pt x="11880" y="5554"/>
                    <a:pt x="11843" y="5448"/>
                  </a:cubicBezTo>
                  <a:cubicBezTo>
                    <a:pt x="11802" y="5332"/>
                    <a:pt x="11710" y="5229"/>
                    <a:pt x="11622" y="5137"/>
                  </a:cubicBezTo>
                  <a:cubicBezTo>
                    <a:pt x="8723" y="2029"/>
                    <a:pt x="5235" y="146"/>
                    <a:pt x="912" y="4"/>
                  </a:cubicBezTo>
                  <a:cubicBezTo>
                    <a:pt x="804" y="4"/>
                    <a:pt x="694" y="0"/>
                    <a:pt x="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64;p57">
              <a:extLst>
                <a:ext uri="{FF2B5EF4-FFF2-40B4-BE49-F238E27FC236}">
                  <a16:creationId xmlns:a16="http://schemas.microsoft.com/office/drawing/2014/main" id="{67EFDD31-1AD0-B4E1-62A8-7AC2831AFD62}"/>
                </a:ext>
              </a:extLst>
            </p:cNvPr>
            <p:cNvSpPr/>
            <p:nvPr/>
          </p:nvSpPr>
          <p:spPr>
            <a:xfrm>
              <a:off x="6550758" y="2950876"/>
              <a:ext cx="36518" cy="35733"/>
            </a:xfrm>
            <a:custGeom>
              <a:avLst/>
              <a:gdLst/>
              <a:ahLst/>
              <a:cxnLst/>
              <a:rect l="l" t="t" r="r" b="b"/>
              <a:pathLst>
                <a:path w="1815" h="1776" extrusionOk="0">
                  <a:moveTo>
                    <a:pt x="897" y="1"/>
                  </a:moveTo>
                  <a:cubicBezTo>
                    <a:pt x="889" y="1"/>
                    <a:pt x="880" y="1"/>
                    <a:pt x="872" y="1"/>
                  </a:cubicBezTo>
                  <a:cubicBezTo>
                    <a:pt x="417" y="15"/>
                    <a:pt x="31" y="436"/>
                    <a:pt x="14" y="936"/>
                  </a:cubicBezTo>
                  <a:cubicBezTo>
                    <a:pt x="1" y="1383"/>
                    <a:pt x="349" y="1765"/>
                    <a:pt x="781" y="1775"/>
                  </a:cubicBezTo>
                  <a:cubicBezTo>
                    <a:pt x="787" y="1775"/>
                    <a:pt x="793" y="1775"/>
                    <a:pt x="798" y="1775"/>
                  </a:cubicBezTo>
                  <a:cubicBezTo>
                    <a:pt x="1309" y="1775"/>
                    <a:pt x="1790" y="1333"/>
                    <a:pt x="1802" y="848"/>
                  </a:cubicBezTo>
                  <a:cubicBezTo>
                    <a:pt x="1814" y="416"/>
                    <a:pt x="1364" y="1"/>
                    <a:pt x="8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Hộp Văn bản 93">
            <a:extLst>
              <a:ext uri="{FF2B5EF4-FFF2-40B4-BE49-F238E27FC236}">
                <a16:creationId xmlns:a16="http://schemas.microsoft.com/office/drawing/2014/main" id="{E11D7485-98DE-0AB7-EB72-DA5CF88B7BC6}"/>
              </a:ext>
            </a:extLst>
          </p:cNvPr>
          <p:cNvSpPr txBox="1"/>
          <p:nvPr/>
        </p:nvSpPr>
        <p:spPr>
          <a:xfrm>
            <a:off x="1756302" y="3185000"/>
            <a:ext cx="4192067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b)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Chứng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minh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 BE = CD.</a:t>
            </a:r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E742EC98-C29D-F8AD-DF10-BF5DDF167941}"/>
              </a:ext>
            </a:extLst>
          </p:cNvPr>
          <p:cNvSpPr/>
          <p:nvPr/>
        </p:nvSpPr>
        <p:spPr>
          <a:xfrm>
            <a:off x="8318500" y="2512716"/>
            <a:ext cx="3365500" cy="136986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Hộp Văn bản 93">
            <a:extLst>
              <a:ext uri="{FF2B5EF4-FFF2-40B4-BE49-F238E27FC236}">
                <a16:creationId xmlns:a16="http://schemas.microsoft.com/office/drawing/2014/main" id="{6391C430-E46F-5B99-1F24-E6E134EFD1DA}"/>
              </a:ext>
            </a:extLst>
          </p:cNvPr>
          <p:cNvSpPr txBox="1"/>
          <p:nvPr/>
        </p:nvSpPr>
        <p:spPr>
          <a:xfrm>
            <a:off x="9806517" y="1992529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07" name="Hộp Văn bản 93">
            <a:extLst>
              <a:ext uri="{FF2B5EF4-FFF2-40B4-BE49-F238E27FC236}">
                <a16:creationId xmlns:a16="http://schemas.microsoft.com/office/drawing/2014/main" id="{5683D4B5-6BF2-48D3-DF25-13E51843D656}"/>
              </a:ext>
            </a:extLst>
          </p:cNvPr>
          <p:cNvSpPr txBox="1"/>
          <p:nvPr/>
        </p:nvSpPr>
        <p:spPr>
          <a:xfrm>
            <a:off x="7954435" y="3606800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08" name="Hộp Văn bản 93">
            <a:extLst>
              <a:ext uri="{FF2B5EF4-FFF2-40B4-BE49-F238E27FC236}">
                <a16:creationId xmlns:a16="http://schemas.microsoft.com/office/drawing/2014/main" id="{C0A32760-FF69-F02F-3FE0-33967343C482}"/>
              </a:ext>
            </a:extLst>
          </p:cNvPr>
          <p:cNvSpPr txBox="1"/>
          <p:nvPr/>
        </p:nvSpPr>
        <p:spPr>
          <a:xfrm>
            <a:off x="11671300" y="3606800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109" name="Hộp Văn bản 93">
            <a:extLst>
              <a:ext uri="{FF2B5EF4-FFF2-40B4-BE49-F238E27FC236}">
                <a16:creationId xmlns:a16="http://schemas.microsoft.com/office/drawing/2014/main" id="{9AB63BC3-53EE-0FF2-3290-0A1F5ED2D590}"/>
              </a:ext>
            </a:extLst>
          </p:cNvPr>
          <p:cNvSpPr txBox="1"/>
          <p:nvPr/>
        </p:nvSpPr>
        <p:spPr>
          <a:xfrm>
            <a:off x="8724900" y="2696025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110" name="Hộp Văn bản 93">
            <a:extLst>
              <a:ext uri="{FF2B5EF4-FFF2-40B4-BE49-F238E27FC236}">
                <a16:creationId xmlns:a16="http://schemas.microsoft.com/office/drawing/2014/main" id="{B73FD74D-153F-16C4-EE2D-07E812A5D888}"/>
              </a:ext>
            </a:extLst>
          </p:cNvPr>
          <p:cNvSpPr txBox="1"/>
          <p:nvPr/>
        </p:nvSpPr>
        <p:spPr>
          <a:xfrm>
            <a:off x="10778598" y="2696025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E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D81030C-4F3C-26EE-8CF5-CF9E09B1E534}"/>
              </a:ext>
            </a:extLst>
          </p:cNvPr>
          <p:cNvCxnSpPr/>
          <p:nvPr/>
        </p:nvCxnSpPr>
        <p:spPr>
          <a:xfrm>
            <a:off x="8043067" y="3289300"/>
            <a:ext cx="389096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Hộp Văn bản 93">
            <a:extLst>
              <a:ext uri="{FF2B5EF4-FFF2-40B4-BE49-F238E27FC236}">
                <a16:creationId xmlns:a16="http://schemas.microsoft.com/office/drawing/2014/main" id="{CAF4870F-2029-882D-7752-D307D6A0AE9D}"/>
              </a:ext>
            </a:extLst>
          </p:cNvPr>
          <p:cNvSpPr txBox="1"/>
          <p:nvPr/>
        </p:nvSpPr>
        <p:spPr>
          <a:xfrm>
            <a:off x="11571224" y="2721224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  <p:grpSp>
        <p:nvGrpSpPr>
          <p:cNvPr id="2" name="Nhóm 57">
            <a:extLst>
              <a:ext uri="{FF2B5EF4-FFF2-40B4-BE49-F238E27FC236}">
                <a16:creationId xmlns:a16="http://schemas.microsoft.com/office/drawing/2014/main" id="{0E25CB7A-966A-4D1B-6B03-90E5BFC6A289}"/>
              </a:ext>
            </a:extLst>
          </p:cNvPr>
          <p:cNvGrpSpPr/>
          <p:nvPr/>
        </p:nvGrpSpPr>
        <p:grpSpPr>
          <a:xfrm>
            <a:off x="3478364" y="5236110"/>
            <a:ext cx="278764" cy="56095"/>
            <a:chOff x="6627475" y="3603974"/>
            <a:chExt cx="591536" cy="99346"/>
          </a:xfrm>
        </p:grpSpPr>
        <p:cxnSp>
          <p:nvCxnSpPr>
            <p:cNvPr id="3" name="Đường nối Thẳng 58">
              <a:extLst>
                <a:ext uri="{FF2B5EF4-FFF2-40B4-BE49-F238E27FC236}">
                  <a16:creationId xmlns:a16="http://schemas.microsoft.com/office/drawing/2014/main" id="{B0A200FD-D1C5-0D2D-203A-C255B63B80E1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Đường nối Thẳng 59">
              <a:extLst>
                <a:ext uri="{FF2B5EF4-FFF2-40B4-BE49-F238E27FC236}">
                  <a16:creationId xmlns:a16="http://schemas.microsoft.com/office/drawing/2014/main" id="{CEF0F888-DB0C-80D6-09F7-E931478242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Nhóm 57">
            <a:extLst>
              <a:ext uri="{FF2B5EF4-FFF2-40B4-BE49-F238E27FC236}">
                <a16:creationId xmlns:a16="http://schemas.microsoft.com/office/drawing/2014/main" id="{289ECBE0-B277-5758-1EFE-7B35CF5468B5}"/>
              </a:ext>
            </a:extLst>
          </p:cNvPr>
          <p:cNvGrpSpPr/>
          <p:nvPr/>
        </p:nvGrpSpPr>
        <p:grpSpPr>
          <a:xfrm>
            <a:off x="4055779" y="5236110"/>
            <a:ext cx="278764" cy="56095"/>
            <a:chOff x="6627475" y="3603974"/>
            <a:chExt cx="591536" cy="99346"/>
          </a:xfrm>
        </p:grpSpPr>
        <p:cxnSp>
          <p:nvCxnSpPr>
            <p:cNvPr id="6" name="Đường nối Thẳng 58">
              <a:extLst>
                <a:ext uri="{FF2B5EF4-FFF2-40B4-BE49-F238E27FC236}">
                  <a16:creationId xmlns:a16="http://schemas.microsoft.com/office/drawing/2014/main" id="{67F7973F-5C96-731F-DD53-FA92E1F28920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Đường nối Thẳng 59">
              <a:extLst>
                <a:ext uri="{FF2B5EF4-FFF2-40B4-BE49-F238E27FC236}">
                  <a16:creationId xmlns:a16="http://schemas.microsoft.com/office/drawing/2014/main" id="{7D8B6CB7-EF69-D10F-FB99-0C6808C52C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Hộp Văn bản 88">
            <a:extLst>
              <a:ext uri="{FF2B5EF4-FFF2-40B4-BE49-F238E27FC236}">
                <a16:creationId xmlns:a16="http://schemas.microsoft.com/office/drawing/2014/main" id="{0B20B2F1-C7BF-B544-AE8E-10CD8B2F6980}"/>
              </a:ext>
            </a:extLst>
          </p:cNvPr>
          <p:cNvSpPr txBox="1"/>
          <p:nvPr/>
        </p:nvSpPr>
        <p:spPr>
          <a:xfrm>
            <a:off x="2881940" y="4470588"/>
            <a:ext cx="7056413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d // BC hay DE // BC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DECB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thang.</a:t>
            </a:r>
          </a:p>
        </p:txBody>
      </p:sp>
      <p:sp>
        <p:nvSpPr>
          <p:cNvPr id="9" name="Hộp Văn bản 88">
            <a:extLst>
              <a:ext uri="{FF2B5EF4-FFF2-40B4-BE49-F238E27FC236}">
                <a16:creationId xmlns:a16="http://schemas.microsoft.com/office/drawing/2014/main" id="{D86B6C89-1716-A6AC-0114-4A7AF07B9B32}"/>
              </a:ext>
            </a:extLst>
          </p:cNvPr>
          <p:cNvSpPr txBox="1"/>
          <p:nvPr/>
        </p:nvSpPr>
        <p:spPr>
          <a:xfrm>
            <a:off x="2876800" y="5873341"/>
            <a:ext cx="5369428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Do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DECB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778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5">
            <a:extLst>
              <a:ext uri="{FF2B5EF4-FFF2-40B4-BE49-F238E27FC236}">
                <a16:creationId xmlns:a16="http://schemas.microsoft.com/office/drawing/2014/main" id="{BB1E098F-0869-6D84-6F95-3F1AD2EB97B1}"/>
              </a:ext>
            </a:extLst>
          </p:cNvPr>
          <p:cNvSpPr txBox="1"/>
          <p:nvPr/>
        </p:nvSpPr>
        <p:spPr>
          <a:xfrm>
            <a:off x="172474" y="199643"/>
            <a:ext cx="5612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2.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0B60B239-748A-D0CF-F92E-4EF117F6F3F9}"/>
              </a:ext>
            </a:extLst>
          </p:cNvPr>
          <p:cNvSpPr txBox="1"/>
          <p:nvPr/>
        </p:nvSpPr>
        <p:spPr>
          <a:xfrm>
            <a:off x="5619113" y="584229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LUYỆN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SVNAvo" panose="02040603050506020204" pitchFamily="18" charset="0"/>
              </a:rPr>
              <a:t>TẬP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18" name="Google Shape;322;p36">
            <a:extLst>
              <a:ext uri="{FF2B5EF4-FFF2-40B4-BE49-F238E27FC236}">
                <a16:creationId xmlns:a16="http://schemas.microsoft.com/office/drawing/2014/main" id="{8F27FEC6-B135-526C-3505-CCA6795DEFD8}"/>
              </a:ext>
            </a:extLst>
          </p:cNvPr>
          <p:cNvSpPr/>
          <p:nvPr/>
        </p:nvSpPr>
        <p:spPr>
          <a:xfrm>
            <a:off x="184705" y="6558785"/>
            <a:ext cx="1385534" cy="199144"/>
          </a:xfrm>
          <a:custGeom>
            <a:avLst/>
            <a:gdLst/>
            <a:ahLst/>
            <a:cxnLst/>
            <a:rect l="l" t="t" r="r" b="b"/>
            <a:pathLst>
              <a:path w="41546" h="5893" extrusionOk="0">
                <a:moveTo>
                  <a:pt x="20772" y="0"/>
                </a:moveTo>
                <a:cubicBezTo>
                  <a:pt x="15264" y="0"/>
                  <a:pt x="9980" y="310"/>
                  <a:pt x="6085" y="863"/>
                </a:cubicBezTo>
                <a:cubicBezTo>
                  <a:pt x="2189" y="1416"/>
                  <a:pt x="0" y="2165"/>
                  <a:pt x="0" y="2946"/>
                </a:cubicBezTo>
                <a:cubicBezTo>
                  <a:pt x="0" y="3728"/>
                  <a:pt x="2189" y="4477"/>
                  <a:pt x="6085" y="5030"/>
                </a:cubicBezTo>
                <a:cubicBezTo>
                  <a:pt x="9980" y="5582"/>
                  <a:pt x="15264" y="5893"/>
                  <a:pt x="20772" y="5893"/>
                </a:cubicBezTo>
                <a:cubicBezTo>
                  <a:pt x="26282" y="5893"/>
                  <a:pt x="31566" y="5582"/>
                  <a:pt x="35461" y="5030"/>
                </a:cubicBezTo>
                <a:cubicBezTo>
                  <a:pt x="39356" y="4477"/>
                  <a:pt x="41546" y="3728"/>
                  <a:pt x="41546" y="2946"/>
                </a:cubicBezTo>
                <a:cubicBezTo>
                  <a:pt x="41546" y="2165"/>
                  <a:pt x="39356" y="1416"/>
                  <a:pt x="35461" y="863"/>
                </a:cubicBezTo>
                <a:cubicBezTo>
                  <a:pt x="31566" y="310"/>
                  <a:pt x="26282" y="0"/>
                  <a:pt x="20772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Hình chữ nhật 87">
            <a:extLst>
              <a:ext uri="{FF2B5EF4-FFF2-40B4-BE49-F238E27FC236}">
                <a16:creationId xmlns:a16="http://schemas.microsoft.com/office/drawing/2014/main" id="{CB7E5547-FEC2-94D5-E43C-0939488E1A80}"/>
              </a:ext>
            </a:extLst>
          </p:cNvPr>
          <p:cNvSpPr/>
          <p:nvPr/>
        </p:nvSpPr>
        <p:spPr>
          <a:xfrm>
            <a:off x="1209337" y="1210562"/>
            <a:ext cx="475688" cy="647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ộp Văn bản 88">
            <a:extLst>
              <a:ext uri="{FF2B5EF4-FFF2-40B4-BE49-F238E27FC236}">
                <a16:creationId xmlns:a16="http://schemas.microsoft.com/office/drawing/2014/main" id="{BF23C054-151B-9829-44C3-58E6DF3923F9}"/>
              </a:ext>
            </a:extLst>
          </p:cNvPr>
          <p:cNvSpPr txBox="1"/>
          <p:nvPr/>
        </p:nvSpPr>
        <p:spPr>
          <a:xfrm>
            <a:off x="1163460" y="1190242"/>
            <a:ext cx="10316323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?6.  Cho tam </a:t>
            </a:r>
            <a:r>
              <a:rPr lang="en-US" sz="2400" dirty="0" err="1"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latin typeface="#9Slide03 SVNAvo" panose="02040603050506020204" pitchFamily="18" charset="0"/>
              </a:rPr>
              <a:t> ABC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tại</a:t>
            </a:r>
            <a:r>
              <a:rPr lang="en-US" sz="2400" dirty="0">
                <a:latin typeface="#9Slide03 SVNAvo" panose="02040603050506020204" pitchFamily="18" charset="0"/>
              </a:rPr>
              <a:t> A. </a:t>
            </a:r>
            <a:r>
              <a:rPr lang="en-US" sz="2400" dirty="0" err="1">
                <a:latin typeface="#9Slide03 SVNAvo" panose="02040603050506020204" pitchFamily="18" charset="0"/>
              </a:rPr>
              <a:t>Kẻ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đường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thẳng</a:t>
            </a:r>
            <a:r>
              <a:rPr lang="en-US" sz="2400" dirty="0">
                <a:latin typeface="#9Slide03 SVNAvo" panose="02040603050506020204" pitchFamily="18" charset="0"/>
              </a:rPr>
              <a:t> d song song </a:t>
            </a:r>
            <a:r>
              <a:rPr lang="en-US" sz="2400" dirty="0" err="1">
                <a:latin typeface="#9Slide03 SVNAvo" panose="02040603050506020204" pitchFamily="18" charset="0"/>
              </a:rPr>
              <a:t>với</a:t>
            </a:r>
            <a:r>
              <a:rPr lang="en-US" sz="2400" dirty="0">
                <a:latin typeface="#9Slide03 SVNAvo" panose="02040603050506020204" pitchFamily="18" charset="0"/>
              </a:rPr>
              <a:t> BC, </a:t>
            </a:r>
            <a:r>
              <a:rPr lang="en-US" sz="2400" dirty="0" err="1">
                <a:latin typeface="#9Slide03 SVNAvo" panose="02040603050506020204" pitchFamily="18" charset="0"/>
              </a:rPr>
              <a:t>cắt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latin typeface="#9Slide03 SVNAvo" panose="02040603050506020204" pitchFamily="18" charset="0"/>
              </a:rPr>
              <a:t> AB </a:t>
            </a:r>
            <a:r>
              <a:rPr lang="en-US" sz="2400" dirty="0" err="1">
                <a:latin typeface="#9Slide03 SVNAvo" panose="02040603050506020204" pitchFamily="18" charset="0"/>
              </a:rPr>
              <a:t>tại</a:t>
            </a:r>
            <a:r>
              <a:rPr lang="en-US" sz="2400" dirty="0">
                <a:latin typeface="#9Slide03 SVNAvo" panose="02040603050506020204" pitchFamily="18" charset="0"/>
              </a:rPr>
              <a:t> D </a:t>
            </a:r>
            <a:r>
              <a:rPr lang="en-US" sz="2400" dirty="0" err="1">
                <a:latin typeface="#9Slide03 SVNAvo" panose="02040603050506020204" pitchFamily="18" charset="0"/>
              </a:rPr>
              <a:t>và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cắt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latin typeface="#9Slide03 SVNAvo" panose="02040603050506020204" pitchFamily="18" charset="0"/>
              </a:rPr>
              <a:t> AC </a:t>
            </a:r>
            <a:r>
              <a:rPr lang="en-US" sz="2400" dirty="0" err="1">
                <a:latin typeface="#9Slide03 SVNAvo" panose="02040603050506020204" pitchFamily="18" charset="0"/>
              </a:rPr>
              <a:t>tại</a:t>
            </a:r>
            <a:r>
              <a:rPr lang="en-US" sz="2400" dirty="0">
                <a:latin typeface="#9Slide03 SVNAvo" panose="02040603050506020204" pitchFamily="18" charset="0"/>
              </a:rPr>
              <a:t> E.</a:t>
            </a:r>
          </a:p>
        </p:txBody>
      </p:sp>
      <p:pic>
        <p:nvPicPr>
          <p:cNvPr id="52" name="Hình ảnh 89">
            <a:extLst>
              <a:ext uri="{FF2B5EF4-FFF2-40B4-BE49-F238E27FC236}">
                <a16:creationId xmlns:a16="http://schemas.microsoft.com/office/drawing/2014/main" id="{92F1D751-C861-4B78-32B7-FEE633ED7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7" y="1303713"/>
            <a:ext cx="451242" cy="451242"/>
          </a:xfrm>
          <a:prstGeom prst="rect">
            <a:avLst/>
          </a:prstGeom>
        </p:spPr>
      </p:pic>
      <p:sp>
        <p:nvSpPr>
          <p:cNvPr id="54" name="Hộp Văn bản 93">
            <a:extLst>
              <a:ext uri="{FF2B5EF4-FFF2-40B4-BE49-F238E27FC236}">
                <a16:creationId xmlns:a16="http://schemas.microsoft.com/office/drawing/2014/main" id="{DCABA7E7-8591-E4D6-8C1F-06F8165CE6BB}"/>
              </a:ext>
            </a:extLst>
          </p:cNvPr>
          <p:cNvSpPr txBox="1"/>
          <p:nvPr/>
        </p:nvSpPr>
        <p:spPr>
          <a:xfrm>
            <a:off x="1756302" y="2553304"/>
            <a:ext cx="4192067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a)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Tứ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DECB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gì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SVNAvo" panose="02040603050506020204" pitchFamily="18" charset="0"/>
              </a:rPr>
              <a:t>?</a:t>
            </a:r>
          </a:p>
        </p:txBody>
      </p:sp>
      <p:grpSp>
        <p:nvGrpSpPr>
          <p:cNvPr id="90" name="Google Shape;1051;p57">
            <a:extLst>
              <a:ext uri="{FF2B5EF4-FFF2-40B4-BE49-F238E27FC236}">
                <a16:creationId xmlns:a16="http://schemas.microsoft.com/office/drawing/2014/main" id="{2817745C-62A5-6892-CA78-9739C036E539}"/>
              </a:ext>
            </a:extLst>
          </p:cNvPr>
          <p:cNvGrpSpPr/>
          <p:nvPr/>
        </p:nvGrpSpPr>
        <p:grpSpPr>
          <a:xfrm>
            <a:off x="267806" y="5659816"/>
            <a:ext cx="1177235" cy="840392"/>
            <a:chOff x="6296250" y="2555950"/>
            <a:chExt cx="1321994" cy="943730"/>
          </a:xfrm>
        </p:grpSpPr>
        <p:sp>
          <p:nvSpPr>
            <p:cNvPr id="91" name="Google Shape;1052;p57">
              <a:extLst>
                <a:ext uri="{FF2B5EF4-FFF2-40B4-BE49-F238E27FC236}">
                  <a16:creationId xmlns:a16="http://schemas.microsoft.com/office/drawing/2014/main" id="{C251886D-F12D-2417-7C9E-4808CBC1E277}"/>
                </a:ext>
              </a:extLst>
            </p:cNvPr>
            <p:cNvSpPr/>
            <p:nvPr/>
          </p:nvSpPr>
          <p:spPr>
            <a:xfrm>
              <a:off x="6296250" y="2702339"/>
              <a:ext cx="1095554" cy="795102"/>
            </a:xfrm>
            <a:custGeom>
              <a:avLst/>
              <a:gdLst/>
              <a:ahLst/>
              <a:cxnLst/>
              <a:rect l="l" t="t" r="r" b="b"/>
              <a:pathLst>
                <a:path w="54451" h="39518" extrusionOk="0">
                  <a:moveTo>
                    <a:pt x="53454" y="1"/>
                  </a:moveTo>
                  <a:cubicBezTo>
                    <a:pt x="53366" y="1"/>
                    <a:pt x="53278" y="38"/>
                    <a:pt x="53216" y="119"/>
                  </a:cubicBezTo>
                  <a:cubicBezTo>
                    <a:pt x="53060" y="321"/>
                    <a:pt x="52919" y="537"/>
                    <a:pt x="52780" y="750"/>
                  </a:cubicBezTo>
                  <a:cubicBezTo>
                    <a:pt x="51256" y="3094"/>
                    <a:pt x="49469" y="5226"/>
                    <a:pt x="47520" y="7223"/>
                  </a:cubicBezTo>
                  <a:cubicBezTo>
                    <a:pt x="46710" y="8053"/>
                    <a:pt x="45805" y="8775"/>
                    <a:pt x="44869" y="9458"/>
                  </a:cubicBezTo>
                  <a:cubicBezTo>
                    <a:pt x="43256" y="10637"/>
                    <a:pt x="41468" y="11435"/>
                    <a:pt x="39520" y="11869"/>
                  </a:cubicBezTo>
                  <a:cubicBezTo>
                    <a:pt x="38069" y="12192"/>
                    <a:pt x="36620" y="12345"/>
                    <a:pt x="35174" y="12345"/>
                  </a:cubicBezTo>
                  <a:cubicBezTo>
                    <a:pt x="33436" y="12345"/>
                    <a:pt x="31702" y="12124"/>
                    <a:pt x="29970" y="11709"/>
                  </a:cubicBezTo>
                  <a:cubicBezTo>
                    <a:pt x="27630" y="11148"/>
                    <a:pt x="25395" y="10281"/>
                    <a:pt x="23170" y="9387"/>
                  </a:cubicBezTo>
                  <a:cubicBezTo>
                    <a:pt x="21738" y="8814"/>
                    <a:pt x="20292" y="8286"/>
                    <a:pt x="18810" y="7853"/>
                  </a:cubicBezTo>
                  <a:cubicBezTo>
                    <a:pt x="17352" y="7429"/>
                    <a:pt x="15896" y="7187"/>
                    <a:pt x="14434" y="7187"/>
                  </a:cubicBezTo>
                  <a:cubicBezTo>
                    <a:pt x="13199" y="7187"/>
                    <a:pt x="11960" y="7360"/>
                    <a:pt x="10712" y="7742"/>
                  </a:cubicBezTo>
                  <a:cubicBezTo>
                    <a:pt x="6609" y="8997"/>
                    <a:pt x="3452" y="11343"/>
                    <a:pt x="1714" y="15368"/>
                  </a:cubicBezTo>
                  <a:cubicBezTo>
                    <a:pt x="383" y="18453"/>
                    <a:pt x="1" y="21631"/>
                    <a:pt x="940" y="24901"/>
                  </a:cubicBezTo>
                  <a:cubicBezTo>
                    <a:pt x="1720" y="27613"/>
                    <a:pt x="3063" y="30042"/>
                    <a:pt x="4829" y="32230"/>
                  </a:cubicBezTo>
                  <a:cubicBezTo>
                    <a:pt x="6261" y="34002"/>
                    <a:pt x="7838" y="35616"/>
                    <a:pt x="9812" y="36823"/>
                  </a:cubicBezTo>
                  <a:cubicBezTo>
                    <a:pt x="12927" y="38728"/>
                    <a:pt x="16296" y="39518"/>
                    <a:pt x="19849" y="39518"/>
                  </a:cubicBezTo>
                  <a:cubicBezTo>
                    <a:pt x="20234" y="39518"/>
                    <a:pt x="20621" y="39509"/>
                    <a:pt x="21010" y="39491"/>
                  </a:cubicBezTo>
                  <a:cubicBezTo>
                    <a:pt x="22420" y="39424"/>
                    <a:pt x="23828" y="39265"/>
                    <a:pt x="25228" y="39071"/>
                  </a:cubicBezTo>
                  <a:cubicBezTo>
                    <a:pt x="28464" y="38623"/>
                    <a:pt x="31607" y="37816"/>
                    <a:pt x="34613" y="36504"/>
                  </a:cubicBezTo>
                  <a:cubicBezTo>
                    <a:pt x="42150" y="33214"/>
                    <a:pt x="47715" y="27831"/>
                    <a:pt x="51314" y="20482"/>
                  </a:cubicBezTo>
                  <a:cubicBezTo>
                    <a:pt x="53452" y="16118"/>
                    <a:pt x="54450" y="11437"/>
                    <a:pt x="54359" y="6385"/>
                  </a:cubicBezTo>
                  <a:cubicBezTo>
                    <a:pt x="54404" y="4833"/>
                    <a:pt x="54242" y="3128"/>
                    <a:pt x="54053" y="1422"/>
                  </a:cubicBezTo>
                  <a:cubicBezTo>
                    <a:pt x="54007" y="994"/>
                    <a:pt x="53924" y="577"/>
                    <a:pt x="53740" y="184"/>
                  </a:cubicBezTo>
                  <a:cubicBezTo>
                    <a:pt x="53685" y="66"/>
                    <a:pt x="53570" y="1"/>
                    <a:pt x="5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53;p57">
              <a:extLst>
                <a:ext uri="{FF2B5EF4-FFF2-40B4-BE49-F238E27FC236}">
                  <a16:creationId xmlns:a16="http://schemas.microsoft.com/office/drawing/2014/main" id="{1DD5DB46-9275-2E3C-2BA8-C9E26CF1385C}"/>
                </a:ext>
              </a:extLst>
            </p:cNvPr>
            <p:cNvSpPr/>
            <p:nvPr/>
          </p:nvSpPr>
          <p:spPr>
            <a:xfrm>
              <a:off x="6310173" y="3189090"/>
              <a:ext cx="589174" cy="307595"/>
            </a:xfrm>
            <a:custGeom>
              <a:avLst/>
              <a:gdLst/>
              <a:ahLst/>
              <a:cxnLst/>
              <a:rect l="l" t="t" r="r" b="b"/>
              <a:pathLst>
                <a:path w="29283" h="15288" extrusionOk="0">
                  <a:moveTo>
                    <a:pt x="4699" y="1"/>
                  </a:moveTo>
                  <a:cubicBezTo>
                    <a:pt x="4473" y="1"/>
                    <a:pt x="4248" y="5"/>
                    <a:pt x="4023" y="21"/>
                  </a:cubicBezTo>
                  <a:cubicBezTo>
                    <a:pt x="2913" y="99"/>
                    <a:pt x="1806" y="219"/>
                    <a:pt x="718" y="468"/>
                  </a:cubicBezTo>
                  <a:cubicBezTo>
                    <a:pt x="190" y="591"/>
                    <a:pt x="0" y="871"/>
                    <a:pt x="103" y="1398"/>
                  </a:cubicBezTo>
                  <a:cubicBezTo>
                    <a:pt x="168" y="1732"/>
                    <a:pt x="282" y="2058"/>
                    <a:pt x="402" y="2377"/>
                  </a:cubicBezTo>
                  <a:cubicBezTo>
                    <a:pt x="1370" y="4944"/>
                    <a:pt x="2923" y="7145"/>
                    <a:pt x="4798" y="9106"/>
                  </a:cubicBezTo>
                  <a:cubicBezTo>
                    <a:pt x="8210" y="12678"/>
                    <a:pt x="12373" y="14754"/>
                    <a:pt x="17326" y="15197"/>
                  </a:cubicBezTo>
                  <a:cubicBezTo>
                    <a:pt x="17976" y="15255"/>
                    <a:pt x="18623" y="15287"/>
                    <a:pt x="19269" y="15287"/>
                  </a:cubicBezTo>
                  <a:cubicBezTo>
                    <a:pt x="19901" y="15287"/>
                    <a:pt x="20533" y="15256"/>
                    <a:pt x="21168" y="15187"/>
                  </a:cubicBezTo>
                  <a:cubicBezTo>
                    <a:pt x="23083" y="14978"/>
                    <a:pt x="25002" y="14825"/>
                    <a:pt x="26919" y="14634"/>
                  </a:cubicBezTo>
                  <a:cubicBezTo>
                    <a:pt x="27344" y="14591"/>
                    <a:pt x="27767" y="14520"/>
                    <a:pt x="28184" y="14423"/>
                  </a:cubicBezTo>
                  <a:cubicBezTo>
                    <a:pt x="29135" y="14207"/>
                    <a:pt x="29282" y="13818"/>
                    <a:pt x="28741" y="12970"/>
                  </a:cubicBezTo>
                  <a:cubicBezTo>
                    <a:pt x="28557" y="12682"/>
                    <a:pt x="28354" y="12406"/>
                    <a:pt x="28135" y="12142"/>
                  </a:cubicBezTo>
                  <a:cubicBezTo>
                    <a:pt x="26190" y="9797"/>
                    <a:pt x="24083" y="7603"/>
                    <a:pt x="21694" y="5708"/>
                  </a:cubicBezTo>
                  <a:cubicBezTo>
                    <a:pt x="17054" y="2027"/>
                    <a:pt x="11776" y="44"/>
                    <a:pt x="5820" y="14"/>
                  </a:cubicBezTo>
                  <a:cubicBezTo>
                    <a:pt x="5447" y="14"/>
                    <a:pt x="5072" y="1"/>
                    <a:pt x="4699" y="1"/>
                  </a:cubicBezTo>
                  <a:close/>
                </a:path>
              </a:pathLst>
            </a:custGeom>
            <a:solidFill>
              <a:srgbClr val="EA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54;p57">
              <a:extLst>
                <a:ext uri="{FF2B5EF4-FFF2-40B4-BE49-F238E27FC236}">
                  <a16:creationId xmlns:a16="http://schemas.microsoft.com/office/drawing/2014/main" id="{68A08DF5-3309-8303-26DE-EA71CC42E2FA}"/>
                </a:ext>
              </a:extLst>
            </p:cNvPr>
            <p:cNvSpPr/>
            <p:nvPr/>
          </p:nvSpPr>
          <p:spPr>
            <a:xfrm>
              <a:off x="7126108" y="2555950"/>
              <a:ext cx="492135" cy="258804"/>
            </a:xfrm>
            <a:custGeom>
              <a:avLst/>
              <a:gdLst/>
              <a:ahLst/>
              <a:cxnLst/>
              <a:rect l="l" t="t" r="r" b="b"/>
              <a:pathLst>
                <a:path w="24460" h="12863" extrusionOk="0">
                  <a:moveTo>
                    <a:pt x="888" y="0"/>
                  </a:moveTo>
                  <a:cubicBezTo>
                    <a:pt x="659" y="0"/>
                    <a:pt x="482" y="139"/>
                    <a:pt x="380" y="350"/>
                  </a:cubicBezTo>
                  <a:cubicBezTo>
                    <a:pt x="290" y="538"/>
                    <a:pt x="248" y="755"/>
                    <a:pt x="212" y="964"/>
                  </a:cubicBezTo>
                  <a:cubicBezTo>
                    <a:pt x="1" y="2161"/>
                    <a:pt x="329" y="3238"/>
                    <a:pt x="909" y="4282"/>
                  </a:cubicBezTo>
                  <a:cubicBezTo>
                    <a:pt x="2236" y="6676"/>
                    <a:pt x="5324" y="8260"/>
                    <a:pt x="8145" y="8260"/>
                  </a:cubicBezTo>
                  <a:cubicBezTo>
                    <a:pt x="8486" y="8260"/>
                    <a:pt x="8822" y="8237"/>
                    <a:pt x="9151" y="8189"/>
                  </a:cubicBezTo>
                  <a:cubicBezTo>
                    <a:pt x="10080" y="8056"/>
                    <a:pt x="10997" y="7828"/>
                    <a:pt x="11913" y="7619"/>
                  </a:cubicBezTo>
                  <a:cubicBezTo>
                    <a:pt x="11989" y="7602"/>
                    <a:pt x="12059" y="7593"/>
                    <a:pt x="12124" y="7593"/>
                  </a:cubicBezTo>
                  <a:cubicBezTo>
                    <a:pt x="12309" y="7593"/>
                    <a:pt x="12458" y="7664"/>
                    <a:pt x="12595" y="7824"/>
                  </a:cubicBezTo>
                  <a:cubicBezTo>
                    <a:pt x="13094" y="8411"/>
                    <a:pt x="13600" y="8993"/>
                    <a:pt x="14098" y="9581"/>
                  </a:cubicBezTo>
                  <a:cubicBezTo>
                    <a:pt x="14762" y="10369"/>
                    <a:pt x="15532" y="11060"/>
                    <a:pt x="16385" y="11636"/>
                  </a:cubicBezTo>
                  <a:cubicBezTo>
                    <a:pt x="17548" y="12423"/>
                    <a:pt x="18797" y="12862"/>
                    <a:pt x="20132" y="12862"/>
                  </a:cubicBezTo>
                  <a:cubicBezTo>
                    <a:pt x="20583" y="12862"/>
                    <a:pt x="21043" y="12812"/>
                    <a:pt x="21512" y="12709"/>
                  </a:cubicBezTo>
                  <a:cubicBezTo>
                    <a:pt x="22644" y="12458"/>
                    <a:pt x="23531" y="11798"/>
                    <a:pt x="24195" y="10856"/>
                  </a:cubicBezTo>
                  <a:cubicBezTo>
                    <a:pt x="24460" y="10479"/>
                    <a:pt x="24358" y="10082"/>
                    <a:pt x="23957" y="9882"/>
                  </a:cubicBezTo>
                  <a:cubicBezTo>
                    <a:pt x="23535" y="9673"/>
                    <a:pt x="23092" y="9509"/>
                    <a:pt x="22656" y="9331"/>
                  </a:cubicBezTo>
                  <a:cubicBezTo>
                    <a:pt x="21799" y="8986"/>
                    <a:pt x="21098" y="8442"/>
                    <a:pt x="20572" y="7680"/>
                  </a:cubicBezTo>
                  <a:cubicBezTo>
                    <a:pt x="20353" y="7364"/>
                    <a:pt x="20153" y="7035"/>
                    <a:pt x="19944" y="6711"/>
                  </a:cubicBezTo>
                  <a:cubicBezTo>
                    <a:pt x="19475" y="5985"/>
                    <a:pt x="18888" y="5367"/>
                    <a:pt x="18217" y="4823"/>
                  </a:cubicBezTo>
                  <a:cubicBezTo>
                    <a:pt x="17612" y="4332"/>
                    <a:pt x="16938" y="4106"/>
                    <a:pt x="16189" y="4106"/>
                  </a:cubicBezTo>
                  <a:cubicBezTo>
                    <a:pt x="16068" y="4106"/>
                    <a:pt x="15945" y="4112"/>
                    <a:pt x="15820" y="4123"/>
                  </a:cubicBezTo>
                  <a:cubicBezTo>
                    <a:pt x="15076" y="4193"/>
                    <a:pt x="14412" y="4469"/>
                    <a:pt x="13776" y="4835"/>
                  </a:cubicBezTo>
                  <a:cubicBezTo>
                    <a:pt x="13446" y="5024"/>
                    <a:pt x="13129" y="5239"/>
                    <a:pt x="12668" y="5530"/>
                  </a:cubicBezTo>
                  <a:cubicBezTo>
                    <a:pt x="12531" y="5042"/>
                    <a:pt x="12438" y="4670"/>
                    <a:pt x="12322" y="4305"/>
                  </a:cubicBezTo>
                  <a:cubicBezTo>
                    <a:pt x="11750" y="2523"/>
                    <a:pt x="10488" y="1574"/>
                    <a:pt x="8667" y="1339"/>
                  </a:cubicBezTo>
                  <a:cubicBezTo>
                    <a:pt x="8201" y="1279"/>
                    <a:pt x="7726" y="1310"/>
                    <a:pt x="7256" y="1291"/>
                  </a:cubicBezTo>
                  <a:cubicBezTo>
                    <a:pt x="5362" y="1224"/>
                    <a:pt x="3501" y="997"/>
                    <a:pt x="1737" y="248"/>
                  </a:cubicBezTo>
                  <a:cubicBezTo>
                    <a:pt x="1501" y="145"/>
                    <a:pt x="1257" y="67"/>
                    <a:pt x="1008" y="13"/>
                  </a:cubicBezTo>
                  <a:cubicBezTo>
                    <a:pt x="966" y="4"/>
                    <a:pt x="926" y="0"/>
                    <a:pt x="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55;p57">
              <a:extLst>
                <a:ext uri="{FF2B5EF4-FFF2-40B4-BE49-F238E27FC236}">
                  <a16:creationId xmlns:a16="http://schemas.microsoft.com/office/drawing/2014/main" id="{082A4E2F-CCAE-AE78-3157-DA4C84258103}"/>
                </a:ext>
              </a:extLst>
            </p:cNvPr>
            <p:cNvSpPr/>
            <p:nvPr/>
          </p:nvSpPr>
          <p:spPr>
            <a:xfrm>
              <a:off x="6908438" y="3297072"/>
              <a:ext cx="267898" cy="202608"/>
            </a:xfrm>
            <a:custGeom>
              <a:avLst/>
              <a:gdLst/>
              <a:ahLst/>
              <a:cxnLst/>
              <a:rect l="l" t="t" r="r" b="b"/>
              <a:pathLst>
                <a:path w="13315" h="10070" extrusionOk="0">
                  <a:moveTo>
                    <a:pt x="1088" y="1"/>
                  </a:moveTo>
                  <a:cubicBezTo>
                    <a:pt x="959" y="1"/>
                    <a:pt x="831" y="4"/>
                    <a:pt x="704" y="16"/>
                  </a:cubicBezTo>
                  <a:cubicBezTo>
                    <a:pt x="264" y="60"/>
                    <a:pt x="1" y="343"/>
                    <a:pt x="1" y="778"/>
                  </a:cubicBezTo>
                  <a:cubicBezTo>
                    <a:pt x="4" y="1076"/>
                    <a:pt x="41" y="1373"/>
                    <a:pt x="114" y="1662"/>
                  </a:cubicBezTo>
                  <a:cubicBezTo>
                    <a:pt x="500" y="3225"/>
                    <a:pt x="1222" y="4605"/>
                    <a:pt x="2328" y="5791"/>
                  </a:cubicBezTo>
                  <a:cubicBezTo>
                    <a:pt x="4957" y="8609"/>
                    <a:pt x="8291" y="9804"/>
                    <a:pt x="12043" y="10063"/>
                  </a:cubicBezTo>
                  <a:cubicBezTo>
                    <a:pt x="12101" y="10067"/>
                    <a:pt x="12158" y="10069"/>
                    <a:pt x="12214" y="10069"/>
                  </a:cubicBezTo>
                  <a:cubicBezTo>
                    <a:pt x="12868" y="10069"/>
                    <a:pt x="13315" y="9773"/>
                    <a:pt x="13075" y="8796"/>
                  </a:cubicBezTo>
                  <a:cubicBezTo>
                    <a:pt x="13033" y="8631"/>
                    <a:pt x="12963" y="8473"/>
                    <a:pt x="12900" y="8316"/>
                  </a:cubicBezTo>
                  <a:cubicBezTo>
                    <a:pt x="12253" y="6723"/>
                    <a:pt x="11420" y="5238"/>
                    <a:pt x="10335" y="3904"/>
                  </a:cubicBezTo>
                  <a:cubicBezTo>
                    <a:pt x="9516" y="2896"/>
                    <a:pt x="8523" y="2094"/>
                    <a:pt x="7374" y="1492"/>
                  </a:cubicBezTo>
                  <a:cubicBezTo>
                    <a:pt x="5606" y="566"/>
                    <a:pt x="3707" y="124"/>
                    <a:pt x="1727" y="11"/>
                  </a:cubicBezTo>
                  <a:cubicBezTo>
                    <a:pt x="1514" y="11"/>
                    <a:pt x="1300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56;p57">
              <a:extLst>
                <a:ext uri="{FF2B5EF4-FFF2-40B4-BE49-F238E27FC236}">
                  <a16:creationId xmlns:a16="http://schemas.microsoft.com/office/drawing/2014/main" id="{CE8B3A25-6259-5DC4-735A-A1E64B4126A6}"/>
                </a:ext>
              </a:extLst>
            </p:cNvPr>
            <p:cNvSpPr/>
            <p:nvPr/>
          </p:nvSpPr>
          <p:spPr>
            <a:xfrm>
              <a:off x="6919081" y="2699221"/>
              <a:ext cx="92914" cy="117461"/>
            </a:xfrm>
            <a:custGeom>
              <a:avLst/>
              <a:gdLst/>
              <a:ahLst/>
              <a:cxnLst/>
              <a:rect l="l" t="t" r="r" b="b"/>
              <a:pathLst>
                <a:path w="4618" h="5838" extrusionOk="0">
                  <a:moveTo>
                    <a:pt x="3413" y="1"/>
                  </a:moveTo>
                  <a:cubicBezTo>
                    <a:pt x="3210" y="1"/>
                    <a:pt x="3000" y="54"/>
                    <a:pt x="2791" y="145"/>
                  </a:cubicBezTo>
                  <a:cubicBezTo>
                    <a:pt x="2215" y="395"/>
                    <a:pt x="1828" y="850"/>
                    <a:pt x="1518" y="1368"/>
                  </a:cubicBezTo>
                  <a:cubicBezTo>
                    <a:pt x="876" y="2436"/>
                    <a:pt x="410" y="3583"/>
                    <a:pt x="74" y="4780"/>
                  </a:cubicBezTo>
                  <a:cubicBezTo>
                    <a:pt x="19" y="4985"/>
                    <a:pt x="0" y="5199"/>
                    <a:pt x="21" y="5409"/>
                  </a:cubicBezTo>
                  <a:cubicBezTo>
                    <a:pt x="42" y="5636"/>
                    <a:pt x="196" y="5788"/>
                    <a:pt x="522" y="5837"/>
                  </a:cubicBezTo>
                  <a:cubicBezTo>
                    <a:pt x="607" y="5807"/>
                    <a:pt x="795" y="5788"/>
                    <a:pt x="915" y="5687"/>
                  </a:cubicBezTo>
                  <a:cubicBezTo>
                    <a:pt x="2028" y="4752"/>
                    <a:pt x="3160" y="3832"/>
                    <a:pt x="3956" y="2591"/>
                  </a:cubicBezTo>
                  <a:cubicBezTo>
                    <a:pt x="4161" y="2270"/>
                    <a:pt x="4315" y="1911"/>
                    <a:pt x="4443" y="1552"/>
                  </a:cubicBezTo>
                  <a:cubicBezTo>
                    <a:pt x="4617" y="1066"/>
                    <a:pt x="4503" y="605"/>
                    <a:pt x="4115" y="269"/>
                  </a:cubicBezTo>
                  <a:cubicBezTo>
                    <a:pt x="3899" y="81"/>
                    <a:pt x="3661" y="1"/>
                    <a:pt x="3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57;p57">
              <a:extLst>
                <a:ext uri="{FF2B5EF4-FFF2-40B4-BE49-F238E27FC236}">
                  <a16:creationId xmlns:a16="http://schemas.microsoft.com/office/drawing/2014/main" id="{3FB9F3F5-EA11-DE3C-5F8B-88A882B8ABB1}"/>
                </a:ext>
              </a:extLst>
            </p:cNvPr>
            <p:cNvSpPr/>
            <p:nvPr/>
          </p:nvSpPr>
          <p:spPr>
            <a:xfrm>
              <a:off x="6795308" y="2724652"/>
              <a:ext cx="90520" cy="117622"/>
            </a:xfrm>
            <a:custGeom>
              <a:avLst/>
              <a:gdLst/>
              <a:ahLst/>
              <a:cxnLst/>
              <a:rect l="l" t="t" r="r" b="b"/>
              <a:pathLst>
                <a:path w="4499" h="5846" extrusionOk="0">
                  <a:moveTo>
                    <a:pt x="1207" y="1"/>
                  </a:moveTo>
                  <a:cubicBezTo>
                    <a:pt x="811" y="1"/>
                    <a:pt x="461" y="162"/>
                    <a:pt x="272" y="464"/>
                  </a:cubicBezTo>
                  <a:cubicBezTo>
                    <a:pt x="0" y="899"/>
                    <a:pt x="127" y="1497"/>
                    <a:pt x="615" y="1955"/>
                  </a:cubicBezTo>
                  <a:cubicBezTo>
                    <a:pt x="833" y="2157"/>
                    <a:pt x="1084" y="2323"/>
                    <a:pt x="1325" y="2497"/>
                  </a:cubicBezTo>
                  <a:cubicBezTo>
                    <a:pt x="2210" y="3133"/>
                    <a:pt x="2887" y="3932"/>
                    <a:pt x="3274" y="4964"/>
                  </a:cubicBezTo>
                  <a:cubicBezTo>
                    <a:pt x="3364" y="5201"/>
                    <a:pt x="3468" y="5439"/>
                    <a:pt x="3612" y="5644"/>
                  </a:cubicBezTo>
                  <a:cubicBezTo>
                    <a:pt x="3704" y="5776"/>
                    <a:pt x="3848" y="5845"/>
                    <a:pt x="4002" y="5845"/>
                  </a:cubicBezTo>
                  <a:cubicBezTo>
                    <a:pt x="4061" y="5845"/>
                    <a:pt x="4122" y="5835"/>
                    <a:pt x="4182" y="5814"/>
                  </a:cubicBezTo>
                  <a:cubicBezTo>
                    <a:pt x="4407" y="5736"/>
                    <a:pt x="4486" y="5537"/>
                    <a:pt x="4499" y="5234"/>
                  </a:cubicBezTo>
                  <a:cubicBezTo>
                    <a:pt x="4444" y="4930"/>
                    <a:pt x="4390" y="4551"/>
                    <a:pt x="4305" y="4179"/>
                  </a:cubicBezTo>
                  <a:cubicBezTo>
                    <a:pt x="4058" y="3091"/>
                    <a:pt x="3687" y="2054"/>
                    <a:pt x="3015" y="1147"/>
                  </a:cubicBezTo>
                  <a:cubicBezTo>
                    <a:pt x="2707" y="733"/>
                    <a:pt x="2365" y="361"/>
                    <a:pt x="1879" y="147"/>
                  </a:cubicBezTo>
                  <a:cubicBezTo>
                    <a:pt x="1653" y="49"/>
                    <a:pt x="1423" y="1"/>
                    <a:pt x="1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58;p57">
              <a:extLst>
                <a:ext uri="{FF2B5EF4-FFF2-40B4-BE49-F238E27FC236}">
                  <a16:creationId xmlns:a16="http://schemas.microsoft.com/office/drawing/2014/main" id="{CBC29502-F285-437C-BFEE-D8E08869A4F4}"/>
                </a:ext>
              </a:extLst>
            </p:cNvPr>
            <p:cNvSpPr/>
            <p:nvPr/>
          </p:nvSpPr>
          <p:spPr>
            <a:xfrm>
              <a:off x="6955718" y="2826960"/>
              <a:ext cx="120519" cy="46135"/>
            </a:xfrm>
            <a:custGeom>
              <a:avLst/>
              <a:gdLst/>
              <a:ahLst/>
              <a:cxnLst/>
              <a:rect l="l" t="t" r="r" b="b"/>
              <a:pathLst>
                <a:path w="5990" h="2293" extrusionOk="0">
                  <a:moveTo>
                    <a:pt x="4022" y="1"/>
                  </a:moveTo>
                  <a:cubicBezTo>
                    <a:pt x="3972" y="1"/>
                    <a:pt x="3922" y="2"/>
                    <a:pt x="3873" y="6"/>
                  </a:cubicBezTo>
                  <a:cubicBezTo>
                    <a:pt x="3040" y="8"/>
                    <a:pt x="1637" y="378"/>
                    <a:pt x="758" y="813"/>
                  </a:cubicBezTo>
                  <a:cubicBezTo>
                    <a:pt x="250" y="1064"/>
                    <a:pt x="0" y="1385"/>
                    <a:pt x="137" y="1645"/>
                  </a:cubicBezTo>
                  <a:cubicBezTo>
                    <a:pt x="285" y="1929"/>
                    <a:pt x="526" y="2012"/>
                    <a:pt x="797" y="2012"/>
                  </a:cubicBezTo>
                  <a:cubicBezTo>
                    <a:pt x="869" y="2012"/>
                    <a:pt x="943" y="2006"/>
                    <a:pt x="1018" y="1997"/>
                  </a:cubicBezTo>
                  <a:cubicBezTo>
                    <a:pt x="1286" y="1963"/>
                    <a:pt x="1552" y="1947"/>
                    <a:pt x="1816" y="1947"/>
                  </a:cubicBezTo>
                  <a:cubicBezTo>
                    <a:pt x="2484" y="1947"/>
                    <a:pt x="3143" y="2048"/>
                    <a:pt x="3802" y="2211"/>
                  </a:cubicBezTo>
                  <a:cubicBezTo>
                    <a:pt x="4043" y="2271"/>
                    <a:pt x="4299" y="2293"/>
                    <a:pt x="4554" y="2293"/>
                  </a:cubicBezTo>
                  <a:cubicBezTo>
                    <a:pt x="4641" y="2293"/>
                    <a:pt x="4729" y="2290"/>
                    <a:pt x="4815" y="2285"/>
                  </a:cubicBezTo>
                  <a:cubicBezTo>
                    <a:pt x="5356" y="2259"/>
                    <a:pt x="5772" y="1933"/>
                    <a:pt x="5875" y="1517"/>
                  </a:cubicBezTo>
                  <a:cubicBezTo>
                    <a:pt x="5989" y="1050"/>
                    <a:pt x="5717" y="544"/>
                    <a:pt x="5183" y="282"/>
                  </a:cubicBezTo>
                  <a:cubicBezTo>
                    <a:pt x="4807" y="95"/>
                    <a:pt x="4406" y="1"/>
                    <a:pt x="4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59;p57">
              <a:extLst>
                <a:ext uri="{FF2B5EF4-FFF2-40B4-BE49-F238E27FC236}">
                  <a16:creationId xmlns:a16="http://schemas.microsoft.com/office/drawing/2014/main" id="{6D6A7EA5-770F-93C4-0150-B5AD2ACE3D88}"/>
                </a:ext>
              </a:extLst>
            </p:cNvPr>
            <p:cNvSpPr/>
            <p:nvPr/>
          </p:nvSpPr>
          <p:spPr>
            <a:xfrm>
              <a:off x="6339989" y="2982222"/>
              <a:ext cx="102592" cy="67060"/>
            </a:xfrm>
            <a:custGeom>
              <a:avLst/>
              <a:gdLst/>
              <a:ahLst/>
              <a:cxnLst/>
              <a:rect l="l" t="t" r="r" b="b"/>
              <a:pathLst>
                <a:path w="5099" h="3333" extrusionOk="0">
                  <a:moveTo>
                    <a:pt x="391" y="0"/>
                  </a:moveTo>
                  <a:cubicBezTo>
                    <a:pt x="338" y="0"/>
                    <a:pt x="285" y="9"/>
                    <a:pt x="245" y="26"/>
                  </a:cubicBezTo>
                  <a:cubicBezTo>
                    <a:pt x="146" y="66"/>
                    <a:pt x="33" y="193"/>
                    <a:pt x="20" y="295"/>
                  </a:cubicBezTo>
                  <a:cubicBezTo>
                    <a:pt x="0" y="453"/>
                    <a:pt x="31" y="633"/>
                    <a:pt x="90" y="783"/>
                  </a:cubicBezTo>
                  <a:cubicBezTo>
                    <a:pt x="674" y="2284"/>
                    <a:pt x="2225" y="3320"/>
                    <a:pt x="4080" y="3332"/>
                  </a:cubicBezTo>
                  <a:cubicBezTo>
                    <a:pt x="4178" y="3315"/>
                    <a:pt x="4479" y="3300"/>
                    <a:pt x="4758" y="3208"/>
                  </a:cubicBezTo>
                  <a:cubicBezTo>
                    <a:pt x="4963" y="3141"/>
                    <a:pt x="5098" y="2944"/>
                    <a:pt x="5057" y="2705"/>
                  </a:cubicBezTo>
                  <a:cubicBezTo>
                    <a:pt x="5026" y="2530"/>
                    <a:pt x="4896" y="2388"/>
                    <a:pt x="4722" y="2366"/>
                  </a:cubicBezTo>
                  <a:cubicBezTo>
                    <a:pt x="4572" y="2346"/>
                    <a:pt x="4420" y="2342"/>
                    <a:pt x="4267" y="2342"/>
                  </a:cubicBezTo>
                  <a:cubicBezTo>
                    <a:pt x="4165" y="2342"/>
                    <a:pt x="4063" y="2343"/>
                    <a:pt x="3962" y="2343"/>
                  </a:cubicBezTo>
                  <a:cubicBezTo>
                    <a:pt x="2609" y="2341"/>
                    <a:pt x="1597" y="1770"/>
                    <a:pt x="954" y="566"/>
                  </a:cubicBezTo>
                  <a:cubicBezTo>
                    <a:pt x="855" y="383"/>
                    <a:pt x="738" y="200"/>
                    <a:pt x="590" y="58"/>
                  </a:cubicBezTo>
                  <a:cubicBezTo>
                    <a:pt x="550" y="19"/>
                    <a:pt x="470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60;p57">
              <a:extLst>
                <a:ext uri="{FF2B5EF4-FFF2-40B4-BE49-F238E27FC236}">
                  <a16:creationId xmlns:a16="http://schemas.microsoft.com/office/drawing/2014/main" id="{48BC5C5A-226C-622D-121A-EA31785E2F11}"/>
                </a:ext>
              </a:extLst>
            </p:cNvPr>
            <p:cNvSpPr/>
            <p:nvPr/>
          </p:nvSpPr>
          <p:spPr>
            <a:xfrm>
              <a:off x="6533275" y="2940373"/>
              <a:ext cx="50602" cy="48328"/>
            </a:xfrm>
            <a:custGeom>
              <a:avLst/>
              <a:gdLst/>
              <a:ahLst/>
              <a:cxnLst/>
              <a:rect l="l" t="t" r="r" b="b"/>
              <a:pathLst>
                <a:path w="2515" h="2402" extrusionOk="0">
                  <a:moveTo>
                    <a:pt x="1198" y="0"/>
                  </a:moveTo>
                  <a:cubicBezTo>
                    <a:pt x="1180" y="0"/>
                    <a:pt x="1161" y="1"/>
                    <a:pt x="1143" y="2"/>
                  </a:cubicBezTo>
                  <a:cubicBezTo>
                    <a:pt x="560" y="31"/>
                    <a:pt x="38" y="582"/>
                    <a:pt x="20" y="1186"/>
                  </a:cubicBezTo>
                  <a:cubicBezTo>
                    <a:pt x="1" y="1864"/>
                    <a:pt x="531" y="2402"/>
                    <a:pt x="1216" y="2402"/>
                  </a:cubicBezTo>
                  <a:cubicBezTo>
                    <a:pt x="1217" y="2402"/>
                    <a:pt x="1219" y="2402"/>
                    <a:pt x="1221" y="2402"/>
                  </a:cubicBezTo>
                  <a:cubicBezTo>
                    <a:pt x="1928" y="2397"/>
                    <a:pt x="2515" y="1870"/>
                    <a:pt x="2501" y="1251"/>
                  </a:cubicBezTo>
                  <a:cubicBezTo>
                    <a:pt x="2486" y="599"/>
                    <a:pt x="1856" y="0"/>
                    <a:pt x="1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61;p57">
              <a:extLst>
                <a:ext uri="{FF2B5EF4-FFF2-40B4-BE49-F238E27FC236}">
                  <a16:creationId xmlns:a16="http://schemas.microsoft.com/office/drawing/2014/main" id="{890A447A-2A1D-75BD-5F06-E33136A5886D}"/>
                </a:ext>
              </a:extLst>
            </p:cNvPr>
            <p:cNvSpPr/>
            <p:nvPr/>
          </p:nvSpPr>
          <p:spPr>
            <a:xfrm>
              <a:off x="6334175" y="3234098"/>
              <a:ext cx="516239" cy="246732"/>
            </a:xfrm>
            <a:custGeom>
              <a:avLst/>
              <a:gdLst/>
              <a:ahLst/>
              <a:cxnLst/>
              <a:rect l="l" t="t" r="r" b="b"/>
              <a:pathLst>
                <a:path w="25658" h="12263" extrusionOk="0">
                  <a:moveTo>
                    <a:pt x="851" y="1"/>
                  </a:moveTo>
                  <a:cubicBezTo>
                    <a:pt x="845" y="1"/>
                    <a:pt x="838" y="1"/>
                    <a:pt x="832" y="1"/>
                  </a:cubicBezTo>
                  <a:cubicBezTo>
                    <a:pt x="621" y="4"/>
                    <a:pt x="407" y="15"/>
                    <a:pt x="200" y="51"/>
                  </a:cubicBezTo>
                  <a:cubicBezTo>
                    <a:pt x="61" y="76"/>
                    <a:pt x="1" y="208"/>
                    <a:pt x="20" y="340"/>
                  </a:cubicBezTo>
                  <a:cubicBezTo>
                    <a:pt x="32" y="413"/>
                    <a:pt x="93" y="517"/>
                    <a:pt x="156" y="539"/>
                  </a:cubicBezTo>
                  <a:cubicBezTo>
                    <a:pt x="317" y="595"/>
                    <a:pt x="486" y="630"/>
                    <a:pt x="656" y="646"/>
                  </a:cubicBezTo>
                  <a:cubicBezTo>
                    <a:pt x="1550" y="736"/>
                    <a:pt x="2449" y="796"/>
                    <a:pt x="3342" y="904"/>
                  </a:cubicBezTo>
                  <a:cubicBezTo>
                    <a:pt x="8359" y="1511"/>
                    <a:pt x="12967" y="3240"/>
                    <a:pt x="17210" y="5976"/>
                  </a:cubicBezTo>
                  <a:cubicBezTo>
                    <a:pt x="19881" y="7698"/>
                    <a:pt x="22351" y="9676"/>
                    <a:pt x="24723" y="11785"/>
                  </a:cubicBezTo>
                  <a:cubicBezTo>
                    <a:pt x="24913" y="11955"/>
                    <a:pt x="25114" y="12112"/>
                    <a:pt x="25326" y="12256"/>
                  </a:cubicBezTo>
                  <a:cubicBezTo>
                    <a:pt x="25332" y="12260"/>
                    <a:pt x="25341" y="12262"/>
                    <a:pt x="25352" y="12262"/>
                  </a:cubicBezTo>
                  <a:cubicBezTo>
                    <a:pt x="25406" y="12262"/>
                    <a:pt x="25502" y="12214"/>
                    <a:pt x="25546" y="12171"/>
                  </a:cubicBezTo>
                  <a:cubicBezTo>
                    <a:pt x="25600" y="12119"/>
                    <a:pt x="25658" y="12012"/>
                    <a:pt x="25638" y="11953"/>
                  </a:cubicBezTo>
                  <a:cubicBezTo>
                    <a:pt x="25493" y="11528"/>
                    <a:pt x="25133" y="11267"/>
                    <a:pt x="24820" y="10986"/>
                  </a:cubicBezTo>
                  <a:cubicBezTo>
                    <a:pt x="22074" y="8519"/>
                    <a:pt x="19179" y="6252"/>
                    <a:pt x="15974" y="4400"/>
                  </a:cubicBezTo>
                  <a:cubicBezTo>
                    <a:pt x="11481" y="1805"/>
                    <a:pt x="6644" y="369"/>
                    <a:pt x="1473" y="33"/>
                  </a:cubicBezTo>
                  <a:cubicBezTo>
                    <a:pt x="1265" y="22"/>
                    <a:pt x="1057" y="1"/>
                    <a:pt x="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62;p57">
              <a:extLst>
                <a:ext uri="{FF2B5EF4-FFF2-40B4-BE49-F238E27FC236}">
                  <a16:creationId xmlns:a16="http://schemas.microsoft.com/office/drawing/2014/main" id="{6107ABBF-6FD8-D244-8376-26150ED387BD}"/>
                </a:ext>
              </a:extLst>
            </p:cNvPr>
            <p:cNvSpPr/>
            <p:nvPr/>
          </p:nvSpPr>
          <p:spPr>
            <a:xfrm>
              <a:off x="6368961" y="3300572"/>
              <a:ext cx="404211" cy="187760"/>
            </a:xfrm>
            <a:custGeom>
              <a:avLst/>
              <a:gdLst/>
              <a:ahLst/>
              <a:cxnLst/>
              <a:rect l="l" t="t" r="r" b="b"/>
              <a:pathLst>
                <a:path w="20090" h="9332" extrusionOk="0">
                  <a:moveTo>
                    <a:pt x="946" y="1"/>
                  </a:moveTo>
                  <a:cubicBezTo>
                    <a:pt x="737" y="1"/>
                    <a:pt x="529" y="2"/>
                    <a:pt x="322" y="7"/>
                  </a:cubicBezTo>
                  <a:cubicBezTo>
                    <a:pt x="124" y="11"/>
                    <a:pt x="1" y="156"/>
                    <a:pt x="16" y="339"/>
                  </a:cubicBezTo>
                  <a:cubicBezTo>
                    <a:pt x="25" y="435"/>
                    <a:pt x="147" y="573"/>
                    <a:pt x="244" y="600"/>
                  </a:cubicBezTo>
                  <a:cubicBezTo>
                    <a:pt x="446" y="655"/>
                    <a:pt x="666" y="650"/>
                    <a:pt x="879" y="668"/>
                  </a:cubicBezTo>
                  <a:cubicBezTo>
                    <a:pt x="2498" y="810"/>
                    <a:pt x="4121" y="920"/>
                    <a:pt x="5721" y="1234"/>
                  </a:cubicBezTo>
                  <a:cubicBezTo>
                    <a:pt x="9407" y="1958"/>
                    <a:pt x="12673" y="3586"/>
                    <a:pt x="15647" y="5837"/>
                  </a:cubicBezTo>
                  <a:cubicBezTo>
                    <a:pt x="16844" y="6741"/>
                    <a:pt x="17984" y="7715"/>
                    <a:pt x="19061" y="8758"/>
                  </a:cubicBezTo>
                  <a:cubicBezTo>
                    <a:pt x="19274" y="8965"/>
                    <a:pt x="19511" y="9147"/>
                    <a:pt x="19752" y="9322"/>
                  </a:cubicBezTo>
                  <a:cubicBezTo>
                    <a:pt x="19762" y="9329"/>
                    <a:pt x="19776" y="9332"/>
                    <a:pt x="19793" y="9332"/>
                  </a:cubicBezTo>
                  <a:cubicBezTo>
                    <a:pt x="19849" y="9332"/>
                    <a:pt x="19937" y="9297"/>
                    <a:pt x="19978" y="9262"/>
                  </a:cubicBezTo>
                  <a:cubicBezTo>
                    <a:pt x="20031" y="9216"/>
                    <a:pt x="20090" y="9096"/>
                    <a:pt x="20066" y="9050"/>
                  </a:cubicBezTo>
                  <a:cubicBezTo>
                    <a:pt x="19970" y="8866"/>
                    <a:pt x="19868" y="8673"/>
                    <a:pt x="19724" y="8527"/>
                  </a:cubicBezTo>
                  <a:cubicBezTo>
                    <a:pt x="14776" y="3473"/>
                    <a:pt x="8944" y="291"/>
                    <a:pt x="1729" y="3"/>
                  </a:cubicBezTo>
                  <a:cubicBezTo>
                    <a:pt x="1467" y="3"/>
                    <a:pt x="1206" y="1"/>
                    <a:pt x="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63;p57">
              <a:extLst>
                <a:ext uri="{FF2B5EF4-FFF2-40B4-BE49-F238E27FC236}">
                  <a16:creationId xmlns:a16="http://schemas.microsoft.com/office/drawing/2014/main" id="{22762CEB-A0AC-34AD-393D-2D5081213729}"/>
                </a:ext>
              </a:extLst>
            </p:cNvPr>
            <p:cNvSpPr/>
            <p:nvPr/>
          </p:nvSpPr>
          <p:spPr>
            <a:xfrm>
              <a:off x="6435717" y="3375115"/>
              <a:ext cx="239348" cy="118889"/>
            </a:xfrm>
            <a:custGeom>
              <a:avLst/>
              <a:gdLst/>
              <a:ahLst/>
              <a:cxnLst/>
              <a:rect l="l" t="t" r="r" b="b"/>
              <a:pathLst>
                <a:path w="11896" h="5909" extrusionOk="0">
                  <a:moveTo>
                    <a:pt x="585" y="0"/>
                  </a:moveTo>
                  <a:cubicBezTo>
                    <a:pt x="523" y="0"/>
                    <a:pt x="461" y="1"/>
                    <a:pt x="399" y="6"/>
                  </a:cubicBezTo>
                  <a:cubicBezTo>
                    <a:pt x="222" y="18"/>
                    <a:pt x="45" y="77"/>
                    <a:pt x="25" y="282"/>
                  </a:cubicBezTo>
                  <a:cubicBezTo>
                    <a:pt x="0" y="548"/>
                    <a:pt x="200" y="654"/>
                    <a:pt x="418" y="683"/>
                  </a:cubicBezTo>
                  <a:cubicBezTo>
                    <a:pt x="714" y="724"/>
                    <a:pt x="1015" y="733"/>
                    <a:pt x="1314" y="750"/>
                  </a:cubicBezTo>
                  <a:cubicBezTo>
                    <a:pt x="2216" y="800"/>
                    <a:pt x="3097" y="968"/>
                    <a:pt x="3974" y="1173"/>
                  </a:cubicBezTo>
                  <a:cubicBezTo>
                    <a:pt x="6557" y="1781"/>
                    <a:pt x="8659" y="3221"/>
                    <a:pt x="10570" y="4988"/>
                  </a:cubicBezTo>
                  <a:cubicBezTo>
                    <a:pt x="10853" y="5250"/>
                    <a:pt x="11112" y="5538"/>
                    <a:pt x="11401" y="5792"/>
                  </a:cubicBezTo>
                  <a:cubicBezTo>
                    <a:pt x="11471" y="5854"/>
                    <a:pt x="11564" y="5909"/>
                    <a:pt x="11654" y="5909"/>
                  </a:cubicBezTo>
                  <a:cubicBezTo>
                    <a:pt x="11722" y="5909"/>
                    <a:pt x="11788" y="5878"/>
                    <a:pt x="11841" y="5796"/>
                  </a:cubicBezTo>
                  <a:cubicBezTo>
                    <a:pt x="11896" y="5713"/>
                    <a:pt x="11880" y="5554"/>
                    <a:pt x="11843" y="5448"/>
                  </a:cubicBezTo>
                  <a:cubicBezTo>
                    <a:pt x="11802" y="5332"/>
                    <a:pt x="11710" y="5229"/>
                    <a:pt x="11622" y="5137"/>
                  </a:cubicBezTo>
                  <a:cubicBezTo>
                    <a:pt x="8723" y="2029"/>
                    <a:pt x="5235" y="146"/>
                    <a:pt x="912" y="4"/>
                  </a:cubicBezTo>
                  <a:cubicBezTo>
                    <a:pt x="804" y="4"/>
                    <a:pt x="694" y="0"/>
                    <a:pt x="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64;p57">
              <a:extLst>
                <a:ext uri="{FF2B5EF4-FFF2-40B4-BE49-F238E27FC236}">
                  <a16:creationId xmlns:a16="http://schemas.microsoft.com/office/drawing/2014/main" id="{67EFDD31-1AD0-B4E1-62A8-7AC2831AFD62}"/>
                </a:ext>
              </a:extLst>
            </p:cNvPr>
            <p:cNvSpPr/>
            <p:nvPr/>
          </p:nvSpPr>
          <p:spPr>
            <a:xfrm>
              <a:off x="6550758" y="2950876"/>
              <a:ext cx="36518" cy="35733"/>
            </a:xfrm>
            <a:custGeom>
              <a:avLst/>
              <a:gdLst/>
              <a:ahLst/>
              <a:cxnLst/>
              <a:rect l="l" t="t" r="r" b="b"/>
              <a:pathLst>
                <a:path w="1815" h="1776" extrusionOk="0">
                  <a:moveTo>
                    <a:pt x="897" y="1"/>
                  </a:moveTo>
                  <a:cubicBezTo>
                    <a:pt x="889" y="1"/>
                    <a:pt x="880" y="1"/>
                    <a:pt x="872" y="1"/>
                  </a:cubicBezTo>
                  <a:cubicBezTo>
                    <a:pt x="417" y="15"/>
                    <a:pt x="31" y="436"/>
                    <a:pt x="14" y="936"/>
                  </a:cubicBezTo>
                  <a:cubicBezTo>
                    <a:pt x="1" y="1383"/>
                    <a:pt x="349" y="1765"/>
                    <a:pt x="781" y="1775"/>
                  </a:cubicBezTo>
                  <a:cubicBezTo>
                    <a:pt x="787" y="1775"/>
                    <a:pt x="793" y="1775"/>
                    <a:pt x="798" y="1775"/>
                  </a:cubicBezTo>
                  <a:cubicBezTo>
                    <a:pt x="1309" y="1775"/>
                    <a:pt x="1790" y="1333"/>
                    <a:pt x="1802" y="848"/>
                  </a:cubicBezTo>
                  <a:cubicBezTo>
                    <a:pt x="1814" y="416"/>
                    <a:pt x="1364" y="1"/>
                    <a:pt x="8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Hộp Văn bản 93">
            <a:extLst>
              <a:ext uri="{FF2B5EF4-FFF2-40B4-BE49-F238E27FC236}">
                <a16:creationId xmlns:a16="http://schemas.microsoft.com/office/drawing/2014/main" id="{E11D7485-98DE-0AB7-EB72-DA5CF88B7BC6}"/>
              </a:ext>
            </a:extLst>
          </p:cNvPr>
          <p:cNvSpPr txBox="1"/>
          <p:nvPr/>
        </p:nvSpPr>
        <p:spPr>
          <a:xfrm>
            <a:off x="1756302" y="3185000"/>
            <a:ext cx="4192067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b) </a:t>
            </a:r>
            <a:r>
              <a:rPr lang="en-US" sz="2400" dirty="0" err="1">
                <a:latin typeface="#9Slide03 SVNAvo" panose="02040603050506020204" pitchFamily="18" charset="0"/>
              </a:rPr>
              <a:t>Chứng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minh</a:t>
            </a:r>
            <a:r>
              <a:rPr lang="en-US" sz="2400" dirty="0">
                <a:latin typeface="#9Slide03 SVNAvo" panose="02040603050506020204" pitchFamily="18" charset="0"/>
              </a:rPr>
              <a:t> BE = CD.</a:t>
            </a:r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E742EC98-C29D-F8AD-DF10-BF5DDF167941}"/>
              </a:ext>
            </a:extLst>
          </p:cNvPr>
          <p:cNvSpPr/>
          <p:nvPr/>
        </p:nvSpPr>
        <p:spPr>
          <a:xfrm>
            <a:off x="8318500" y="2512716"/>
            <a:ext cx="3365500" cy="136986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Hộp Văn bản 93">
            <a:extLst>
              <a:ext uri="{FF2B5EF4-FFF2-40B4-BE49-F238E27FC236}">
                <a16:creationId xmlns:a16="http://schemas.microsoft.com/office/drawing/2014/main" id="{6391C430-E46F-5B99-1F24-E6E134EFD1DA}"/>
              </a:ext>
            </a:extLst>
          </p:cNvPr>
          <p:cNvSpPr txBox="1"/>
          <p:nvPr/>
        </p:nvSpPr>
        <p:spPr>
          <a:xfrm>
            <a:off x="9806517" y="1992529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07" name="Hộp Văn bản 93">
            <a:extLst>
              <a:ext uri="{FF2B5EF4-FFF2-40B4-BE49-F238E27FC236}">
                <a16:creationId xmlns:a16="http://schemas.microsoft.com/office/drawing/2014/main" id="{5683D4B5-6BF2-48D3-DF25-13E51843D656}"/>
              </a:ext>
            </a:extLst>
          </p:cNvPr>
          <p:cNvSpPr txBox="1"/>
          <p:nvPr/>
        </p:nvSpPr>
        <p:spPr>
          <a:xfrm>
            <a:off x="7954435" y="3606800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08" name="Hộp Văn bản 93">
            <a:extLst>
              <a:ext uri="{FF2B5EF4-FFF2-40B4-BE49-F238E27FC236}">
                <a16:creationId xmlns:a16="http://schemas.microsoft.com/office/drawing/2014/main" id="{C0A32760-FF69-F02F-3FE0-33967343C482}"/>
              </a:ext>
            </a:extLst>
          </p:cNvPr>
          <p:cNvSpPr txBox="1"/>
          <p:nvPr/>
        </p:nvSpPr>
        <p:spPr>
          <a:xfrm>
            <a:off x="11671300" y="3606800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109" name="Hộp Văn bản 93">
            <a:extLst>
              <a:ext uri="{FF2B5EF4-FFF2-40B4-BE49-F238E27FC236}">
                <a16:creationId xmlns:a16="http://schemas.microsoft.com/office/drawing/2014/main" id="{9AB63BC3-53EE-0FF2-3290-0A1F5ED2D590}"/>
              </a:ext>
            </a:extLst>
          </p:cNvPr>
          <p:cNvSpPr txBox="1"/>
          <p:nvPr/>
        </p:nvSpPr>
        <p:spPr>
          <a:xfrm>
            <a:off x="8724900" y="2696025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110" name="Hộp Văn bản 93">
            <a:extLst>
              <a:ext uri="{FF2B5EF4-FFF2-40B4-BE49-F238E27FC236}">
                <a16:creationId xmlns:a16="http://schemas.microsoft.com/office/drawing/2014/main" id="{B73FD74D-153F-16C4-EE2D-07E812A5D888}"/>
              </a:ext>
            </a:extLst>
          </p:cNvPr>
          <p:cNvSpPr txBox="1"/>
          <p:nvPr/>
        </p:nvSpPr>
        <p:spPr>
          <a:xfrm>
            <a:off x="10778598" y="2696025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E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D81030C-4F3C-26EE-8CF5-CF9E09B1E534}"/>
              </a:ext>
            </a:extLst>
          </p:cNvPr>
          <p:cNvCxnSpPr/>
          <p:nvPr/>
        </p:nvCxnSpPr>
        <p:spPr>
          <a:xfrm>
            <a:off x="8043067" y="3289300"/>
            <a:ext cx="389096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Hộp Văn bản 93">
            <a:extLst>
              <a:ext uri="{FF2B5EF4-FFF2-40B4-BE49-F238E27FC236}">
                <a16:creationId xmlns:a16="http://schemas.microsoft.com/office/drawing/2014/main" id="{CAF4870F-2029-882D-7752-D307D6A0AE9D}"/>
              </a:ext>
            </a:extLst>
          </p:cNvPr>
          <p:cNvSpPr txBox="1"/>
          <p:nvPr/>
        </p:nvSpPr>
        <p:spPr>
          <a:xfrm>
            <a:off x="11571224" y="2721224"/>
            <a:ext cx="364065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8" name="Hộp Văn bản 88">
            <a:extLst>
              <a:ext uri="{FF2B5EF4-FFF2-40B4-BE49-F238E27FC236}">
                <a16:creationId xmlns:a16="http://schemas.microsoft.com/office/drawing/2014/main" id="{0B20B2F1-C7BF-B544-AE8E-10CD8B2F6980}"/>
              </a:ext>
            </a:extLst>
          </p:cNvPr>
          <p:cNvSpPr txBox="1"/>
          <p:nvPr/>
        </p:nvSpPr>
        <p:spPr>
          <a:xfrm>
            <a:off x="2872869" y="4583885"/>
            <a:ext cx="7056413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Theo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a) ta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DECB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sp>
        <p:nvSpPr>
          <p:cNvPr id="10" name="Hộp Văn bản 88">
            <a:extLst>
              <a:ext uri="{FF2B5EF4-FFF2-40B4-BE49-F238E27FC236}">
                <a16:creationId xmlns:a16="http://schemas.microsoft.com/office/drawing/2014/main" id="{E7AFEE5F-F712-E8DB-AE69-681DC42CF37C}"/>
              </a:ext>
            </a:extLst>
          </p:cNvPr>
          <p:cNvSpPr txBox="1"/>
          <p:nvPr/>
        </p:nvSpPr>
        <p:spPr>
          <a:xfrm>
            <a:off x="2872869" y="5185372"/>
            <a:ext cx="7056413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CD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BE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chéo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htc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DECB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1" name="Hộp Văn bản 88">
            <a:extLst>
              <a:ext uri="{FF2B5EF4-FFF2-40B4-BE49-F238E27FC236}">
                <a16:creationId xmlns:a16="http://schemas.microsoft.com/office/drawing/2014/main" id="{1580BA7F-1E00-83FC-BC81-28111CAED033}"/>
              </a:ext>
            </a:extLst>
          </p:cNvPr>
          <p:cNvSpPr txBox="1"/>
          <p:nvPr/>
        </p:nvSpPr>
        <p:spPr>
          <a:xfrm>
            <a:off x="2872869" y="5862416"/>
            <a:ext cx="406133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Do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, BE = CD (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lí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2).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19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/>
          <p:nvPr/>
        </p:nvSpPr>
        <p:spPr>
          <a:xfrm>
            <a:off x="10170160" y="6323695"/>
            <a:ext cx="1805839" cy="347352"/>
          </a:xfrm>
          <a:custGeom>
            <a:avLst/>
            <a:gdLst/>
            <a:ahLst/>
            <a:cxnLst/>
            <a:rect l="l" t="t" r="r" b="b"/>
            <a:pathLst>
              <a:path w="83307" h="12775" extrusionOk="0">
                <a:moveTo>
                  <a:pt x="41654" y="0"/>
                </a:moveTo>
                <a:cubicBezTo>
                  <a:pt x="30606" y="0"/>
                  <a:pt x="20012" y="674"/>
                  <a:pt x="12200" y="1872"/>
                </a:cubicBezTo>
                <a:cubicBezTo>
                  <a:pt x="4389" y="3070"/>
                  <a:pt x="0" y="4694"/>
                  <a:pt x="0" y="6388"/>
                </a:cubicBezTo>
                <a:cubicBezTo>
                  <a:pt x="0" y="8081"/>
                  <a:pt x="4389" y="9707"/>
                  <a:pt x="12200" y="10903"/>
                </a:cubicBezTo>
                <a:cubicBezTo>
                  <a:pt x="20012" y="12101"/>
                  <a:pt x="30606" y="12775"/>
                  <a:pt x="41654" y="12775"/>
                </a:cubicBezTo>
                <a:cubicBezTo>
                  <a:pt x="52701" y="12775"/>
                  <a:pt x="63296" y="12101"/>
                  <a:pt x="71107" y="10903"/>
                </a:cubicBezTo>
                <a:cubicBezTo>
                  <a:pt x="78919" y="9707"/>
                  <a:pt x="83306" y="8081"/>
                  <a:pt x="83306" y="6388"/>
                </a:cubicBezTo>
                <a:cubicBezTo>
                  <a:pt x="83306" y="4694"/>
                  <a:pt x="78919" y="3070"/>
                  <a:pt x="71107" y="1872"/>
                </a:cubicBezTo>
                <a:cubicBezTo>
                  <a:pt x="63296" y="674"/>
                  <a:pt x="52701" y="0"/>
                  <a:pt x="41654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06" name="Google Shape;406;p39"/>
          <p:cNvGrpSpPr/>
          <p:nvPr/>
        </p:nvGrpSpPr>
        <p:grpSpPr>
          <a:xfrm>
            <a:off x="10315309" y="5222240"/>
            <a:ext cx="1592048" cy="1361234"/>
            <a:chOff x="5192952" y="2060591"/>
            <a:chExt cx="3097485" cy="2648414"/>
          </a:xfrm>
        </p:grpSpPr>
        <p:grpSp>
          <p:nvGrpSpPr>
            <p:cNvPr id="407" name="Google Shape;407;p39"/>
            <p:cNvGrpSpPr/>
            <p:nvPr/>
          </p:nvGrpSpPr>
          <p:grpSpPr>
            <a:xfrm>
              <a:off x="5192952" y="2060591"/>
              <a:ext cx="3097485" cy="2648414"/>
              <a:chOff x="3624575" y="2743225"/>
              <a:chExt cx="1667825" cy="1426025"/>
            </a:xfrm>
          </p:grpSpPr>
          <p:sp>
            <p:nvSpPr>
              <p:cNvPr id="408" name="Google Shape;408;p39"/>
              <p:cNvSpPr/>
              <p:nvPr/>
            </p:nvSpPr>
            <p:spPr>
              <a:xfrm>
                <a:off x="3624575" y="2749975"/>
                <a:ext cx="1641100" cy="1390850"/>
              </a:xfrm>
              <a:custGeom>
                <a:avLst/>
                <a:gdLst/>
                <a:ahLst/>
                <a:cxnLst/>
                <a:rect l="l" t="t" r="r" b="b"/>
                <a:pathLst>
                  <a:path w="65644" h="55634" extrusionOk="0">
                    <a:moveTo>
                      <a:pt x="31084" y="49958"/>
                    </a:moveTo>
                    <a:cubicBezTo>
                      <a:pt x="31123" y="49958"/>
                      <a:pt x="31130" y="49993"/>
                      <a:pt x="31094" y="50054"/>
                    </a:cubicBezTo>
                    <a:cubicBezTo>
                      <a:pt x="31072" y="50095"/>
                      <a:pt x="31066" y="50109"/>
                      <a:pt x="31066" y="50109"/>
                    </a:cubicBezTo>
                    <a:cubicBezTo>
                      <a:pt x="31065" y="50109"/>
                      <a:pt x="31091" y="50045"/>
                      <a:pt x="31038" y="50045"/>
                    </a:cubicBezTo>
                    <a:cubicBezTo>
                      <a:pt x="31034" y="50045"/>
                      <a:pt x="31030" y="50046"/>
                      <a:pt x="31026" y="50046"/>
                    </a:cubicBezTo>
                    <a:lnTo>
                      <a:pt x="31026" y="50046"/>
                    </a:lnTo>
                    <a:cubicBezTo>
                      <a:pt x="31032" y="50008"/>
                      <a:pt x="31011" y="50000"/>
                      <a:pt x="30993" y="50000"/>
                    </a:cubicBezTo>
                    <a:cubicBezTo>
                      <a:pt x="30979" y="50000"/>
                      <a:pt x="30967" y="50004"/>
                      <a:pt x="30966" y="50004"/>
                    </a:cubicBezTo>
                    <a:cubicBezTo>
                      <a:pt x="30964" y="50004"/>
                      <a:pt x="30978" y="49999"/>
                      <a:pt x="31022" y="49976"/>
                    </a:cubicBezTo>
                    <a:cubicBezTo>
                      <a:pt x="31047" y="49964"/>
                      <a:pt x="31069" y="49958"/>
                      <a:pt x="31084" y="49958"/>
                    </a:cubicBezTo>
                    <a:close/>
                    <a:moveTo>
                      <a:pt x="50056" y="0"/>
                    </a:moveTo>
                    <a:cubicBezTo>
                      <a:pt x="49357" y="0"/>
                      <a:pt x="48649" y="59"/>
                      <a:pt x="47933" y="178"/>
                    </a:cubicBezTo>
                    <a:cubicBezTo>
                      <a:pt x="46281" y="455"/>
                      <a:pt x="44662" y="842"/>
                      <a:pt x="43121" y="1498"/>
                    </a:cubicBezTo>
                    <a:cubicBezTo>
                      <a:pt x="42793" y="1637"/>
                      <a:pt x="42482" y="1707"/>
                      <a:pt x="42166" y="1707"/>
                    </a:cubicBezTo>
                    <a:cubicBezTo>
                      <a:pt x="41927" y="1707"/>
                      <a:pt x="41685" y="1667"/>
                      <a:pt x="41431" y="1587"/>
                    </a:cubicBezTo>
                    <a:cubicBezTo>
                      <a:pt x="40516" y="1298"/>
                      <a:pt x="39585" y="1064"/>
                      <a:pt x="38660" y="812"/>
                    </a:cubicBezTo>
                    <a:cubicBezTo>
                      <a:pt x="38462" y="757"/>
                      <a:pt x="38261" y="696"/>
                      <a:pt x="38056" y="696"/>
                    </a:cubicBezTo>
                    <a:cubicBezTo>
                      <a:pt x="37972" y="696"/>
                      <a:pt x="37887" y="706"/>
                      <a:pt x="37801" y="732"/>
                    </a:cubicBezTo>
                    <a:cubicBezTo>
                      <a:pt x="37687" y="766"/>
                      <a:pt x="37555" y="834"/>
                      <a:pt x="37575" y="987"/>
                    </a:cubicBezTo>
                    <a:cubicBezTo>
                      <a:pt x="37602" y="1192"/>
                      <a:pt x="37644" y="1393"/>
                      <a:pt x="37702" y="1590"/>
                    </a:cubicBezTo>
                    <a:cubicBezTo>
                      <a:pt x="38070" y="2786"/>
                      <a:pt x="38433" y="3984"/>
                      <a:pt x="38829" y="5170"/>
                    </a:cubicBezTo>
                    <a:cubicBezTo>
                      <a:pt x="38945" y="5519"/>
                      <a:pt x="38918" y="5803"/>
                      <a:pt x="38750" y="6119"/>
                    </a:cubicBezTo>
                    <a:cubicBezTo>
                      <a:pt x="38278" y="7001"/>
                      <a:pt x="37804" y="7885"/>
                      <a:pt x="37376" y="8789"/>
                    </a:cubicBezTo>
                    <a:cubicBezTo>
                      <a:pt x="37039" y="9504"/>
                      <a:pt x="36763" y="10249"/>
                      <a:pt x="36467" y="10984"/>
                    </a:cubicBezTo>
                    <a:cubicBezTo>
                      <a:pt x="36392" y="11170"/>
                      <a:pt x="36279" y="11370"/>
                      <a:pt x="36450" y="11566"/>
                    </a:cubicBezTo>
                    <a:cubicBezTo>
                      <a:pt x="36528" y="11656"/>
                      <a:pt x="36611" y="11685"/>
                      <a:pt x="36697" y="11685"/>
                    </a:cubicBezTo>
                    <a:cubicBezTo>
                      <a:pt x="36801" y="11685"/>
                      <a:pt x="36911" y="11642"/>
                      <a:pt x="37022" y="11612"/>
                    </a:cubicBezTo>
                    <a:cubicBezTo>
                      <a:pt x="37322" y="11536"/>
                      <a:pt x="37584" y="11307"/>
                      <a:pt x="37905" y="11307"/>
                    </a:cubicBezTo>
                    <a:cubicBezTo>
                      <a:pt x="37956" y="11307"/>
                      <a:pt x="38009" y="11313"/>
                      <a:pt x="38064" y="11327"/>
                    </a:cubicBezTo>
                    <a:cubicBezTo>
                      <a:pt x="38179" y="11569"/>
                      <a:pt x="38029" y="11744"/>
                      <a:pt x="37951" y="11916"/>
                    </a:cubicBezTo>
                    <a:cubicBezTo>
                      <a:pt x="36956" y="14093"/>
                      <a:pt x="36340" y="16384"/>
                      <a:pt x="35891" y="18725"/>
                    </a:cubicBezTo>
                    <a:cubicBezTo>
                      <a:pt x="35834" y="19011"/>
                      <a:pt x="35796" y="19301"/>
                      <a:pt x="35775" y="19591"/>
                    </a:cubicBezTo>
                    <a:cubicBezTo>
                      <a:pt x="35760" y="19850"/>
                      <a:pt x="35899" y="20004"/>
                      <a:pt x="36111" y="20004"/>
                    </a:cubicBezTo>
                    <a:cubicBezTo>
                      <a:pt x="36186" y="20004"/>
                      <a:pt x="36270" y="19985"/>
                      <a:pt x="36360" y="19944"/>
                    </a:cubicBezTo>
                    <a:cubicBezTo>
                      <a:pt x="37041" y="19633"/>
                      <a:pt x="37712" y="19296"/>
                      <a:pt x="38401" y="19001"/>
                    </a:cubicBezTo>
                    <a:cubicBezTo>
                      <a:pt x="38753" y="18851"/>
                      <a:pt x="39110" y="18672"/>
                      <a:pt x="39522" y="18672"/>
                    </a:cubicBezTo>
                    <a:cubicBezTo>
                      <a:pt x="39580" y="18672"/>
                      <a:pt x="39640" y="18676"/>
                      <a:pt x="39701" y="18683"/>
                    </a:cubicBezTo>
                    <a:cubicBezTo>
                      <a:pt x="39813" y="19326"/>
                      <a:pt x="39622" y="19892"/>
                      <a:pt x="39518" y="20457"/>
                    </a:cubicBezTo>
                    <a:cubicBezTo>
                      <a:pt x="38803" y="24308"/>
                      <a:pt x="37573" y="27959"/>
                      <a:pt x="35307" y="31208"/>
                    </a:cubicBezTo>
                    <a:cubicBezTo>
                      <a:pt x="34639" y="32167"/>
                      <a:pt x="34004" y="33149"/>
                      <a:pt x="33403" y="34150"/>
                    </a:cubicBezTo>
                    <a:cubicBezTo>
                      <a:pt x="31779" y="36863"/>
                      <a:pt x="30719" y="39786"/>
                      <a:pt x="30194" y="42908"/>
                    </a:cubicBezTo>
                    <a:cubicBezTo>
                      <a:pt x="30040" y="43817"/>
                      <a:pt x="29990" y="44732"/>
                      <a:pt x="29923" y="45647"/>
                    </a:cubicBezTo>
                    <a:cubicBezTo>
                      <a:pt x="29901" y="45953"/>
                      <a:pt x="29807" y="46193"/>
                      <a:pt x="29523" y="46373"/>
                    </a:cubicBezTo>
                    <a:cubicBezTo>
                      <a:pt x="28179" y="47214"/>
                      <a:pt x="26850" y="48079"/>
                      <a:pt x="25508" y="48924"/>
                    </a:cubicBezTo>
                    <a:cubicBezTo>
                      <a:pt x="24800" y="49371"/>
                      <a:pt x="24033" y="49706"/>
                      <a:pt x="23247" y="49983"/>
                    </a:cubicBezTo>
                    <a:cubicBezTo>
                      <a:pt x="22133" y="50375"/>
                      <a:pt x="20990" y="50611"/>
                      <a:pt x="19835" y="50611"/>
                    </a:cubicBezTo>
                    <a:cubicBezTo>
                      <a:pt x="19371" y="50611"/>
                      <a:pt x="18906" y="50573"/>
                      <a:pt x="18440" y="50492"/>
                    </a:cubicBezTo>
                    <a:cubicBezTo>
                      <a:pt x="14194" y="49759"/>
                      <a:pt x="11091" y="47461"/>
                      <a:pt x="9283" y="43522"/>
                    </a:cubicBezTo>
                    <a:cubicBezTo>
                      <a:pt x="8763" y="42388"/>
                      <a:pt x="8392" y="41185"/>
                      <a:pt x="7955" y="40013"/>
                    </a:cubicBezTo>
                    <a:cubicBezTo>
                      <a:pt x="7532" y="38881"/>
                      <a:pt x="7128" y="37741"/>
                      <a:pt x="6683" y="36618"/>
                    </a:cubicBezTo>
                    <a:cubicBezTo>
                      <a:pt x="6373" y="35840"/>
                      <a:pt x="5941" y="35123"/>
                      <a:pt x="5425" y="34461"/>
                    </a:cubicBezTo>
                    <a:cubicBezTo>
                      <a:pt x="4947" y="33849"/>
                      <a:pt x="4340" y="33458"/>
                      <a:pt x="3587" y="33234"/>
                    </a:cubicBezTo>
                    <a:cubicBezTo>
                      <a:pt x="3322" y="33155"/>
                      <a:pt x="3052" y="33114"/>
                      <a:pt x="2785" y="33114"/>
                    </a:cubicBezTo>
                    <a:cubicBezTo>
                      <a:pt x="1865" y="33114"/>
                      <a:pt x="983" y="33598"/>
                      <a:pt x="485" y="34666"/>
                    </a:cubicBezTo>
                    <a:cubicBezTo>
                      <a:pt x="69" y="35557"/>
                      <a:pt x="1" y="36515"/>
                      <a:pt x="51" y="37483"/>
                    </a:cubicBezTo>
                    <a:cubicBezTo>
                      <a:pt x="153" y="39449"/>
                      <a:pt x="845" y="41225"/>
                      <a:pt x="1864" y="42882"/>
                    </a:cubicBezTo>
                    <a:cubicBezTo>
                      <a:pt x="3025" y="44767"/>
                      <a:pt x="4423" y="46497"/>
                      <a:pt x="6023" y="48028"/>
                    </a:cubicBezTo>
                    <a:cubicBezTo>
                      <a:pt x="7296" y="49248"/>
                      <a:pt x="8712" y="50276"/>
                      <a:pt x="10283" y="51081"/>
                    </a:cubicBezTo>
                    <a:cubicBezTo>
                      <a:pt x="13178" y="52563"/>
                      <a:pt x="16136" y="53254"/>
                      <a:pt x="19147" y="53254"/>
                    </a:cubicBezTo>
                    <a:cubicBezTo>
                      <a:pt x="21272" y="53254"/>
                      <a:pt x="23423" y="52910"/>
                      <a:pt x="25598" y="52257"/>
                    </a:cubicBezTo>
                    <a:cubicBezTo>
                      <a:pt x="27079" y="51813"/>
                      <a:pt x="28481" y="51166"/>
                      <a:pt x="29867" y="50484"/>
                    </a:cubicBezTo>
                    <a:cubicBezTo>
                      <a:pt x="30182" y="50330"/>
                      <a:pt x="30468" y="50063"/>
                      <a:pt x="30842" y="50063"/>
                    </a:cubicBezTo>
                    <a:cubicBezTo>
                      <a:pt x="30892" y="50063"/>
                      <a:pt x="30944" y="50068"/>
                      <a:pt x="30998" y="50079"/>
                    </a:cubicBezTo>
                    <a:lnTo>
                      <a:pt x="30998" y="50079"/>
                    </a:lnTo>
                    <a:cubicBezTo>
                      <a:pt x="31081" y="50331"/>
                      <a:pt x="30947" y="50545"/>
                      <a:pt x="30866" y="50771"/>
                    </a:cubicBezTo>
                    <a:cubicBezTo>
                      <a:pt x="30698" y="51242"/>
                      <a:pt x="30506" y="51708"/>
                      <a:pt x="30386" y="52192"/>
                    </a:cubicBezTo>
                    <a:cubicBezTo>
                      <a:pt x="30175" y="53052"/>
                      <a:pt x="30556" y="53657"/>
                      <a:pt x="31403" y="53907"/>
                    </a:cubicBezTo>
                    <a:cubicBezTo>
                      <a:pt x="31585" y="53960"/>
                      <a:pt x="31766" y="53981"/>
                      <a:pt x="31947" y="53981"/>
                    </a:cubicBezTo>
                    <a:cubicBezTo>
                      <a:pt x="32177" y="53981"/>
                      <a:pt x="32407" y="53948"/>
                      <a:pt x="32639" y="53907"/>
                    </a:cubicBezTo>
                    <a:cubicBezTo>
                      <a:pt x="33721" y="53720"/>
                      <a:pt x="34724" y="53294"/>
                      <a:pt x="35700" y="52831"/>
                    </a:cubicBezTo>
                    <a:cubicBezTo>
                      <a:pt x="36411" y="52492"/>
                      <a:pt x="37130" y="52353"/>
                      <a:pt x="37876" y="52353"/>
                    </a:cubicBezTo>
                    <a:cubicBezTo>
                      <a:pt x="38120" y="52353"/>
                      <a:pt x="38367" y="52368"/>
                      <a:pt x="38618" y="52396"/>
                    </a:cubicBezTo>
                    <a:cubicBezTo>
                      <a:pt x="42188" y="52790"/>
                      <a:pt x="45780" y="52840"/>
                      <a:pt x="49361" y="53044"/>
                    </a:cubicBezTo>
                    <a:cubicBezTo>
                      <a:pt x="51528" y="53167"/>
                      <a:pt x="53696" y="53239"/>
                      <a:pt x="55863" y="53366"/>
                    </a:cubicBezTo>
                    <a:cubicBezTo>
                      <a:pt x="57203" y="53444"/>
                      <a:pt x="58498" y="53701"/>
                      <a:pt x="59709" y="54350"/>
                    </a:cubicBezTo>
                    <a:cubicBezTo>
                      <a:pt x="60477" y="54763"/>
                      <a:pt x="61316" y="55042"/>
                      <a:pt x="62122" y="55381"/>
                    </a:cubicBezTo>
                    <a:cubicBezTo>
                      <a:pt x="62548" y="55561"/>
                      <a:pt x="62993" y="55633"/>
                      <a:pt x="63444" y="55633"/>
                    </a:cubicBezTo>
                    <a:cubicBezTo>
                      <a:pt x="63535" y="55633"/>
                      <a:pt x="63626" y="55631"/>
                      <a:pt x="63717" y="55625"/>
                    </a:cubicBezTo>
                    <a:cubicBezTo>
                      <a:pt x="64813" y="55558"/>
                      <a:pt x="65440" y="54688"/>
                      <a:pt x="65180" y="53625"/>
                    </a:cubicBezTo>
                    <a:cubicBezTo>
                      <a:pt x="65059" y="53130"/>
                      <a:pt x="64819" y="52687"/>
                      <a:pt x="64536" y="52277"/>
                    </a:cubicBezTo>
                    <a:cubicBezTo>
                      <a:pt x="63423" y="50669"/>
                      <a:pt x="63565" y="51033"/>
                      <a:pt x="64284" y="49230"/>
                    </a:cubicBezTo>
                    <a:cubicBezTo>
                      <a:pt x="65222" y="46870"/>
                      <a:pt x="65643" y="44421"/>
                      <a:pt x="65545" y="41885"/>
                    </a:cubicBezTo>
                    <a:cubicBezTo>
                      <a:pt x="65476" y="40048"/>
                      <a:pt x="65189" y="38227"/>
                      <a:pt x="64687" y="36459"/>
                    </a:cubicBezTo>
                    <a:cubicBezTo>
                      <a:pt x="63618" y="32687"/>
                      <a:pt x="62524" y="28924"/>
                      <a:pt x="61440" y="25158"/>
                    </a:cubicBezTo>
                    <a:cubicBezTo>
                      <a:pt x="61014" y="23674"/>
                      <a:pt x="60542" y="22196"/>
                      <a:pt x="60342" y="20665"/>
                    </a:cubicBezTo>
                    <a:cubicBezTo>
                      <a:pt x="60112" y="18912"/>
                      <a:pt x="59900" y="19155"/>
                      <a:pt x="61684" y="18725"/>
                    </a:cubicBezTo>
                    <a:cubicBezTo>
                      <a:pt x="62131" y="18618"/>
                      <a:pt x="62577" y="18508"/>
                      <a:pt x="63013" y="18371"/>
                    </a:cubicBezTo>
                    <a:cubicBezTo>
                      <a:pt x="63334" y="18271"/>
                      <a:pt x="63419" y="17942"/>
                      <a:pt x="63207" y="17670"/>
                    </a:cubicBezTo>
                    <a:cubicBezTo>
                      <a:pt x="63052" y="17474"/>
                      <a:pt x="62884" y="17289"/>
                      <a:pt x="62702" y="17116"/>
                    </a:cubicBezTo>
                    <a:cubicBezTo>
                      <a:pt x="62191" y="16624"/>
                      <a:pt x="61668" y="16144"/>
                      <a:pt x="61157" y="15652"/>
                    </a:cubicBezTo>
                    <a:cubicBezTo>
                      <a:pt x="61018" y="15517"/>
                      <a:pt x="60820" y="15398"/>
                      <a:pt x="60891" y="15105"/>
                    </a:cubicBezTo>
                    <a:lnTo>
                      <a:pt x="60891" y="15105"/>
                    </a:lnTo>
                    <a:cubicBezTo>
                      <a:pt x="61542" y="15186"/>
                      <a:pt x="62198" y="15277"/>
                      <a:pt x="62854" y="15345"/>
                    </a:cubicBezTo>
                    <a:cubicBezTo>
                      <a:pt x="62881" y="15348"/>
                      <a:pt x="62906" y="15349"/>
                      <a:pt x="62930" y="15349"/>
                    </a:cubicBezTo>
                    <a:cubicBezTo>
                      <a:pt x="63239" y="15349"/>
                      <a:pt x="63386" y="15139"/>
                      <a:pt x="63323" y="14803"/>
                    </a:cubicBezTo>
                    <a:cubicBezTo>
                      <a:pt x="63292" y="14640"/>
                      <a:pt x="63239" y="14479"/>
                      <a:pt x="63195" y="14319"/>
                    </a:cubicBezTo>
                    <a:cubicBezTo>
                      <a:pt x="62716" y="12573"/>
                      <a:pt x="61941" y="10963"/>
                      <a:pt x="60965" y="9444"/>
                    </a:cubicBezTo>
                    <a:cubicBezTo>
                      <a:pt x="60626" y="8919"/>
                      <a:pt x="60264" y="8408"/>
                      <a:pt x="59894" y="7903"/>
                    </a:cubicBezTo>
                    <a:cubicBezTo>
                      <a:pt x="59681" y="7611"/>
                      <a:pt x="59651" y="7330"/>
                      <a:pt x="59734" y="6971"/>
                    </a:cubicBezTo>
                    <a:cubicBezTo>
                      <a:pt x="60078" y="5466"/>
                      <a:pt x="60386" y="3954"/>
                      <a:pt x="60696" y="2443"/>
                    </a:cubicBezTo>
                    <a:cubicBezTo>
                      <a:pt x="60779" y="2034"/>
                      <a:pt x="60839" y="1622"/>
                      <a:pt x="60876" y="1205"/>
                    </a:cubicBezTo>
                    <a:cubicBezTo>
                      <a:pt x="60909" y="812"/>
                      <a:pt x="60742" y="623"/>
                      <a:pt x="60392" y="623"/>
                    </a:cubicBezTo>
                    <a:cubicBezTo>
                      <a:pt x="60356" y="623"/>
                      <a:pt x="60318" y="625"/>
                      <a:pt x="60277" y="629"/>
                    </a:cubicBezTo>
                    <a:cubicBezTo>
                      <a:pt x="59438" y="713"/>
                      <a:pt x="58650" y="1012"/>
                      <a:pt x="57876" y="1309"/>
                    </a:cubicBezTo>
                    <a:cubicBezTo>
                      <a:pt x="57502" y="1452"/>
                      <a:pt x="57152" y="1523"/>
                      <a:pt x="56804" y="1523"/>
                    </a:cubicBezTo>
                    <a:cubicBezTo>
                      <a:pt x="56382" y="1523"/>
                      <a:pt x="55963" y="1419"/>
                      <a:pt x="55507" y="1213"/>
                    </a:cubicBezTo>
                    <a:cubicBezTo>
                      <a:pt x="53753" y="423"/>
                      <a:pt x="51935" y="0"/>
                      <a:pt x="500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9"/>
              <p:cNvSpPr/>
              <p:nvPr/>
            </p:nvSpPr>
            <p:spPr>
              <a:xfrm>
                <a:off x="4539300" y="3662050"/>
                <a:ext cx="278800" cy="502625"/>
              </a:xfrm>
              <a:custGeom>
                <a:avLst/>
                <a:gdLst/>
                <a:ahLst/>
                <a:cxnLst/>
                <a:rect l="l" t="t" r="r" b="b"/>
                <a:pathLst>
                  <a:path w="11152" h="20105" extrusionOk="0">
                    <a:moveTo>
                      <a:pt x="5479" y="0"/>
                    </a:moveTo>
                    <a:cubicBezTo>
                      <a:pt x="5155" y="0"/>
                      <a:pt x="4884" y="151"/>
                      <a:pt x="4768" y="471"/>
                    </a:cubicBezTo>
                    <a:cubicBezTo>
                      <a:pt x="4555" y="1057"/>
                      <a:pt x="4357" y="1651"/>
                      <a:pt x="4208" y="2256"/>
                    </a:cubicBezTo>
                    <a:cubicBezTo>
                      <a:pt x="2925" y="7474"/>
                      <a:pt x="1713" y="12711"/>
                      <a:pt x="259" y="17886"/>
                    </a:cubicBezTo>
                    <a:cubicBezTo>
                      <a:pt x="181" y="18167"/>
                      <a:pt x="105" y="18450"/>
                      <a:pt x="56" y="18738"/>
                    </a:cubicBezTo>
                    <a:cubicBezTo>
                      <a:pt x="1" y="19068"/>
                      <a:pt x="139" y="19309"/>
                      <a:pt x="426" y="19456"/>
                    </a:cubicBezTo>
                    <a:cubicBezTo>
                      <a:pt x="534" y="19511"/>
                      <a:pt x="637" y="19536"/>
                      <a:pt x="736" y="19536"/>
                    </a:cubicBezTo>
                    <a:cubicBezTo>
                      <a:pt x="911" y="19536"/>
                      <a:pt x="1074" y="19457"/>
                      <a:pt x="1233" y="19332"/>
                    </a:cubicBezTo>
                    <a:cubicBezTo>
                      <a:pt x="1555" y="19076"/>
                      <a:pt x="1671" y="18615"/>
                      <a:pt x="2095" y="18459"/>
                    </a:cubicBezTo>
                    <a:cubicBezTo>
                      <a:pt x="2353" y="18738"/>
                      <a:pt x="2260" y="19097"/>
                      <a:pt x="2349" y="19407"/>
                    </a:cubicBezTo>
                    <a:cubicBezTo>
                      <a:pt x="2409" y="19615"/>
                      <a:pt x="2476" y="19807"/>
                      <a:pt x="2713" y="19867"/>
                    </a:cubicBezTo>
                    <a:cubicBezTo>
                      <a:pt x="2759" y="19879"/>
                      <a:pt x="2804" y="19884"/>
                      <a:pt x="2847" y="19884"/>
                    </a:cubicBezTo>
                    <a:cubicBezTo>
                      <a:pt x="3011" y="19884"/>
                      <a:pt x="3151" y="19805"/>
                      <a:pt x="3275" y="19683"/>
                    </a:cubicBezTo>
                    <a:cubicBezTo>
                      <a:pt x="3538" y="19424"/>
                      <a:pt x="3654" y="19036"/>
                      <a:pt x="4115" y="18786"/>
                    </a:cubicBezTo>
                    <a:cubicBezTo>
                      <a:pt x="4180" y="19152"/>
                      <a:pt x="4201" y="19445"/>
                      <a:pt x="4291" y="19715"/>
                    </a:cubicBezTo>
                    <a:cubicBezTo>
                      <a:pt x="4376" y="19965"/>
                      <a:pt x="4594" y="20104"/>
                      <a:pt x="4874" y="20104"/>
                    </a:cubicBezTo>
                    <a:cubicBezTo>
                      <a:pt x="5101" y="20104"/>
                      <a:pt x="5285" y="20004"/>
                      <a:pt x="5377" y="19800"/>
                    </a:cubicBezTo>
                    <a:cubicBezTo>
                      <a:pt x="5496" y="19534"/>
                      <a:pt x="5599" y="19262"/>
                      <a:pt x="5686" y="18983"/>
                    </a:cubicBezTo>
                    <a:cubicBezTo>
                      <a:pt x="7416" y="13631"/>
                      <a:pt x="9144" y="8280"/>
                      <a:pt x="10870" y="2928"/>
                    </a:cubicBezTo>
                    <a:cubicBezTo>
                      <a:pt x="10947" y="2690"/>
                      <a:pt x="11025" y="2451"/>
                      <a:pt x="11079" y="2207"/>
                    </a:cubicBezTo>
                    <a:cubicBezTo>
                      <a:pt x="11152" y="1885"/>
                      <a:pt x="11026" y="1637"/>
                      <a:pt x="10726" y="1490"/>
                    </a:cubicBezTo>
                    <a:cubicBezTo>
                      <a:pt x="10577" y="1419"/>
                      <a:pt x="10421" y="1361"/>
                      <a:pt x="10261" y="1316"/>
                    </a:cubicBezTo>
                    <a:cubicBezTo>
                      <a:pt x="8944" y="920"/>
                      <a:pt x="7625" y="531"/>
                      <a:pt x="6306" y="148"/>
                    </a:cubicBezTo>
                    <a:cubicBezTo>
                      <a:pt x="6066" y="75"/>
                      <a:pt x="5821" y="28"/>
                      <a:pt x="5571" y="4"/>
                    </a:cubicBezTo>
                    <a:cubicBezTo>
                      <a:pt x="5540" y="1"/>
                      <a:pt x="5509" y="0"/>
                      <a:pt x="54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9"/>
              <p:cNvSpPr/>
              <p:nvPr/>
            </p:nvSpPr>
            <p:spPr>
              <a:xfrm>
                <a:off x="4895525" y="3689525"/>
                <a:ext cx="182850" cy="479725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19189" extrusionOk="0">
                    <a:moveTo>
                      <a:pt x="2150" y="0"/>
                    </a:moveTo>
                    <a:cubicBezTo>
                      <a:pt x="1251" y="0"/>
                      <a:pt x="1135" y="254"/>
                      <a:pt x="995" y="1400"/>
                    </a:cubicBezTo>
                    <a:cubicBezTo>
                      <a:pt x="564" y="4919"/>
                      <a:pt x="418" y="8458"/>
                      <a:pt x="239" y="11994"/>
                    </a:cubicBezTo>
                    <a:cubicBezTo>
                      <a:pt x="191" y="13076"/>
                      <a:pt x="139" y="14160"/>
                      <a:pt x="93" y="15242"/>
                    </a:cubicBezTo>
                    <a:cubicBezTo>
                      <a:pt x="61" y="16032"/>
                      <a:pt x="33" y="16823"/>
                      <a:pt x="9" y="17613"/>
                    </a:cubicBezTo>
                    <a:cubicBezTo>
                      <a:pt x="1" y="17950"/>
                      <a:pt x="19" y="18283"/>
                      <a:pt x="193" y="18584"/>
                    </a:cubicBezTo>
                    <a:cubicBezTo>
                      <a:pt x="281" y="18736"/>
                      <a:pt x="428" y="18880"/>
                      <a:pt x="577" y="18880"/>
                    </a:cubicBezTo>
                    <a:cubicBezTo>
                      <a:pt x="617" y="18880"/>
                      <a:pt x="656" y="18869"/>
                      <a:pt x="695" y="18846"/>
                    </a:cubicBezTo>
                    <a:cubicBezTo>
                      <a:pt x="899" y="18725"/>
                      <a:pt x="1076" y="18658"/>
                      <a:pt x="1249" y="18658"/>
                    </a:cubicBezTo>
                    <a:cubicBezTo>
                      <a:pt x="1452" y="18658"/>
                      <a:pt x="1648" y="18751"/>
                      <a:pt x="1871" y="18959"/>
                    </a:cubicBezTo>
                    <a:cubicBezTo>
                      <a:pt x="1952" y="19035"/>
                      <a:pt x="2040" y="19067"/>
                      <a:pt x="2129" y="19067"/>
                    </a:cubicBezTo>
                    <a:cubicBezTo>
                      <a:pt x="2341" y="19067"/>
                      <a:pt x="2560" y="18887"/>
                      <a:pt x="2721" y="18687"/>
                    </a:cubicBezTo>
                    <a:cubicBezTo>
                      <a:pt x="2790" y="18601"/>
                      <a:pt x="2867" y="18551"/>
                      <a:pt x="2949" y="18551"/>
                    </a:cubicBezTo>
                    <a:cubicBezTo>
                      <a:pt x="3009" y="18551"/>
                      <a:pt x="3072" y="18578"/>
                      <a:pt x="3137" y="18640"/>
                    </a:cubicBezTo>
                    <a:cubicBezTo>
                      <a:pt x="3227" y="18726"/>
                      <a:pt x="3292" y="18841"/>
                      <a:pt x="3389" y="18916"/>
                    </a:cubicBezTo>
                    <a:cubicBezTo>
                      <a:pt x="3622" y="19097"/>
                      <a:pt x="3835" y="19189"/>
                      <a:pt x="4029" y="19189"/>
                    </a:cubicBezTo>
                    <a:cubicBezTo>
                      <a:pt x="4294" y="19189"/>
                      <a:pt x="4524" y="19018"/>
                      <a:pt x="4719" y="18675"/>
                    </a:cubicBezTo>
                    <a:cubicBezTo>
                      <a:pt x="4842" y="18457"/>
                      <a:pt x="4937" y="18224"/>
                      <a:pt x="5001" y="17983"/>
                    </a:cubicBezTo>
                    <a:cubicBezTo>
                      <a:pt x="5170" y="17340"/>
                      <a:pt x="5341" y="16695"/>
                      <a:pt x="5463" y="16041"/>
                    </a:cubicBezTo>
                    <a:cubicBezTo>
                      <a:pt x="6111" y="12516"/>
                      <a:pt x="6564" y="8963"/>
                      <a:pt x="6913" y="5396"/>
                    </a:cubicBezTo>
                    <a:cubicBezTo>
                      <a:pt x="7040" y="4110"/>
                      <a:pt x="7150" y="2823"/>
                      <a:pt x="7245" y="1535"/>
                    </a:cubicBezTo>
                    <a:cubicBezTo>
                      <a:pt x="7313" y="606"/>
                      <a:pt x="7091" y="366"/>
                      <a:pt x="6146" y="249"/>
                    </a:cubicBezTo>
                    <a:cubicBezTo>
                      <a:pt x="6064" y="239"/>
                      <a:pt x="5980" y="235"/>
                      <a:pt x="5898" y="230"/>
                    </a:cubicBezTo>
                    <a:cubicBezTo>
                      <a:pt x="4817" y="159"/>
                      <a:pt x="3736" y="76"/>
                      <a:pt x="2656" y="18"/>
                    </a:cubicBezTo>
                    <a:cubicBezTo>
                      <a:pt x="2464" y="7"/>
                      <a:pt x="2297" y="0"/>
                      <a:pt x="2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9"/>
              <p:cNvSpPr/>
              <p:nvPr/>
            </p:nvSpPr>
            <p:spPr>
              <a:xfrm>
                <a:off x="4985050" y="3415575"/>
                <a:ext cx="18870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494" extrusionOk="0">
                    <a:moveTo>
                      <a:pt x="6828" y="1"/>
                    </a:moveTo>
                    <a:cubicBezTo>
                      <a:pt x="6692" y="1"/>
                      <a:pt x="6554" y="17"/>
                      <a:pt x="6418" y="27"/>
                    </a:cubicBezTo>
                    <a:cubicBezTo>
                      <a:pt x="5004" y="127"/>
                      <a:pt x="3588" y="232"/>
                      <a:pt x="2175" y="330"/>
                    </a:cubicBezTo>
                    <a:cubicBezTo>
                      <a:pt x="1674" y="364"/>
                      <a:pt x="1173" y="373"/>
                      <a:pt x="676" y="422"/>
                    </a:cubicBezTo>
                    <a:cubicBezTo>
                      <a:pt x="249" y="462"/>
                      <a:pt x="1" y="726"/>
                      <a:pt x="36" y="1042"/>
                    </a:cubicBezTo>
                    <a:cubicBezTo>
                      <a:pt x="64" y="1306"/>
                      <a:pt x="310" y="1494"/>
                      <a:pt x="676" y="1494"/>
                    </a:cubicBezTo>
                    <a:cubicBezTo>
                      <a:pt x="680" y="1494"/>
                      <a:pt x="684" y="1494"/>
                      <a:pt x="688" y="1494"/>
                    </a:cubicBezTo>
                    <a:cubicBezTo>
                      <a:pt x="1063" y="1491"/>
                      <a:pt x="1438" y="1455"/>
                      <a:pt x="1813" y="1434"/>
                    </a:cubicBezTo>
                    <a:lnTo>
                      <a:pt x="1815" y="1459"/>
                    </a:lnTo>
                    <a:cubicBezTo>
                      <a:pt x="3310" y="1325"/>
                      <a:pt x="4806" y="1200"/>
                      <a:pt x="6301" y="1057"/>
                    </a:cubicBezTo>
                    <a:cubicBezTo>
                      <a:pt x="6632" y="1024"/>
                      <a:pt x="6960" y="961"/>
                      <a:pt x="7279" y="871"/>
                    </a:cubicBezTo>
                    <a:cubicBezTo>
                      <a:pt x="7438" y="826"/>
                      <a:pt x="7540" y="670"/>
                      <a:pt x="7543" y="487"/>
                    </a:cubicBezTo>
                    <a:cubicBezTo>
                      <a:pt x="7547" y="299"/>
                      <a:pt x="7429" y="172"/>
                      <a:pt x="7278" y="95"/>
                    </a:cubicBezTo>
                    <a:cubicBezTo>
                      <a:pt x="7133" y="21"/>
                      <a:pt x="6982" y="1"/>
                      <a:pt x="68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9"/>
              <p:cNvSpPr/>
              <p:nvPr/>
            </p:nvSpPr>
            <p:spPr>
              <a:xfrm>
                <a:off x="4555575" y="3432025"/>
                <a:ext cx="1787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266" extrusionOk="0">
                    <a:moveTo>
                      <a:pt x="736" y="0"/>
                    </a:moveTo>
                    <a:cubicBezTo>
                      <a:pt x="579" y="0"/>
                      <a:pt x="422" y="30"/>
                      <a:pt x="276" y="86"/>
                    </a:cubicBezTo>
                    <a:cubicBezTo>
                      <a:pt x="115" y="146"/>
                      <a:pt x="23" y="286"/>
                      <a:pt x="12" y="468"/>
                    </a:cubicBezTo>
                    <a:cubicBezTo>
                      <a:pt x="1" y="653"/>
                      <a:pt x="80" y="815"/>
                      <a:pt x="241" y="869"/>
                    </a:cubicBezTo>
                    <a:cubicBezTo>
                      <a:pt x="475" y="943"/>
                      <a:pt x="718" y="988"/>
                      <a:pt x="962" y="1002"/>
                    </a:cubicBezTo>
                    <a:cubicBezTo>
                      <a:pt x="1829" y="1062"/>
                      <a:pt x="2698" y="1104"/>
                      <a:pt x="3566" y="1151"/>
                    </a:cubicBezTo>
                    <a:cubicBezTo>
                      <a:pt x="3565" y="1157"/>
                      <a:pt x="3565" y="1162"/>
                      <a:pt x="3565" y="1166"/>
                    </a:cubicBezTo>
                    <a:cubicBezTo>
                      <a:pt x="4435" y="1200"/>
                      <a:pt x="5304" y="1236"/>
                      <a:pt x="6172" y="1263"/>
                    </a:cubicBezTo>
                    <a:cubicBezTo>
                      <a:pt x="6226" y="1264"/>
                      <a:pt x="6281" y="1266"/>
                      <a:pt x="6335" y="1266"/>
                    </a:cubicBezTo>
                    <a:cubicBezTo>
                      <a:pt x="6488" y="1266"/>
                      <a:pt x="6641" y="1256"/>
                      <a:pt x="6789" y="1228"/>
                    </a:cubicBezTo>
                    <a:cubicBezTo>
                      <a:pt x="7015" y="1183"/>
                      <a:pt x="7132" y="1007"/>
                      <a:pt x="7140" y="781"/>
                    </a:cubicBezTo>
                    <a:cubicBezTo>
                      <a:pt x="7150" y="556"/>
                      <a:pt x="7034" y="380"/>
                      <a:pt x="6826" y="298"/>
                    </a:cubicBezTo>
                    <a:cubicBezTo>
                      <a:pt x="6672" y="239"/>
                      <a:pt x="6508" y="207"/>
                      <a:pt x="6344" y="201"/>
                    </a:cubicBezTo>
                    <a:cubicBezTo>
                      <a:pt x="4482" y="129"/>
                      <a:pt x="2619" y="62"/>
                      <a:pt x="758" y="1"/>
                    </a:cubicBezTo>
                    <a:cubicBezTo>
                      <a:pt x="751" y="0"/>
                      <a:pt x="744" y="0"/>
                      <a:pt x="7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9"/>
              <p:cNvSpPr/>
              <p:nvPr/>
            </p:nvSpPr>
            <p:spPr>
              <a:xfrm>
                <a:off x="4492375" y="3545450"/>
                <a:ext cx="174250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6970" h="1448" extrusionOk="0">
                    <a:moveTo>
                      <a:pt x="708" y="1"/>
                    </a:moveTo>
                    <a:cubicBezTo>
                      <a:pt x="567" y="1"/>
                      <a:pt x="420" y="22"/>
                      <a:pt x="294" y="73"/>
                    </a:cubicBezTo>
                    <a:cubicBezTo>
                      <a:pt x="193" y="115"/>
                      <a:pt x="96" y="235"/>
                      <a:pt x="58" y="341"/>
                    </a:cubicBezTo>
                    <a:cubicBezTo>
                      <a:pt x="1" y="503"/>
                      <a:pt x="57" y="667"/>
                      <a:pt x="186" y="792"/>
                    </a:cubicBezTo>
                    <a:cubicBezTo>
                      <a:pt x="381" y="978"/>
                      <a:pt x="639" y="995"/>
                      <a:pt x="885" y="1017"/>
                    </a:cubicBezTo>
                    <a:cubicBezTo>
                      <a:pt x="2504" y="1158"/>
                      <a:pt x="4121" y="1292"/>
                      <a:pt x="5910" y="1443"/>
                    </a:cubicBezTo>
                    <a:cubicBezTo>
                      <a:pt x="5958" y="1443"/>
                      <a:pt x="6067" y="1447"/>
                      <a:pt x="6201" y="1447"/>
                    </a:cubicBezTo>
                    <a:cubicBezTo>
                      <a:pt x="6290" y="1447"/>
                      <a:pt x="6390" y="1445"/>
                      <a:pt x="6489" y="1439"/>
                    </a:cubicBezTo>
                    <a:cubicBezTo>
                      <a:pt x="6736" y="1422"/>
                      <a:pt x="6970" y="1167"/>
                      <a:pt x="6960" y="945"/>
                    </a:cubicBezTo>
                    <a:cubicBezTo>
                      <a:pt x="6950" y="718"/>
                      <a:pt x="6833" y="529"/>
                      <a:pt x="6621" y="474"/>
                    </a:cubicBezTo>
                    <a:cubicBezTo>
                      <a:pt x="6260" y="380"/>
                      <a:pt x="5889" y="299"/>
                      <a:pt x="5520" y="274"/>
                    </a:cubicBezTo>
                    <a:cubicBezTo>
                      <a:pt x="3940" y="170"/>
                      <a:pt x="2359" y="86"/>
                      <a:pt x="779" y="2"/>
                    </a:cubicBezTo>
                    <a:cubicBezTo>
                      <a:pt x="755" y="1"/>
                      <a:pt x="732" y="1"/>
                      <a:pt x="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9"/>
              <p:cNvSpPr/>
              <p:nvPr/>
            </p:nvSpPr>
            <p:spPr>
              <a:xfrm>
                <a:off x="3634775" y="3657650"/>
                <a:ext cx="16135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3523" extrusionOk="0">
                    <a:moveTo>
                      <a:pt x="5946" y="0"/>
                    </a:moveTo>
                    <a:cubicBezTo>
                      <a:pt x="5899" y="0"/>
                      <a:pt x="5851" y="6"/>
                      <a:pt x="5802" y="15"/>
                    </a:cubicBezTo>
                    <a:cubicBezTo>
                      <a:pt x="5721" y="34"/>
                      <a:pt x="5643" y="60"/>
                      <a:pt x="5568" y="98"/>
                    </a:cubicBezTo>
                    <a:cubicBezTo>
                      <a:pt x="3978" y="823"/>
                      <a:pt x="2386" y="1546"/>
                      <a:pt x="801" y="2283"/>
                    </a:cubicBezTo>
                    <a:cubicBezTo>
                      <a:pt x="577" y="2386"/>
                      <a:pt x="368" y="2535"/>
                      <a:pt x="186" y="2700"/>
                    </a:cubicBezTo>
                    <a:cubicBezTo>
                      <a:pt x="17" y="2849"/>
                      <a:pt x="0" y="3068"/>
                      <a:pt x="105" y="3271"/>
                    </a:cubicBezTo>
                    <a:cubicBezTo>
                      <a:pt x="186" y="3429"/>
                      <a:pt x="335" y="3501"/>
                      <a:pt x="607" y="3522"/>
                    </a:cubicBezTo>
                    <a:cubicBezTo>
                      <a:pt x="676" y="3504"/>
                      <a:pt x="847" y="3485"/>
                      <a:pt x="992" y="3415"/>
                    </a:cubicBezTo>
                    <a:cubicBezTo>
                      <a:pt x="2605" y="2638"/>
                      <a:pt x="4217" y="1859"/>
                      <a:pt x="5824" y="1072"/>
                    </a:cubicBezTo>
                    <a:cubicBezTo>
                      <a:pt x="5975" y="1001"/>
                      <a:pt x="6112" y="906"/>
                      <a:pt x="6233" y="792"/>
                    </a:cubicBezTo>
                    <a:cubicBezTo>
                      <a:pt x="6389" y="637"/>
                      <a:pt x="6453" y="439"/>
                      <a:pt x="6335" y="227"/>
                    </a:cubicBezTo>
                    <a:cubicBezTo>
                      <a:pt x="6243" y="64"/>
                      <a:pt x="6105" y="0"/>
                      <a:pt x="5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9"/>
              <p:cNvSpPr/>
              <p:nvPr/>
            </p:nvSpPr>
            <p:spPr>
              <a:xfrm>
                <a:off x="5044875" y="3543875"/>
                <a:ext cx="16957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317" extrusionOk="0">
                    <a:moveTo>
                      <a:pt x="6092" y="0"/>
                    </a:moveTo>
                    <a:cubicBezTo>
                      <a:pt x="6033" y="0"/>
                      <a:pt x="5973" y="2"/>
                      <a:pt x="5913" y="5"/>
                    </a:cubicBezTo>
                    <a:cubicBezTo>
                      <a:pt x="4216" y="90"/>
                      <a:pt x="2519" y="177"/>
                      <a:pt x="822" y="265"/>
                    </a:cubicBezTo>
                    <a:cubicBezTo>
                      <a:pt x="698" y="272"/>
                      <a:pt x="572" y="281"/>
                      <a:pt x="452" y="312"/>
                    </a:cubicBezTo>
                    <a:cubicBezTo>
                      <a:pt x="190" y="379"/>
                      <a:pt x="12" y="531"/>
                      <a:pt x="6" y="825"/>
                    </a:cubicBezTo>
                    <a:cubicBezTo>
                      <a:pt x="0" y="1078"/>
                      <a:pt x="179" y="1291"/>
                      <a:pt x="470" y="1304"/>
                    </a:cubicBezTo>
                    <a:cubicBezTo>
                      <a:pt x="676" y="1313"/>
                      <a:pt x="882" y="1316"/>
                      <a:pt x="1097" y="1316"/>
                    </a:cubicBezTo>
                    <a:cubicBezTo>
                      <a:pt x="1400" y="1316"/>
                      <a:pt x="1720" y="1311"/>
                      <a:pt x="2084" y="1311"/>
                    </a:cubicBezTo>
                    <a:cubicBezTo>
                      <a:pt x="3366" y="1206"/>
                      <a:pt x="4772" y="1100"/>
                      <a:pt x="6175" y="970"/>
                    </a:cubicBezTo>
                    <a:cubicBezTo>
                      <a:pt x="6567" y="935"/>
                      <a:pt x="6752" y="737"/>
                      <a:pt x="6767" y="454"/>
                    </a:cubicBezTo>
                    <a:cubicBezTo>
                      <a:pt x="6783" y="171"/>
                      <a:pt x="6581" y="18"/>
                      <a:pt x="6162" y="1"/>
                    </a:cubicBezTo>
                    <a:cubicBezTo>
                      <a:pt x="6139" y="0"/>
                      <a:pt x="6116" y="0"/>
                      <a:pt x="6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9"/>
              <p:cNvSpPr/>
              <p:nvPr/>
            </p:nvSpPr>
            <p:spPr>
              <a:xfrm>
                <a:off x="3693500" y="3782375"/>
                <a:ext cx="14910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3461" extrusionOk="0">
                    <a:moveTo>
                      <a:pt x="5447" y="0"/>
                    </a:moveTo>
                    <a:cubicBezTo>
                      <a:pt x="5347" y="28"/>
                      <a:pt x="5178" y="48"/>
                      <a:pt x="5034" y="117"/>
                    </a:cubicBezTo>
                    <a:cubicBezTo>
                      <a:pt x="3581" y="824"/>
                      <a:pt x="2131" y="1538"/>
                      <a:pt x="687" y="2259"/>
                    </a:cubicBezTo>
                    <a:cubicBezTo>
                      <a:pt x="501" y="2351"/>
                      <a:pt x="334" y="2475"/>
                      <a:pt x="193" y="2624"/>
                    </a:cubicBezTo>
                    <a:cubicBezTo>
                      <a:pt x="48" y="2782"/>
                      <a:pt x="1" y="2986"/>
                      <a:pt x="130" y="3195"/>
                    </a:cubicBezTo>
                    <a:cubicBezTo>
                      <a:pt x="235" y="3365"/>
                      <a:pt x="379" y="3461"/>
                      <a:pt x="562" y="3461"/>
                    </a:cubicBezTo>
                    <a:cubicBezTo>
                      <a:pt x="589" y="3461"/>
                      <a:pt x="617" y="3458"/>
                      <a:pt x="646" y="3454"/>
                    </a:cubicBezTo>
                    <a:cubicBezTo>
                      <a:pt x="766" y="3437"/>
                      <a:pt x="885" y="3384"/>
                      <a:pt x="993" y="3327"/>
                    </a:cubicBezTo>
                    <a:cubicBezTo>
                      <a:pt x="2466" y="2567"/>
                      <a:pt x="3936" y="1802"/>
                      <a:pt x="5404" y="1033"/>
                    </a:cubicBezTo>
                    <a:cubicBezTo>
                      <a:pt x="5549" y="958"/>
                      <a:pt x="5693" y="865"/>
                      <a:pt x="5807" y="750"/>
                    </a:cubicBezTo>
                    <a:cubicBezTo>
                      <a:pt x="5925" y="629"/>
                      <a:pt x="5963" y="466"/>
                      <a:pt x="5892" y="294"/>
                    </a:cubicBezTo>
                    <a:cubicBezTo>
                      <a:pt x="5822" y="123"/>
                      <a:pt x="5677" y="56"/>
                      <a:pt x="54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9"/>
              <p:cNvSpPr/>
              <p:nvPr/>
            </p:nvSpPr>
            <p:spPr>
              <a:xfrm>
                <a:off x="4851150" y="2743225"/>
                <a:ext cx="30575" cy="12507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5003" extrusionOk="0">
                    <a:moveTo>
                      <a:pt x="692" y="0"/>
                    </a:moveTo>
                    <a:cubicBezTo>
                      <a:pt x="684" y="0"/>
                      <a:pt x="675" y="1"/>
                      <a:pt x="667" y="1"/>
                    </a:cubicBezTo>
                    <a:cubicBezTo>
                      <a:pt x="483" y="8"/>
                      <a:pt x="363" y="121"/>
                      <a:pt x="285" y="274"/>
                    </a:cubicBezTo>
                    <a:cubicBezTo>
                      <a:pt x="249" y="349"/>
                      <a:pt x="230" y="432"/>
                      <a:pt x="227" y="515"/>
                    </a:cubicBezTo>
                    <a:cubicBezTo>
                      <a:pt x="149" y="1765"/>
                      <a:pt x="75" y="3013"/>
                      <a:pt x="6" y="4262"/>
                    </a:cubicBezTo>
                    <a:cubicBezTo>
                      <a:pt x="1" y="4388"/>
                      <a:pt x="18" y="4513"/>
                      <a:pt x="55" y="4632"/>
                    </a:cubicBezTo>
                    <a:cubicBezTo>
                      <a:pt x="122" y="4844"/>
                      <a:pt x="267" y="4987"/>
                      <a:pt x="500" y="5001"/>
                    </a:cubicBezTo>
                    <a:cubicBezTo>
                      <a:pt x="515" y="5002"/>
                      <a:pt x="529" y="5003"/>
                      <a:pt x="543" y="5003"/>
                    </a:cubicBezTo>
                    <a:cubicBezTo>
                      <a:pt x="755" y="5003"/>
                      <a:pt x="913" y="4894"/>
                      <a:pt x="978" y="4689"/>
                    </a:cubicBezTo>
                    <a:cubicBezTo>
                      <a:pt x="1040" y="4491"/>
                      <a:pt x="1077" y="4286"/>
                      <a:pt x="1093" y="4079"/>
                    </a:cubicBezTo>
                    <a:cubicBezTo>
                      <a:pt x="1139" y="3497"/>
                      <a:pt x="1168" y="2914"/>
                      <a:pt x="1211" y="2237"/>
                    </a:cubicBezTo>
                    <a:cubicBezTo>
                      <a:pt x="1211" y="1829"/>
                      <a:pt x="1222" y="1328"/>
                      <a:pt x="1204" y="828"/>
                    </a:cubicBezTo>
                    <a:cubicBezTo>
                      <a:pt x="1194" y="621"/>
                      <a:pt x="1150" y="421"/>
                      <a:pt x="1075" y="230"/>
                    </a:cubicBezTo>
                    <a:cubicBezTo>
                      <a:pt x="1013" y="71"/>
                      <a:pt x="862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9"/>
              <p:cNvSpPr/>
              <p:nvPr/>
            </p:nvSpPr>
            <p:spPr>
              <a:xfrm>
                <a:off x="5010700" y="3267275"/>
                <a:ext cx="124025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1522" extrusionOk="0">
                    <a:moveTo>
                      <a:pt x="4121" y="37"/>
                    </a:moveTo>
                    <a:cubicBezTo>
                      <a:pt x="3003" y="164"/>
                      <a:pt x="1851" y="289"/>
                      <a:pt x="701" y="427"/>
                    </a:cubicBezTo>
                    <a:cubicBezTo>
                      <a:pt x="542" y="447"/>
                      <a:pt x="379" y="514"/>
                      <a:pt x="238" y="593"/>
                    </a:cubicBezTo>
                    <a:cubicBezTo>
                      <a:pt x="89" y="673"/>
                      <a:pt x="1" y="835"/>
                      <a:pt x="15" y="1003"/>
                    </a:cubicBezTo>
                    <a:cubicBezTo>
                      <a:pt x="27" y="1228"/>
                      <a:pt x="146" y="1395"/>
                      <a:pt x="361" y="1469"/>
                    </a:cubicBezTo>
                    <a:cubicBezTo>
                      <a:pt x="449" y="1500"/>
                      <a:pt x="550" y="1522"/>
                      <a:pt x="646" y="1522"/>
                    </a:cubicBezTo>
                    <a:cubicBezTo>
                      <a:pt x="672" y="1522"/>
                      <a:pt x="698" y="1520"/>
                      <a:pt x="723" y="1516"/>
                    </a:cubicBezTo>
                    <a:cubicBezTo>
                      <a:pt x="1913" y="1356"/>
                      <a:pt x="3101" y="1196"/>
                      <a:pt x="4286" y="1012"/>
                    </a:cubicBezTo>
                    <a:cubicBezTo>
                      <a:pt x="4732" y="942"/>
                      <a:pt x="4961" y="662"/>
                      <a:pt x="4869" y="366"/>
                    </a:cubicBezTo>
                    <a:cubicBezTo>
                      <a:pt x="4754" y="1"/>
                      <a:pt x="4441" y="44"/>
                      <a:pt x="4121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9"/>
              <p:cNvSpPr/>
              <p:nvPr/>
            </p:nvSpPr>
            <p:spPr>
              <a:xfrm>
                <a:off x="4603750" y="3282350"/>
                <a:ext cx="1229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286" extrusionOk="0">
                    <a:moveTo>
                      <a:pt x="1112" y="0"/>
                    </a:moveTo>
                    <a:cubicBezTo>
                      <a:pt x="953" y="14"/>
                      <a:pt x="619" y="17"/>
                      <a:pt x="295" y="80"/>
                    </a:cubicBezTo>
                    <a:cubicBezTo>
                      <a:pt x="139" y="112"/>
                      <a:pt x="45" y="282"/>
                      <a:pt x="25" y="462"/>
                    </a:cubicBezTo>
                    <a:cubicBezTo>
                      <a:pt x="1" y="655"/>
                      <a:pt x="112" y="787"/>
                      <a:pt x="245" y="880"/>
                    </a:cubicBezTo>
                    <a:cubicBezTo>
                      <a:pt x="340" y="948"/>
                      <a:pt x="478" y="969"/>
                      <a:pt x="599" y="980"/>
                    </a:cubicBezTo>
                    <a:cubicBezTo>
                      <a:pt x="1720" y="1086"/>
                      <a:pt x="2843" y="1190"/>
                      <a:pt x="3965" y="1280"/>
                    </a:cubicBezTo>
                    <a:cubicBezTo>
                      <a:pt x="4017" y="1284"/>
                      <a:pt x="4068" y="1285"/>
                      <a:pt x="4120" y="1285"/>
                    </a:cubicBezTo>
                    <a:cubicBezTo>
                      <a:pt x="4275" y="1285"/>
                      <a:pt x="4430" y="1270"/>
                      <a:pt x="4581" y="1238"/>
                    </a:cubicBezTo>
                    <a:cubicBezTo>
                      <a:pt x="4754" y="1205"/>
                      <a:pt x="4869" y="1065"/>
                      <a:pt x="4892" y="890"/>
                    </a:cubicBezTo>
                    <a:cubicBezTo>
                      <a:pt x="4916" y="721"/>
                      <a:pt x="4878" y="533"/>
                      <a:pt x="4731" y="446"/>
                    </a:cubicBezTo>
                    <a:cubicBezTo>
                      <a:pt x="4556" y="345"/>
                      <a:pt x="4353" y="261"/>
                      <a:pt x="4155" y="241"/>
                    </a:cubicBezTo>
                    <a:cubicBezTo>
                      <a:pt x="3200" y="152"/>
                      <a:pt x="2243" y="88"/>
                      <a:pt x="1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9"/>
              <p:cNvSpPr/>
              <p:nvPr/>
            </p:nvSpPr>
            <p:spPr>
              <a:xfrm>
                <a:off x="3803200" y="3891000"/>
                <a:ext cx="9567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466" extrusionOk="0">
                    <a:moveTo>
                      <a:pt x="3352" y="0"/>
                    </a:moveTo>
                    <a:cubicBezTo>
                      <a:pt x="3296" y="0"/>
                      <a:pt x="3238" y="14"/>
                      <a:pt x="3177" y="42"/>
                    </a:cubicBezTo>
                    <a:cubicBezTo>
                      <a:pt x="3102" y="77"/>
                      <a:pt x="3022" y="110"/>
                      <a:pt x="2961" y="163"/>
                    </a:cubicBezTo>
                    <a:cubicBezTo>
                      <a:pt x="2085" y="934"/>
                      <a:pt x="1210" y="1704"/>
                      <a:pt x="344" y="2486"/>
                    </a:cubicBezTo>
                    <a:cubicBezTo>
                      <a:pt x="227" y="2591"/>
                      <a:pt x="150" y="2753"/>
                      <a:pt x="87" y="2902"/>
                    </a:cubicBezTo>
                    <a:cubicBezTo>
                      <a:pt x="1" y="3110"/>
                      <a:pt x="232" y="3439"/>
                      <a:pt x="535" y="3464"/>
                    </a:cubicBezTo>
                    <a:cubicBezTo>
                      <a:pt x="549" y="3465"/>
                      <a:pt x="564" y="3466"/>
                      <a:pt x="580" y="3466"/>
                    </a:cubicBezTo>
                    <a:cubicBezTo>
                      <a:pt x="718" y="3466"/>
                      <a:pt x="894" y="3408"/>
                      <a:pt x="1037" y="3274"/>
                    </a:cubicBezTo>
                    <a:cubicBezTo>
                      <a:pt x="1892" y="2481"/>
                      <a:pt x="2744" y="1685"/>
                      <a:pt x="3594" y="886"/>
                    </a:cubicBezTo>
                    <a:cubicBezTo>
                      <a:pt x="3654" y="828"/>
                      <a:pt x="3703" y="759"/>
                      <a:pt x="3738" y="683"/>
                    </a:cubicBezTo>
                    <a:cubicBezTo>
                      <a:pt x="3827" y="477"/>
                      <a:pt x="3820" y="282"/>
                      <a:pt x="3635" y="120"/>
                    </a:cubicBezTo>
                    <a:cubicBezTo>
                      <a:pt x="3547" y="44"/>
                      <a:pt x="3453" y="0"/>
                      <a:pt x="3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9"/>
              <p:cNvSpPr/>
              <p:nvPr/>
            </p:nvSpPr>
            <p:spPr>
              <a:xfrm>
                <a:off x="4758500" y="2762875"/>
                <a:ext cx="27800" cy="1081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27" extrusionOk="0">
                    <a:moveTo>
                      <a:pt x="495" y="0"/>
                    </a:moveTo>
                    <a:cubicBezTo>
                      <a:pt x="332" y="0"/>
                      <a:pt x="198" y="80"/>
                      <a:pt x="120" y="227"/>
                    </a:cubicBezTo>
                    <a:cubicBezTo>
                      <a:pt x="63" y="336"/>
                      <a:pt x="2" y="459"/>
                      <a:pt x="2" y="576"/>
                    </a:cubicBezTo>
                    <a:cubicBezTo>
                      <a:pt x="1" y="1617"/>
                      <a:pt x="6" y="2659"/>
                      <a:pt x="30" y="3701"/>
                    </a:cubicBezTo>
                    <a:cubicBezTo>
                      <a:pt x="33" y="3855"/>
                      <a:pt x="127" y="4019"/>
                      <a:pt x="210" y="4159"/>
                    </a:cubicBezTo>
                    <a:cubicBezTo>
                      <a:pt x="277" y="4273"/>
                      <a:pt x="407" y="4326"/>
                      <a:pt x="544" y="4326"/>
                    </a:cubicBezTo>
                    <a:cubicBezTo>
                      <a:pt x="701" y="4326"/>
                      <a:pt x="866" y="4256"/>
                      <a:pt x="953" y="4125"/>
                    </a:cubicBezTo>
                    <a:cubicBezTo>
                      <a:pt x="1076" y="3940"/>
                      <a:pt x="1112" y="3742"/>
                      <a:pt x="1098" y="3532"/>
                    </a:cubicBezTo>
                    <a:cubicBezTo>
                      <a:pt x="1073" y="3115"/>
                      <a:pt x="1038" y="2699"/>
                      <a:pt x="1007" y="2284"/>
                    </a:cubicBezTo>
                    <a:lnTo>
                      <a:pt x="975" y="2284"/>
                    </a:lnTo>
                    <a:cubicBezTo>
                      <a:pt x="975" y="1825"/>
                      <a:pt x="982" y="1366"/>
                      <a:pt x="971" y="909"/>
                    </a:cubicBezTo>
                    <a:cubicBezTo>
                      <a:pt x="970" y="700"/>
                      <a:pt x="943" y="494"/>
                      <a:pt x="893" y="291"/>
                    </a:cubicBezTo>
                    <a:cubicBezTo>
                      <a:pt x="850" y="124"/>
                      <a:pt x="712" y="14"/>
                      <a:pt x="530" y="1"/>
                    </a:cubicBezTo>
                    <a:cubicBezTo>
                      <a:pt x="518" y="0"/>
                      <a:pt x="506" y="0"/>
                      <a:pt x="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9"/>
              <p:cNvSpPr/>
              <p:nvPr/>
            </p:nvSpPr>
            <p:spPr>
              <a:xfrm>
                <a:off x="4492650" y="3055450"/>
                <a:ext cx="21780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1467" extrusionOk="0">
                    <a:moveTo>
                      <a:pt x="356" y="1"/>
                    </a:moveTo>
                    <a:cubicBezTo>
                      <a:pt x="320" y="1"/>
                      <a:pt x="288" y="2"/>
                      <a:pt x="256" y="7"/>
                    </a:cubicBezTo>
                    <a:cubicBezTo>
                      <a:pt x="146" y="24"/>
                      <a:pt x="1" y="22"/>
                      <a:pt x="25" y="201"/>
                    </a:cubicBezTo>
                    <a:cubicBezTo>
                      <a:pt x="44" y="342"/>
                      <a:pt x="157" y="403"/>
                      <a:pt x="278" y="434"/>
                    </a:cubicBezTo>
                    <a:cubicBezTo>
                      <a:pt x="400" y="463"/>
                      <a:pt x="524" y="484"/>
                      <a:pt x="648" y="498"/>
                    </a:cubicBezTo>
                    <a:cubicBezTo>
                      <a:pt x="3130" y="816"/>
                      <a:pt x="5612" y="1131"/>
                      <a:pt x="8094" y="1446"/>
                    </a:cubicBezTo>
                    <a:cubicBezTo>
                      <a:pt x="8182" y="1457"/>
                      <a:pt x="8272" y="1466"/>
                      <a:pt x="8361" y="1466"/>
                    </a:cubicBezTo>
                    <a:cubicBezTo>
                      <a:pt x="8397" y="1466"/>
                      <a:pt x="8433" y="1465"/>
                      <a:pt x="8468" y="1461"/>
                    </a:cubicBezTo>
                    <a:cubicBezTo>
                      <a:pt x="8581" y="1449"/>
                      <a:pt x="8712" y="1429"/>
                      <a:pt x="8706" y="1255"/>
                    </a:cubicBezTo>
                    <a:cubicBezTo>
                      <a:pt x="8703" y="1162"/>
                      <a:pt x="8667" y="1107"/>
                      <a:pt x="8564" y="1088"/>
                    </a:cubicBezTo>
                    <a:cubicBezTo>
                      <a:pt x="8482" y="1072"/>
                      <a:pt x="8402" y="1046"/>
                      <a:pt x="8320" y="1035"/>
                    </a:cubicBezTo>
                    <a:cubicBezTo>
                      <a:pt x="6502" y="785"/>
                      <a:pt x="4683" y="540"/>
                      <a:pt x="2865" y="297"/>
                    </a:cubicBezTo>
                    <a:cubicBezTo>
                      <a:pt x="2079" y="192"/>
                      <a:pt x="1294" y="96"/>
                      <a:pt x="563" y="4"/>
                    </a:cubicBezTo>
                    <a:cubicBezTo>
                      <a:pt x="477" y="4"/>
                      <a:pt x="412" y="1"/>
                      <a:pt x="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9"/>
              <p:cNvSpPr/>
              <p:nvPr/>
            </p:nvSpPr>
            <p:spPr>
              <a:xfrm>
                <a:off x="4936400" y="2755500"/>
                <a:ext cx="270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4196" extrusionOk="0">
                    <a:moveTo>
                      <a:pt x="609" y="1"/>
                    </a:moveTo>
                    <a:cubicBezTo>
                      <a:pt x="484" y="1"/>
                      <a:pt x="361" y="42"/>
                      <a:pt x="294" y="126"/>
                    </a:cubicBezTo>
                    <a:cubicBezTo>
                      <a:pt x="159" y="298"/>
                      <a:pt x="105" y="494"/>
                      <a:pt x="103" y="706"/>
                    </a:cubicBezTo>
                    <a:cubicBezTo>
                      <a:pt x="101" y="1207"/>
                      <a:pt x="102" y="1706"/>
                      <a:pt x="102" y="2205"/>
                    </a:cubicBezTo>
                    <a:lnTo>
                      <a:pt x="56" y="2204"/>
                    </a:lnTo>
                    <a:cubicBezTo>
                      <a:pt x="39" y="2453"/>
                      <a:pt x="11" y="2703"/>
                      <a:pt x="8" y="2953"/>
                    </a:cubicBezTo>
                    <a:cubicBezTo>
                      <a:pt x="4" y="3241"/>
                      <a:pt x="0" y="3533"/>
                      <a:pt x="36" y="3819"/>
                    </a:cubicBezTo>
                    <a:cubicBezTo>
                      <a:pt x="64" y="4042"/>
                      <a:pt x="222" y="4187"/>
                      <a:pt x="460" y="4195"/>
                    </a:cubicBezTo>
                    <a:cubicBezTo>
                      <a:pt x="467" y="4195"/>
                      <a:pt x="473" y="4195"/>
                      <a:pt x="480" y="4195"/>
                    </a:cubicBezTo>
                    <a:cubicBezTo>
                      <a:pt x="704" y="4195"/>
                      <a:pt x="845" y="4053"/>
                      <a:pt x="941" y="3863"/>
                    </a:cubicBezTo>
                    <a:cubicBezTo>
                      <a:pt x="980" y="3791"/>
                      <a:pt x="1004" y="3708"/>
                      <a:pt x="1010" y="3625"/>
                    </a:cubicBezTo>
                    <a:cubicBezTo>
                      <a:pt x="1038" y="2586"/>
                      <a:pt x="1065" y="1546"/>
                      <a:pt x="1079" y="505"/>
                    </a:cubicBezTo>
                    <a:cubicBezTo>
                      <a:pt x="1081" y="391"/>
                      <a:pt x="1007" y="270"/>
                      <a:pt x="950" y="162"/>
                    </a:cubicBezTo>
                    <a:cubicBezTo>
                      <a:pt x="893" y="55"/>
                      <a:pt x="751" y="1"/>
                      <a:pt x="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9"/>
              <p:cNvSpPr/>
              <p:nvPr/>
            </p:nvSpPr>
            <p:spPr>
              <a:xfrm>
                <a:off x="5083350" y="3001900"/>
                <a:ext cx="2090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1863" extrusionOk="0">
                    <a:moveTo>
                      <a:pt x="8063" y="0"/>
                    </a:moveTo>
                    <a:cubicBezTo>
                      <a:pt x="7965" y="0"/>
                      <a:pt x="7868" y="4"/>
                      <a:pt x="7773" y="21"/>
                    </a:cubicBezTo>
                    <a:cubicBezTo>
                      <a:pt x="5895" y="370"/>
                      <a:pt x="4017" y="721"/>
                      <a:pt x="2140" y="1074"/>
                    </a:cubicBezTo>
                    <a:cubicBezTo>
                      <a:pt x="1487" y="1197"/>
                      <a:pt x="835" y="1321"/>
                      <a:pt x="184" y="1455"/>
                    </a:cubicBezTo>
                    <a:cubicBezTo>
                      <a:pt x="43" y="1484"/>
                      <a:pt x="1" y="1622"/>
                      <a:pt x="30" y="1740"/>
                    </a:cubicBezTo>
                    <a:cubicBezTo>
                      <a:pt x="44" y="1793"/>
                      <a:pt x="161" y="1820"/>
                      <a:pt x="236" y="1860"/>
                    </a:cubicBezTo>
                    <a:cubicBezTo>
                      <a:pt x="260" y="1860"/>
                      <a:pt x="284" y="1862"/>
                      <a:pt x="309" y="1862"/>
                    </a:cubicBezTo>
                    <a:cubicBezTo>
                      <a:pt x="325" y="1862"/>
                      <a:pt x="341" y="1862"/>
                      <a:pt x="356" y="1859"/>
                    </a:cubicBezTo>
                    <a:cubicBezTo>
                      <a:pt x="2893" y="1411"/>
                      <a:pt x="5433" y="993"/>
                      <a:pt x="7945" y="416"/>
                    </a:cubicBezTo>
                    <a:cubicBezTo>
                      <a:pt x="8063" y="388"/>
                      <a:pt x="8187" y="346"/>
                      <a:pt x="8286" y="279"/>
                    </a:cubicBezTo>
                    <a:cubicBezTo>
                      <a:pt x="8336" y="244"/>
                      <a:pt x="8346" y="140"/>
                      <a:pt x="8359" y="64"/>
                    </a:cubicBezTo>
                    <a:cubicBezTo>
                      <a:pt x="8362" y="48"/>
                      <a:pt x="8293" y="2"/>
                      <a:pt x="8258" y="2"/>
                    </a:cubicBezTo>
                    <a:cubicBezTo>
                      <a:pt x="8194" y="2"/>
                      <a:pt x="8128" y="0"/>
                      <a:pt x="8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9"/>
              <p:cNvSpPr/>
              <p:nvPr/>
            </p:nvSpPr>
            <p:spPr>
              <a:xfrm>
                <a:off x="4514700" y="2926625"/>
                <a:ext cx="184675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4636" extrusionOk="0">
                    <a:moveTo>
                      <a:pt x="197" y="1"/>
                    </a:moveTo>
                    <a:cubicBezTo>
                      <a:pt x="141" y="1"/>
                      <a:pt x="81" y="8"/>
                      <a:pt x="18" y="24"/>
                    </a:cubicBezTo>
                    <a:cubicBezTo>
                      <a:pt x="0" y="616"/>
                      <a:pt x="551" y="683"/>
                      <a:pt x="887" y="890"/>
                    </a:cubicBezTo>
                    <a:cubicBezTo>
                      <a:pt x="2871" y="2117"/>
                      <a:pt x="4879" y="3305"/>
                      <a:pt x="6882" y="4502"/>
                    </a:cubicBezTo>
                    <a:cubicBezTo>
                      <a:pt x="6986" y="4565"/>
                      <a:pt x="7109" y="4599"/>
                      <a:pt x="7226" y="4634"/>
                    </a:cubicBezTo>
                    <a:cubicBezTo>
                      <a:pt x="7229" y="4635"/>
                      <a:pt x="7232" y="4636"/>
                      <a:pt x="7236" y="4636"/>
                    </a:cubicBezTo>
                    <a:cubicBezTo>
                      <a:pt x="7264" y="4636"/>
                      <a:pt x="7306" y="4608"/>
                      <a:pt x="7329" y="4588"/>
                    </a:cubicBezTo>
                    <a:cubicBezTo>
                      <a:pt x="7356" y="4566"/>
                      <a:pt x="7368" y="4528"/>
                      <a:pt x="7386" y="4498"/>
                    </a:cubicBezTo>
                    <a:cubicBezTo>
                      <a:pt x="7350" y="4425"/>
                      <a:pt x="7332" y="4326"/>
                      <a:pt x="7275" y="4286"/>
                    </a:cubicBezTo>
                    <a:cubicBezTo>
                      <a:pt x="6830" y="3978"/>
                      <a:pt x="6388" y="3664"/>
                      <a:pt x="5925" y="3384"/>
                    </a:cubicBezTo>
                    <a:cubicBezTo>
                      <a:pt x="4323" y="2410"/>
                      <a:pt x="2718" y="1441"/>
                      <a:pt x="1100" y="493"/>
                    </a:cubicBezTo>
                    <a:cubicBezTo>
                      <a:pt x="810" y="321"/>
                      <a:pt x="570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9"/>
              <p:cNvSpPr/>
              <p:nvPr/>
            </p:nvSpPr>
            <p:spPr>
              <a:xfrm>
                <a:off x="3918000" y="3966575"/>
                <a:ext cx="63925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3163" extrusionOk="0">
                    <a:moveTo>
                      <a:pt x="2112" y="1"/>
                    </a:moveTo>
                    <a:cubicBezTo>
                      <a:pt x="2040" y="1"/>
                      <a:pt x="1972" y="14"/>
                      <a:pt x="1937" y="49"/>
                    </a:cubicBezTo>
                    <a:cubicBezTo>
                      <a:pt x="1197" y="788"/>
                      <a:pt x="650" y="1671"/>
                      <a:pt x="139" y="2573"/>
                    </a:cubicBezTo>
                    <a:cubicBezTo>
                      <a:pt x="0" y="2817"/>
                      <a:pt x="281" y="3163"/>
                      <a:pt x="558" y="3163"/>
                    </a:cubicBezTo>
                    <a:cubicBezTo>
                      <a:pt x="568" y="3163"/>
                      <a:pt x="578" y="3162"/>
                      <a:pt x="589" y="3161"/>
                    </a:cubicBezTo>
                    <a:cubicBezTo>
                      <a:pt x="763" y="3146"/>
                      <a:pt x="914" y="3085"/>
                      <a:pt x="1023" y="2949"/>
                    </a:cubicBezTo>
                    <a:cubicBezTo>
                      <a:pt x="1576" y="2269"/>
                      <a:pt x="2046" y="1531"/>
                      <a:pt x="2473" y="767"/>
                    </a:cubicBezTo>
                    <a:cubicBezTo>
                      <a:pt x="2531" y="662"/>
                      <a:pt x="2537" y="530"/>
                      <a:pt x="2556" y="453"/>
                    </a:cubicBezTo>
                    <a:cubicBezTo>
                      <a:pt x="2524" y="236"/>
                      <a:pt x="2460" y="73"/>
                      <a:pt x="2286" y="24"/>
                    </a:cubicBezTo>
                    <a:cubicBezTo>
                      <a:pt x="2236" y="10"/>
                      <a:pt x="2173" y="1"/>
                      <a:pt x="2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9"/>
              <p:cNvSpPr/>
              <p:nvPr/>
            </p:nvSpPr>
            <p:spPr>
              <a:xfrm>
                <a:off x="5106925" y="3081050"/>
                <a:ext cx="184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7363" h="1397" extrusionOk="0">
                    <a:moveTo>
                      <a:pt x="282" y="1"/>
                    </a:moveTo>
                    <a:cubicBezTo>
                      <a:pt x="243" y="1"/>
                      <a:pt x="212" y="4"/>
                      <a:pt x="183" y="12"/>
                    </a:cubicBezTo>
                    <a:cubicBezTo>
                      <a:pt x="115" y="33"/>
                      <a:pt x="19" y="92"/>
                      <a:pt x="10" y="145"/>
                    </a:cubicBezTo>
                    <a:cubicBezTo>
                      <a:pt x="0" y="209"/>
                      <a:pt x="53" y="330"/>
                      <a:pt x="106" y="350"/>
                    </a:cubicBezTo>
                    <a:cubicBezTo>
                      <a:pt x="297" y="422"/>
                      <a:pt x="495" y="474"/>
                      <a:pt x="696" y="504"/>
                    </a:cubicBezTo>
                    <a:cubicBezTo>
                      <a:pt x="2014" y="697"/>
                      <a:pt x="3333" y="879"/>
                      <a:pt x="4651" y="1068"/>
                    </a:cubicBezTo>
                    <a:cubicBezTo>
                      <a:pt x="5433" y="1178"/>
                      <a:pt x="6215" y="1299"/>
                      <a:pt x="6999" y="1395"/>
                    </a:cubicBezTo>
                    <a:cubicBezTo>
                      <a:pt x="7004" y="1396"/>
                      <a:pt x="7010" y="1396"/>
                      <a:pt x="7016" y="1396"/>
                    </a:cubicBezTo>
                    <a:cubicBezTo>
                      <a:pt x="7111" y="1396"/>
                      <a:pt x="7254" y="1316"/>
                      <a:pt x="7292" y="1239"/>
                    </a:cubicBezTo>
                    <a:cubicBezTo>
                      <a:pt x="7363" y="1090"/>
                      <a:pt x="7212" y="1029"/>
                      <a:pt x="7095" y="1009"/>
                    </a:cubicBezTo>
                    <a:cubicBezTo>
                      <a:pt x="6233" y="864"/>
                      <a:pt x="5372" y="722"/>
                      <a:pt x="4508" y="591"/>
                    </a:cubicBezTo>
                    <a:cubicBezTo>
                      <a:pt x="3150" y="384"/>
                      <a:pt x="1792" y="188"/>
                      <a:pt x="569" y="8"/>
                    </a:cubicBezTo>
                    <a:cubicBezTo>
                      <a:pt x="432" y="8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9"/>
              <p:cNvSpPr/>
              <p:nvPr/>
            </p:nvSpPr>
            <p:spPr>
              <a:xfrm>
                <a:off x="4507650" y="3130775"/>
                <a:ext cx="175300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1277" extrusionOk="0">
                    <a:moveTo>
                      <a:pt x="6813" y="1"/>
                    </a:moveTo>
                    <a:cubicBezTo>
                      <a:pt x="6728" y="1"/>
                      <a:pt x="6629" y="29"/>
                      <a:pt x="6551" y="29"/>
                    </a:cubicBezTo>
                    <a:cubicBezTo>
                      <a:pt x="6546" y="29"/>
                      <a:pt x="6540" y="29"/>
                      <a:pt x="6535" y="28"/>
                    </a:cubicBezTo>
                    <a:cubicBezTo>
                      <a:pt x="6506" y="27"/>
                      <a:pt x="6477" y="26"/>
                      <a:pt x="6448" y="26"/>
                    </a:cubicBezTo>
                    <a:cubicBezTo>
                      <a:pt x="6269" y="26"/>
                      <a:pt x="6089" y="53"/>
                      <a:pt x="5911" y="76"/>
                    </a:cubicBezTo>
                    <a:cubicBezTo>
                      <a:pt x="4092" y="314"/>
                      <a:pt x="2272" y="557"/>
                      <a:pt x="454" y="801"/>
                    </a:cubicBezTo>
                    <a:cubicBezTo>
                      <a:pt x="331" y="816"/>
                      <a:pt x="212" y="855"/>
                      <a:pt x="104" y="914"/>
                    </a:cubicBezTo>
                    <a:cubicBezTo>
                      <a:pt x="48" y="946"/>
                      <a:pt x="1" y="1052"/>
                      <a:pt x="10" y="1114"/>
                    </a:cubicBezTo>
                    <a:cubicBezTo>
                      <a:pt x="19" y="1169"/>
                      <a:pt x="108" y="1227"/>
                      <a:pt x="172" y="1251"/>
                    </a:cubicBezTo>
                    <a:cubicBezTo>
                      <a:pt x="249" y="1276"/>
                      <a:pt x="337" y="1266"/>
                      <a:pt x="420" y="1272"/>
                    </a:cubicBezTo>
                    <a:cubicBezTo>
                      <a:pt x="544" y="1262"/>
                      <a:pt x="671" y="1261"/>
                      <a:pt x="794" y="1244"/>
                    </a:cubicBezTo>
                    <a:cubicBezTo>
                      <a:pt x="2738" y="982"/>
                      <a:pt x="4679" y="717"/>
                      <a:pt x="6621" y="448"/>
                    </a:cubicBezTo>
                    <a:cubicBezTo>
                      <a:pt x="6781" y="426"/>
                      <a:pt x="7012" y="381"/>
                      <a:pt x="7000" y="197"/>
                    </a:cubicBezTo>
                    <a:cubicBezTo>
                      <a:pt x="6990" y="38"/>
                      <a:pt x="6911" y="1"/>
                      <a:pt x="68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9"/>
              <p:cNvSpPr/>
              <p:nvPr/>
            </p:nvSpPr>
            <p:spPr>
              <a:xfrm>
                <a:off x="5082975" y="2916875"/>
                <a:ext cx="1542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3191" extrusionOk="0">
                    <a:moveTo>
                      <a:pt x="6055" y="0"/>
                    </a:moveTo>
                    <a:cubicBezTo>
                      <a:pt x="6054" y="0"/>
                      <a:pt x="6052" y="0"/>
                      <a:pt x="6051" y="0"/>
                    </a:cubicBezTo>
                    <a:cubicBezTo>
                      <a:pt x="5929" y="20"/>
                      <a:pt x="5798" y="34"/>
                      <a:pt x="5690" y="87"/>
                    </a:cubicBezTo>
                    <a:cubicBezTo>
                      <a:pt x="3889" y="953"/>
                      <a:pt x="2091" y="1824"/>
                      <a:pt x="295" y="2700"/>
                    </a:cubicBezTo>
                    <a:cubicBezTo>
                      <a:pt x="190" y="2751"/>
                      <a:pt x="105" y="2850"/>
                      <a:pt x="20" y="2937"/>
                    </a:cubicBezTo>
                    <a:cubicBezTo>
                      <a:pt x="0" y="2956"/>
                      <a:pt x="14" y="3019"/>
                      <a:pt x="28" y="3057"/>
                    </a:cubicBezTo>
                    <a:cubicBezTo>
                      <a:pt x="41" y="3092"/>
                      <a:pt x="73" y="3120"/>
                      <a:pt x="101" y="3154"/>
                    </a:cubicBezTo>
                    <a:cubicBezTo>
                      <a:pt x="155" y="3180"/>
                      <a:pt x="206" y="3190"/>
                      <a:pt x="255" y="3190"/>
                    </a:cubicBezTo>
                    <a:cubicBezTo>
                      <a:pt x="408" y="3190"/>
                      <a:pt x="542" y="3092"/>
                      <a:pt x="673" y="3029"/>
                    </a:cubicBezTo>
                    <a:cubicBezTo>
                      <a:pt x="2393" y="2188"/>
                      <a:pt x="4111" y="1343"/>
                      <a:pt x="5829" y="495"/>
                    </a:cubicBezTo>
                    <a:cubicBezTo>
                      <a:pt x="5941" y="442"/>
                      <a:pt x="6044" y="368"/>
                      <a:pt x="6132" y="281"/>
                    </a:cubicBezTo>
                    <a:cubicBezTo>
                      <a:pt x="6171" y="239"/>
                      <a:pt x="6158" y="138"/>
                      <a:pt x="6148" y="66"/>
                    </a:cubicBezTo>
                    <a:cubicBezTo>
                      <a:pt x="6146" y="41"/>
                      <a:pt x="6087" y="0"/>
                      <a:pt x="60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9"/>
              <p:cNvSpPr/>
              <p:nvPr/>
            </p:nvSpPr>
            <p:spPr>
              <a:xfrm>
                <a:off x="4048625" y="4005650"/>
                <a:ext cx="43750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2948" extrusionOk="0">
                    <a:moveTo>
                      <a:pt x="1247" y="0"/>
                    </a:moveTo>
                    <a:cubicBezTo>
                      <a:pt x="1245" y="0"/>
                      <a:pt x="1242" y="0"/>
                      <a:pt x="1240" y="0"/>
                    </a:cubicBezTo>
                    <a:cubicBezTo>
                      <a:pt x="1162" y="21"/>
                      <a:pt x="1078" y="27"/>
                      <a:pt x="1007" y="66"/>
                    </a:cubicBezTo>
                    <a:cubicBezTo>
                      <a:pt x="937" y="103"/>
                      <a:pt x="858" y="159"/>
                      <a:pt x="827" y="228"/>
                    </a:cubicBezTo>
                    <a:cubicBezTo>
                      <a:pt x="513" y="907"/>
                      <a:pt x="216" y="1594"/>
                      <a:pt x="59" y="2327"/>
                    </a:cubicBezTo>
                    <a:cubicBezTo>
                      <a:pt x="0" y="2598"/>
                      <a:pt x="122" y="2817"/>
                      <a:pt x="392" y="2920"/>
                    </a:cubicBezTo>
                    <a:cubicBezTo>
                      <a:pt x="442" y="2939"/>
                      <a:pt x="494" y="2948"/>
                      <a:pt x="546" y="2948"/>
                    </a:cubicBezTo>
                    <a:cubicBezTo>
                      <a:pt x="735" y="2948"/>
                      <a:pt x="926" y="2830"/>
                      <a:pt x="996" y="2627"/>
                    </a:cubicBezTo>
                    <a:cubicBezTo>
                      <a:pt x="1240" y="1922"/>
                      <a:pt x="1473" y="1212"/>
                      <a:pt x="1682" y="495"/>
                    </a:cubicBezTo>
                    <a:cubicBezTo>
                      <a:pt x="1750" y="263"/>
                      <a:pt x="1487" y="0"/>
                      <a:pt x="1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39"/>
            <p:cNvGrpSpPr/>
            <p:nvPr/>
          </p:nvGrpSpPr>
          <p:grpSpPr>
            <a:xfrm>
              <a:off x="7134623" y="2479678"/>
              <a:ext cx="715753" cy="315184"/>
              <a:chOff x="2818575" y="3138200"/>
              <a:chExt cx="630175" cy="277475"/>
            </a:xfrm>
          </p:grpSpPr>
          <p:sp>
            <p:nvSpPr>
              <p:cNvPr id="432" name="Google Shape;432;p39"/>
              <p:cNvSpPr/>
              <p:nvPr/>
            </p:nvSpPr>
            <p:spPr>
              <a:xfrm>
                <a:off x="2970725" y="3216775"/>
                <a:ext cx="316250" cy="1989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7956" extrusionOk="0">
                    <a:moveTo>
                      <a:pt x="3827" y="1"/>
                    </a:moveTo>
                    <a:cubicBezTo>
                      <a:pt x="1714" y="1"/>
                      <a:pt x="0" y="1781"/>
                      <a:pt x="0" y="3979"/>
                    </a:cubicBezTo>
                    <a:cubicBezTo>
                      <a:pt x="0" y="6175"/>
                      <a:pt x="1714" y="7955"/>
                      <a:pt x="3827" y="7955"/>
                    </a:cubicBezTo>
                    <a:cubicBezTo>
                      <a:pt x="4783" y="7955"/>
                      <a:pt x="5655" y="7589"/>
                      <a:pt x="6325" y="6987"/>
                    </a:cubicBezTo>
                    <a:cubicBezTo>
                      <a:pt x="6996" y="7589"/>
                      <a:pt x="7868" y="7955"/>
                      <a:pt x="8823" y="7955"/>
                    </a:cubicBezTo>
                    <a:cubicBezTo>
                      <a:pt x="10937" y="7955"/>
                      <a:pt x="12649" y="6175"/>
                      <a:pt x="12649" y="3979"/>
                    </a:cubicBezTo>
                    <a:cubicBezTo>
                      <a:pt x="12649" y="1781"/>
                      <a:pt x="10937" y="1"/>
                      <a:pt x="8823" y="1"/>
                    </a:cubicBezTo>
                    <a:cubicBezTo>
                      <a:pt x="7868" y="1"/>
                      <a:pt x="6996" y="368"/>
                      <a:pt x="6325" y="970"/>
                    </a:cubicBezTo>
                    <a:cubicBezTo>
                      <a:pt x="5655" y="368"/>
                      <a:pt x="4783" y="1"/>
                      <a:pt x="38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9"/>
              <p:cNvSpPr/>
              <p:nvPr/>
            </p:nvSpPr>
            <p:spPr>
              <a:xfrm>
                <a:off x="3044750" y="3180150"/>
                <a:ext cx="1701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461" extrusionOk="0">
                    <a:moveTo>
                      <a:pt x="3403" y="1"/>
                    </a:moveTo>
                    <a:cubicBezTo>
                      <a:pt x="1524" y="1"/>
                      <a:pt x="0" y="776"/>
                      <a:pt x="0" y="1731"/>
                    </a:cubicBezTo>
                    <a:cubicBezTo>
                      <a:pt x="0" y="2687"/>
                      <a:pt x="1524" y="3461"/>
                      <a:pt x="3403" y="3461"/>
                    </a:cubicBezTo>
                    <a:cubicBezTo>
                      <a:pt x="5282" y="3461"/>
                      <a:pt x="6806" y="2687"/>
                      <a:pt x="6806" y="1731"/>
                    </a:cubicBezTo>
                    <a:cubicBezTo>
                      <a:pt x="6806" y="776"/>
                      <a:pt x="5282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9"/>
              <p:cNvSpPr/>
              <p:nvPr/>
            </p:nvSpPr>
            <p:spPr>
              <a:xfrm>
                <a:off x="2939575" y="3138200"/>
                <a:ext cx="557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230" extrusionOk="0">
                    <a:moveTo>
                      <a:pt x="1113" y="1"/>
                    </a:moveTo>
                    <a:cubicBezTo>
                      <a:pt x="498" y="1"/>
                      <a:pt x="0" y="500"/>
                      <a:pt x="0" y="1115"/>
                    </a:cubicBezTo>
                    <a:cubicBezTo>
                      <a:pt x="0" y="1730"/>
                      <a:pt x="498" y="2229"/>
                      <a:pt x="1113" y="2229"/>
                    </a:cubicBezTo>
                    <a:cubicBezTo>
                      <a:pt x="1729" y="2229"/>
                      <a:pt x="2228" y="1730"/>
                      <a:pt x="2228" y="1115"/>
                    </a:cubicBezTo>
                    <a:cubicBezTo>
                      <a:pt x="2228" y="500"/>
                      <a:pt x="1729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9"/>
              <p:cNvSpPr/>
              <p:nvPr/>
            </p:nvSpPr>
            <p:spPr>
              <a:xfrm>
                <a:off x="3281650" y="3138200"/>
                <a:ext cx="557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230" extrusionOk="0">
                    <a:moveTo>
                      <a:pt x="1114" y="1"/>
                    </a:moveTo>
                    <a:cubicBezTo>
                      <a:pt x="499" y="1"/>
                      <a:pt x="0" y="500"/>
                      <a:pt x="0" y="1115"/>
                    </a:cubicBezTo>
                    <a:cubicBezTo>
                      <a:pt x="0" y="1730"/>
                      <a:pt x="499" y="2229"/>
                      <a:pt x="1114" y="2229"/>
                    </a:cubicBezTo>
                    <a:cubicBezTo>
                      <a:pt x="1730" y="2229"/>
                      <a:pt x="2229" y="1730"/>
                      <a:pt x="2229" y="1115"/>
                    </a:cubicBezTo>
                    <a:cubicBezTo>
                      <a:pt x="2229" y="500"/>
                      <a:pt x="1730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9"/>
              <p:cNvSpPr/>
              <p:nvPr/>
            </p:nvSpPr>
            <p:spPr>
              <a:xfrm>
                <a:off x="2818575" y="3208500"/>
                <a:ext cx="954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5" y="3819"/>
                      <a:pt x="3819" y="2964"/>
                      <a:pt x="3819" y="1909"/>
                    </a:cubicBezTo>
                    <a:cubicBezTo>
                      <a:pt x="3819" y="855"/>
                      <a:pt x="2965" y="0"/>
                      <a:pt x="1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9"/>
              <p:cNvSpPr/>
              <p:nvPr/>
            </p:nvSpPr>
            <p:spPr>
              <a:xfrm>
                <a:off x="3353250" y="3208500"/>
                <a:ext cx="955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4" y="3819"/>
                      <a:pt x="3819" y="2964"/>
                      <a:pt x="3819" y="1909"/>
                    </a:cubicBezTo>
                    <a:cubicBezTo>
                      <a:pt x="3819" y="855"/>
                      <a:pt x="2964" y="0"/>
                      <a:pt x="1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3D67175-9532-671C-BE85-14C681463A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97"/>
          <a:stretch/>
        </p:blipFill>
        <p:spPr>
          <a:xfrm flipH="1">
            <a:off x="2128251" y="2110631"/>
            <a:ext cx="1286349" cy="1237595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5E4EC85F-50A4-D338-E394-2D9DED44FA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603"/>
          <a:stretch/>
        </p:blipFill>
        <p:spPr>
          <a:xfrm flipH="1">
            <a:off x="3414600" y="2109898"/>
            <a:ext cx="871823" cy="1237595"/>
          </a:xfrm>
          <a:prstGeom prst="rect">
            <a:avLst/>
          </a:prstGeom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C0C9647F-AAC5-582E-A07B-B0289CF84467}"/>
              </a:ext>
            </a:extLst>
          </p:cNvPr>
          <p:cNvCxnSpPr>
            <a:cxnSpLocks/>
          </p:cNvCxnSpPr>
          <p:nvPr/>
        </p:nvCxnSpPr>
        <p:spPr>
          <a:xfrm flipH="1">
            <a:off x="2493645" y="2121328"/>
            <a:ext cx="782574" cy="11984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242E16BD-B7F2-1AB5-C996-C71E81396679}"/>
              </a:ext>
            </a:extLst>
          </p:cNvPr>
          <p:cNvSpPr/>
          <p:nvPr/>
        </p:nvSpPr>
        <p:spPr>
          <a:xfrm>
            <a:off x="1477295" y="4659361"/>
            <a:ext cx="1137920" cy="1219200"/>
          </a:xfrm>
          <a:custGeom>
            <a:avLst/>
            <a:gdLst>
              <a:gd name="connsiteX0" fmla="*/ 416560 w 1137920"/>
              <a:gd name="connsiteY0" fmla="*/ 0 h 1219200"/>
              <a:gd name="connsiteX1" fmla="*/ 1137920 w 1137920"/>
              <a:gd name="connsiteY1" fmla="*/ 5080 h 1219200"/>
              <a:gd name="connsiteX2" fmla="*/ 345440 w 1137920"/>
              <a:gd name="connsiteY2" fmla="*/ 1219200 h 1219200"/>
              <a:gd name="connsiteX3" fmla="*/ 0 w 1137920"/>
              <a:gd name="connsiteY3" fmla="*/ 1214120 h 1219200"/>
              <a:gd name="connsiteX4" fmla="*/ 416560 w 113792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920" h="1219200">
                <a:moveTo>
                  <a:pt x="416560" y="0"/>
                </a:moveTo>
                <a:lnTo>
                  <a:pt x="1137920" y="5080"/>
                </a:lnTo>
                <a:lnTo>
                  <a:pt x="345440" y="1219200"/>
                </a:lnTo>
                <a:lnTo>
                  <a:pt x="0" y="1214120"/>
                </a:lnTo>
                <a:lnTo>
                  <a:pt x="41656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228E4E0C-25BA-0AAA-C3FB-BA59403C1906}"/>
              </a:ext>
            </a:extLst>
          </p:cNvPr>
          <p:cNvSpPr/>
          <p:nvPr/>
        </p:nvSpPr>
        <p:spPr>
          <a:xfrm>
            <a:off x="3142107" y="4659361"/>
            <a:ext cx="1793240" cy="1214120"/>
          </a:xfrm>
          <a:custGeom>
            <a:avLst/>
            <a:gdLst>
              <a:gd name="connsiteX0" fmla="*/ 792480 w 1793240"/>
              <a:gd name="connsiteY0" fmla="*/ 0 h 1214120"/>
              <a:gd name="connsiteX1" fmla="*/ 1371600 w 1793240"/>
              <a:gd name="connsiteY1" fmla="*/ 0 h 1214120"/>
              <a:gd name="connsiteX2" fmla="*/ 1793240 w 1793240"/>
              <a:gd name="connsiteY2" fmla="*/ 1214120 h 1214120"/>
              <a:gd name="connsiteX3" fmla="*/ 0 w 1793240"/>
              <a:gd name="connsiteY3" fmla="*/ 1209040 h 1214120"/>
              <a:gd name="connsiteX4" fmla="*/ 792480 w 1793240"/>
              <a:gd name="connsiteY4" fmla="*/ 0 h 12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40" h="1214120">
                <a:moveTo>
                  <a:pt x="792480" y="0"/>
                </a:moveTo>
                <a:lnTo>
                  <a:pt x="1371600" y="0"/>
                </a:lnTo>
                <a:lnTo>
                  <a:pt x="1793240" y="1214120"/>
                </a:lnTo>
                <a:lnTo>
                  <a:pt x="0" y="1209040"/>
                </a:lnTo>
                <a:lnTo>
                  <a:pt x="79248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B6FAFA0-DAB1-C39A-01BA-2295F94EC07D}"/>
              </a:ext>
            </a:extLst>
          </p:cNvPr>
          <p:cNvSpPr txBox="1"/>
          <p:nvPr/>
        </p:nvSpPr>
        <p:spPr>
          <a:xfrm>
            <a:off x="2238495" y="168225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3D9BC6-EA71-F6A7-9381-FC63B43D86AB}"/>
              </a:ext>
            </a:extLst>
          </p:cNvPr>
          <p:cNvSpPr txBox="1"/>
          <p:nvPr/>
        </p:nvSpPr>
        <p:spPr>
          <a:xfrm>
            <a:off x="3042822" y="1685063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711B1FF-12DF-A5E6-44ED-E4C21B6EAD61}"/>
              </a:ext>
            </a:extLst>
          </p:cNvPr>
          <p:cNvSpPr txBox="1"/>
          <p:nvPr/>
        </p:nvSpPr>
        <p:spPr>
          <a:xfrm>
            <a:off x="3803088" y="1673633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645ED1-9EC3-5AEF-6E66-743A1277CE3D}"/>
              </a:ext>
            </a:extLst>
          </p:cNvPr>
          <p:cNvSpPr txBox="1"/>
          <p:nvPr/>
        </p:nvSpPr>
        <p:spPr>
          <a:xfrm>
            <a:off x="4192860" y="327967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4B79EC0-E62D-047D-250C-FA8C326C42BD}"/>
              </a:ext>
            </a:extLst>
          </p:cNvPr>
          <p:cNvSpPr txBox="1"/>
          <p:nvPr/>
        </p:nvSpPr>
        <p:spPr>
          <a:xfrm>
            <a:off x="2287499" y="3284250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0B99136-7665-82DD-455C-CF9DC0C0674A}"/>
              </a:ext>
            </a:extLst>
          </p:cNvPr>
          <p:cNvSpPr txBox="1"/>
          <p:nvPr/>
        </p:nvSpPr>
        <p:spPr>
          <a:xfrm>
            <a:off x="1787454" y="327967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9774C2A-8A56-DE34-4F0A-8D21B59E3295}"/>
              </a:ext>
            </a:extLst>
          </p:cNvPr>
          <p:cNvSpPr txBox="1"/>
          <p:nvPr/>
        </p:nvSpPr>
        <p:spPr>
          <a:xfrm>
            <a:off x="1624617" y="4203014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F3F31CB-9C35-7D33-92D6-0DBAEBD3AF01}"/>
              </a:ext>
            </a:extLst>
          </p:cNvPr>
          <p:cNvSpPr txBox="1"/>
          <p:nvPr/>
        </p:nvSpPr>
        <p:spPr>
          <a:xfrm>
            <a:off x="2428944" y="420582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M’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64C2DE4-ED79-A031-0F9C-5EB694C25915}"/>
              </a:ext>
            </a:extLst>
          </p:cNvPr>
          <p:cNvSpPr txBox="1"/>
          <p:nvPr/>
        </p:nvSpPr>
        <p:spPr>
          <a:xfrm>
            <a:off x="1673621" y="580500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N’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CBA304BC-52CC-CFDA-E12F-48E03812B2C1}"/>
              </a:ext>
            </a:extLst>
          </p:cNvPr>
          <p:cNvSpPr txBox="1"/>
          <p:nvPr/>
        </p:nvSpPr>
        <p:spPr>
          <a:xfrm>
            <a:off x="1173576" y="5800434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8BE845D6-F678-28C3-5AB3-1DCA3DF7D99A}"/>
              </a:ext>
            </a:extLst>
          </p:cNvPr>
          <p:cNvSpPr txBox="1"/>
          <p:nvPr/>
        </p:nvSpPr>
        <p:spPr>
          <a:xfrm>
            <a:off x="3671183" y="4220425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DCB5C2-CC41-68BC-1C24-A4B6E461CC15}"/>
              </a:ext>
            </a:extLst>
          </p:cNvPr>
          <p:cNvSpPr txBox="1"/>
          <p:nvPr/>
        </p:nvSpPr>
        <p:spPr>
          <a:xfrm>
            <a:off x="4431449" y="420899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BED4B0C8-DE2F-336A-9894-FE00FA42C824}"/>
              </a:ext>
            </a:extLst>
          </p:cNvPr>
          <p:cNvSpPr txBox="1"/>
          <p:nvPr/>
        </p:nvSpPr>
        <p:spPr>
          <a:xfrm>
            <a:off x="4821221" y="5815037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05F3211C-567B-00AD-A24D-EB3AA94C3EB8}"/>
              </a:ext>
            </a:extLst>
          </p:cNvPr>
          <p:cNvSpPr txBox="1"/>
          <p:nvPr/>
        </p:nvSpPr>
        <p:spPr>
          <a:xfrm>
            <a:off x="2915860" y="5819612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EEFE54F7-6AD4-9E63-EEB6-82E16E48DA2D}"/>
              </a:ext>
            </a:extLst>
          </p:cNvPr>
          <p:cNvSpPr txBox="1"/>
          <p:nvPr/>
        </p:nvSpPr>
        <p:spPr>
          <a:xfrm>
            <a:off x="172474" y="199643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MỞ ĐẦU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DCEA0BE9-644C-6795-1D01-CB3943220818}"/>
              </a:ext>
            </a:extLst>
          </p:cNvPr>
          <p:cNvSpPr txBox="1"/>
          <p:nvPr/>
        </p:nvSpPr>
        <p:spPr>
          <a:xfrm>
            <a:off x="5593568" y="3255208"/>
            <a:ext cx="6177457" cy="167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Cắt mảnh giấy hình thang cân bằng một nhát cắt thẳng cắt cả 2 cạnh đáy thì được hai hình thang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114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7" grpId="0"/>
      <p:bldP spid="30" grpId="0"/>
      <p:bldP spid="31" grpId="0"/>
      <p:bldP spid="32" grpId="0"/>
      <p:bldP spid="3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/>
          <p:nvPr/>
        </p:nvSpPr>
        <p:spPr>
          <a:xfrm>
            <a:off x="10170160" y="6323695"/>
            <a:ext cx="1805839" cy="347352"/>
          </a:xfrm>
          <a:custGeom>
            <a:avLst/>
            <a:gdLst/>
            <a:ahLst/>
            <a:cxnLst/>
            <a:rect l="l" t="t" r="r" b="b"/>
            <a:pathLst>
              <a:path w="83307" h="12775" extrusionOk="0">
                <a:moveTo>
                  <a:pt x="41654" y="0"/>
                </a:moveTo>
                <a:cubicBezTo>
                  <a:pt x="30606" y="0"/>
                  <a:pt x="20012" y="674"/>
                  <a:pt x="12200" y="1872"/>
                </a:cubicBezTo>
                <a:cubicBezTo>
                  <a:pt x="4389" y="3070"/>
                  <a:pt x="0" y="4694"/>
                  <a:pt x="0" y="6388"/>
                </a:cubicBezTo>
                <a:cubicBezTo>
                  <a:pt x="0" y="8081"/>
                  <a:pt x="4389" y="9707"/>
                  <a:pt x="12200" y="10903"/>
                </a:cubicBezTo>
                <a:cubicBezTo>
                  <a:pt x="20012" y="12101"/>
                  <a:pt x="30606" y="12775"/>
                  <a:pt x="41654" y="12775"/>
                </a:cubicBezTo>
                <a:cubicBezTo>
                  <a:pt x="52701" y="12775"/>
                  <a:pt x="63296" y="12101"/>
                  <a:pt x="71107" y="10903"/>
                </a:cubicBezTo>
                <a:cubicBezTo>
                  <a:pt x="78919" y="9707"/>
                  <a:pt x="83306" y="8081"/>
                  <a:pt x="83306" y="6388"/>
                </a:cubicBezTo>
                <a:cubicBezTo>
                  <a:pt x="83306" y="4694"/>
                  <a:pt x="78919" y="3070"/>
                  <a:pt x="71107" y="1872"/>
                </a:cubicBezTo>
                <a:cubicBezTo>
                  <a:pt x="63296" y="674"/>
                  <a:pt x="52701" y="0"/>
                  <a:pt x="41654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06" name="Google Shape;406;p39"/>
          <p:cNvGrpSpPr/>
          <p:nvPr/>
        </p:nvGrpSpPr>
        <p:grpSpPr>
          <a:xfrm>
            <a:off x="10315309" y="5222240"/>
            <a:ext cx="1592048" cy="1361234"/>
            <a:chOff x="5192952" y="2060591"/>
            <a:chExt cx="3097485" cy="2648414"/>
          </a:xfrm>
        </p:grpSpPr>
        <p:grpSp>
          <p:nvGrpSpPr>
            <p:cNvPr id="407" name="Google Shape;407;p39"/>
            <p:cNvGrpSpPr/>
            <p:nvPr/>
          </p:nvGrpSpPr>
          <p:grpSpPr>
            <a:xfrm>
              <a:off x="5192952" y="2060591"/>
              <a:ext cx="3097485" cy="2648414"/>
              <a:chOff x="3624575" y="2743225"/>
              <a:chExt cx="1667825" cy="1426025"/>
            </a:xfrm>
          </p:grpSpPr>
          <p:sp>
            <p:nvSpPr>
              <p:cNvPr id="408" name="Google Shape;408;p39"/>
              <p:cNvSpPr/>
              <p:nvPr/>
            </p:nvSpPr>
            <p:spPr>
              <a:xfrm>
                <a:off x="3624575" y="2749975"/>
                <a:ext cx="1641100" cy="1390850"/>
              </a:xfrm>
              <a:custGeom>
                <a:avLst/>
                <a:gdLst/>
                <a:ahLst/>
                <a:cxnLst/>
                <a:rect l="l" t="t" r="r" b="b"/>
                <a:pathLst>
                  <a:path w="65644" h="55634" extrusionOk="0">
                    <a:moveTo>
                      <a:pt x="31084" y="49958"/>
                    </a:moveTo>
                    <a:cubicBezTo>
                      <a:pt x="31123" y="49958"/>
                      <a:pt x="31130" y="49993"/>
                      <a:pt x="31094" y="50054"/>
                    </a:cubicBezTo>
                    <a:cubicBezTo>
                      <a:pt x="31072" y="50095"/>
                      <a:pt x="31066" y="50109"/>
                      <a:pt x="31066" y="50109"/>
                    </a:cubicBezTo>
                    <a:cubicBezTo>
                      <a:pt x="31065" y="50109"/>
                      <a:pt x="31091" y="50045"/>
                      <a:pt x="31038" y="50045"/>
                    </a:cubicBezTo>
                    <a:cubicBezTo>
                      <a:pt x="31034" y="50045"/>
                      <a:pt x="31030" y="50046"/>
                      <a:pt x="31026" y="50046"/>
                    </a:cubicBezTo>
                    <a:lnTo>
                      <a:pt x="31026" y="50046"/>
                    </a:lnTo>
                    <a:cubicBezTo>
                      <a:pt x="31032" y="50008"/>
                      <a:pt x="31011" y="50000"/>
                      <a:pt x="30993" y="50000"/>
                    </a:cubicBezTo>
                    <a:cubicBezTo>
                      <a:pt x="30979" y="50000"/>
                      <a:pt x="30967" y="50004"/>
                      <a:pt x="30966" y="50004"/>
                    </a:cubicBezTo>
                    <a:cubicBezTo>
                      <a:pt x="30964" y="50004"/>
                      <a:pt x="30978" y="49999"/>
                      <a:pt x="31022" y="49976"/>
                    </a:cubicBezTo>
                    <a:cubicBezTo>
                      <a:pt x="31047" y="49964"/>
                      <a:pt x="31069" y="49958"/>
                      <a:pt x="31084" y="49958"/>
                    </a:cubicBezTo>
                    <a:close/>
                    <a:moveTo>
                      <a:pt x="50056" y="0"/>
                    </a:moveTo>
                    <a:cubicBezTo>
                      <a:pt x="49357" y="0"/>
                      <a:pt x="48649" y="59"/>
                      <a:pt x="47933" y="178"/>
                    </a:cubicBezTo>
                    <a:cubicBezTo>
                      <a:pt x="46281" y="455"/>
                      <a:pt x="44662" y="842"/>
                      <a:pt x="43121" y="1498"/>
                    </a:cubicBezTo>
                    <a:cubicBezTo>
                      <a:pt x="42793" y="1637"/>
                      <a:pt x="42482" y="1707"/>
                      <a:pt x="42166" y="1707"/>
                    </a:cubicBezTo>
                    <a:cubicBezTo>
                      <a:pt x="41927" y="1707"/>
                      <a:pt x="41685" y="1667"/>
                      <a:pt x="41431" y="1587"/>
                    </a:cubicBezTo>
                    <a:cubicBezTo>
                      <a:pt x="40516" y="1298"/>
                      <a:pt x="39585" y="1064"/>
                      <a:pt x="38660" y="812"/>
                    </a:cubicBezTo>
                    <a:cubicBezTo>
                      <a:pt x="38462" y="757"/>
                      <a:pt x="38261" y="696"/>
                      <a:pt x="38056" y="696"/>
                    </a:cubicBezTo>
                    <a:cubicBezTo>
                      <a:pt x="37972" y="696"/>
                      <a:pt x="37887" y="706"/>
                      <a:pt x="37801" y="732"/>
                    </a:cubicBezTo>
                    <a:cubicBezTo>
                      <a:pt x="37687" y="766"/>
                      <a:pt x="37555" y="834"/>
                      <a:pt x="37575" y="987"/>
                    </a:cubicBezTo>
                    <a:cubicBezTo>
                      <a:pt x="37602" y="1192"/>
                      <a:pt x="37644" y="1393"/>
                      <a:pt x="37702" y="1590"/>
                    </a:cubicBezTo>
                    <a:cubicBezTo>
                      <a:pt x="38070" y="2786"/>
                      <a:pt x="38433" y="3984"/>
                      <a:pt x="38829" y="5170"/>
                    </a:cubicBezTo>
                    <a:cubicBezTo>
                      <a:pt x="38945" y="5519"/>
                      <a:pt x="38918" y="5803"/>
                      <a:pt x="38750" y="6119"/>
                    </a:cubicBezTo>
                    <a:cubicBezTo>
                      <a:pt x="38278" y="7001"/>
                      <a:pt x="37804" y="7885"/>
                      <a:pt x="37376" y="8789"/>
                    </a:cubicBezTo>
                    <a:cubicBezTo>
                      <a:pt x="37039" y="9504"/>
                      <a:pt x="36763" y="10249"/>
                      <a:pt x="36467" y="10984"/>
                    </a:cubicBezTo>
                    <a:cubicBezTo>
                      <a:pt x="36392" y="11170"/>
                      <a:pt x="36279" y="11370"/>
                      <a:pt x="36450" y="11566"/>
                    </a:cubicBezTo>
                    <a:cubicBezTo>
                      <a:pt x="36528" y="11656"/>
                      <a:pt x="36611" y="11685"/>
                      <a:pt x="36697" y="11685"/>
                    </a:cubicBezTo>
                    <a:cubicBezTo>
                      <a:pt x="36801" y="11685"/>
                      <a:pt x="36911" y="11642"/>
                      <a:pt x="37022" y="11612"/>
                    </a:cubicBezTo>
                    <a:cubicBezTo>
                      <a:pt x="37322" y="11536"/>
                      <a:pt x="37584" y="11307"/>
                      <a:pt x="37905" y="11307"/>
                    </a:cubicBezTo>
                    <a:cubicBezTo>
                      <a:pt x="37956" y="11307"/>
                      <a:pt x="38009" y="11313"/>
                      <a:pt x="38064" y="11327"/>
                    </a:cubicBezTo>
                    <a:cubicBezTo>
                      <a:pt x="38179" y="11569"/>
                      <a:pt x="38029" y="11744"/>
                      <a:pt x="37951" y="11916"/>
                    </a:cubicBezTo>
                    <a:cubicBezTo>
                      <a:pt x="36956" y="14093"/>
                      <a:pt x="36340" y="16384"/>
                      <a:pt x="35891" y="18725"/>
                    </a:cubicBezTo>
                    <a:cubicBezTo>
                      <a:pt x="35834" y="19011"/>
                      <a:pt x="35796" y="19301"/>
                      <a:pt x="35775" y="19591"/>
                    </a:cubicBezTo>
                    <a:cubicBezTo>
                      <a:pt x="35760" y="19850"/>
                      <a:pt x="35899" y="20004"/>
                      <a:pt x="36111" y="20004"/>
                    </a:cubicBezTo>
                    <a:cubicBezTo>
                      <a:pt x="36186" y="20004"/>
                      <a:pt x="36270" y="19985"/>
                      <a:pt x="36360" y="19944"/>
                    </a:cubicBezTo>
                    <a:cubicBezTo>
                      <a:pt x="37041" y="19633"/>
                      <a:pt x="37712" y="19296"/>
                      <a:pt x="38401" y="19001"/>
                    </a:cubicBezTo>
                    <a:cubicBezTo>
                      <a:pt x="38753" y="18851"/>
                      <a:pt x="39110" y="18672"/>
                      <a:pt x="39522" y="18672"/>
                    </a:cubicBezTo>
                    <a:cubicBezTo>
                      <a:pt x="39580" y="18672"/>
                      <a:pt x="39640" y="18676"/>
                      <a:pt x="39701" y="18683"/>
                    </a:cubicBezTo>
                    <a:cubicBezTo>
                      <a:pt x="39813" y="19326"/>
                      <a:pt x="39622" y="19892"/>
                      <a:pt x="39518" y="20457"/>
                    </a:cubicBezTo>
                    <a:cubicBezTo>
                      <a:pt x="38803" y="24308"/>
                      <a:pt x="37573" y="27959"/>
                      <a:pt x="35307" y="31208"/>
                    </a:cubicBezTo>
                    <a:cubicBezTo>
                      <a:pt x="34639" y="32167"/>
                      <a:pt x="34004" y="33149"/>
                      <a:pt x="33403" y="34150"/>
                    </a:cubicBezTo>
                    <a:cubicBezTo>
                      <a:pt x="31779" y="36863"/>
                      <a:pt x="30719" y="39786"/>
                      <a:pt x="30194" y="42908"/>
                    </a:cubicBezTo>
                    <a:cubicBezTo>
                      <a:pt x="30040" y="43817"/>
                      <a:pt x="29990" y="44732"/>
                      <a:pt x="29923" y="45647"/>
                    </a:cubicBezTo>
                    <a:cubicBezTo>
                      <a:pt x="29901" y="45953"/>
                      <a:pt x="29807" y="46193"/>
                      <a:pt x="29523" y="46373"/>
                    </a:cubicBezTo>
                    <a:cubicBezTo>
                      <a:pt x="28179" y="47214"/>
                      <a:pt x="26850" y="48079"/>
                      <a:pt x="25508" y="48924"/>
                    </a:cubicBezTo>
                    <a:cubicBezTo>
                      <a:pt x="24800" y="49371"/>
                      <a:pt x="24033" y="49706"/>
                      <a:pt x="23247" y="49983"/>
                    </a:cubicBezTo>
                    <a:cubicBezTo>
                      <a:pt x="22133" y="50375"/>
                      <a:pt x="20990" y="50611"/>
                      <a:pt x="19835" y="50611"/>
                    </a:cubicBezTo>
                    <a:cubicBezTo>
                      <a:pt x="19371" y="50611"/>
                      <a:pt x="18906" y="50573"/>
                      <a:pt x="18440" y="50492"/>
                    </a:cubicBezTo>
                    <a:cubicBezTo>
                      <a:pt x="14194" y="49759"/>
                      <a:pt x="11091" y="47461"/>
                      <a:pt x="9283" y="43522"/>
                    </a:cubicBezTo>
                    <a:cubicBezTo>
                      <a:pt x="8763" y="42388"/>
                      <a:pt x="8392" y="41185"/>
                      <a:pt x="7955" y="40013"/>
                    </a:cubicBezTo>
                    <a:cubicBezTo>
                      <a:pt x="7532" y="38881"/>
                      <a:pt x="7128" y="37741"/>
                      <a:pt x="6683" y="36618"/>
                    </a:cubicBezTo>
                    <a:cubicBezTo>
                      <a:pt x="6373" y="35840"/>
                      <a:pt x="5941" y="35123"/>
                      <a:pt x="5425" y="34461"/>
                    </a:cubicBezTo>
                    <a:cubicBezTo>
                      <a:pt x="4947" y="33849"/>
                      <a:pt x="4340" y="33458"/>
                      <a:pt x="3587" y="33234"/>
                    </a:cubicBezTo>
                    <a:cubicBezTo>
                      <a:pt x="3322" y="33155"/>
                      <a:pt x="3052" y="33114"/>
                      <a:pt x="2785" y="33114"/>
                    </a:cubicBezTo>
                    <a:cubicBezTo>
                      <a:pt x="1865" y="33114"/>
                      <a:pt x="983" y="33598"/>
                      <a:pt x="485" y="34666"/>
                    </a:cubicBezTo>
                    <a:cubicBezTo>
                      <a:pt x="69" y="35557"/>
                      <a:pt x="1" y="36515"/>
                      <a:pt x="51" y="37483"/>
                    </a:cubicBezTo>
                    <a:cubicBezTo>
                      <a:pt x="153" y="39449"/>
                      <a:pt x="845" y="41225"/>
                      <a:pt x="1864" y="42882"/>
                    </a:cubicBezTo>
                    <a:cubicBezTo>
                      <a:pt x="3025" y="44767"/>
                      <a:pt x="4423" y="46497"/>
                      <a:pt x="6023" y="48028"/>
                    </a:cubicBezTo>
                    <a:cubicBezTo>
                      <a:pt x="7296" y="49248"/>
                      <a:pt x="8712" y="50276"/>
                      <a:pt x="10283" y="51081"/>
                    </a:cubicBezTo>
                    <a:cubicBezTo>
                      <a:pt x="13178" y="52563"/>
                      <a:pt x="16136" y="53254"/>
                      <a:pt x="19147" y="53254"/>
                    </a:cubicBezTo>
                    <a:cubicBezTo>
                      <a:pt x="21272" y="53254"/>
                      <a:pt x="23423" y="52910"/>
                      <a:pt x="25598" y="52257"/>
                    </a:cubicBezTo>
                    <a:cubicBezTo>
                      <a:pt x="27079" y="51813"/>
                      <a:pt x="28481" y="51166"/>
                      <a:pt x="29867" y="50484"/>
                    </a:cubicBezTo>
                    <a:cubicBezTo>
                      <a:pt x="30182" y="50330"/>
                      <a:pt x="30468" y="50063"/>
                      <a:pt x="30842" y="50063"/>
                    </a:cubicBezTo>
                    <a:cubicBezTo>
                      <a:pt x="30892" y="50063"/>
                      <a:pt x="30944" y="50068"/>
                      <a:pt x="30998" y="50079"/>
                    </a:cubicBezTo>
                    <a:lnTo>
                      <a:pt x="30998" y="50079"/>
                    </a:lnTo>
                    <a:cubicBezTo>
                      <a:pt x="31081" y="50331"/>
                      <a:pt x="30947" y="50545"/>
                      <a:pt x="30866" y="50771"/>
                    </a:cubicBezTo>
                    <a:cubicBezTo>
                      <a:pt x="30698" y="51242"/>
                      <a:pt x="30506" y="51708"/>
                      <a:pt x="30386" y="52192"/>
                    </a:cubicBezTo>
                    <a:cubicBezTo>
                      <a:pt x="30175" y="53052"/>
                      <a:pt x="30556" y="53657"/>
                      <a:pt x="31403" y="53907"/>
                    </a:cubicBezTo>
                    <a:cubicBezTo>
                      <a:pt x="31585" y="53960"/>
                      <a:pt x="31766" y="53981"/>
                      <a:pt x="31947" y="53981"/>
                    </a:cubicBezTo>
                    <a:cubicBezTo>
                      <a:pt x="32177" y="53981"/>
                      <a:pt x="32407" y="53948"/>
                      <a:pt x="32639" y="53907"/>
                    </a:cubicBezTo>
                    <a:cubicBezTo>
                      <a:pt x="33721" y="53720"/>
                      <a:pt x="34724" y="53294"/>
                      <a:pt x="35700" y="52831"/>
                    </a:cubicBezTo>
                    <a:cubicBezTo>
                      <a:pt x="36411" y="52492"/>
                      <a:pt x="37130" y="52353"/>
                      <a:pt x="37876" y="52353"/>
                    </a:cubicBezTo>
                    <a:cubicBezTo>
                      <a:pt x="38120" y="52353"/>
                      <a:pt x="38367" y="52368"/>
                      <a:pt x="38618" y="52396"/>
                    </a:cubicBezTo>
                    <a:cubicBezTo>
                      <a:pt x="42188" y="52790"/>
                      <a:pt x="45780" y="52840"/>
                      <a:pt x="49361" y="53044"/>
                    </a:cubicBezTo>
                    <a:cubicBezTo>
                      <a:pt x="51528" y="53167"/>
                      <a:pt x="53696" y="53239"/>
                      <a:pt x="55863" y="53366"/>
                    </a:cubicBezTo>
                    <a:cubicBezTo>
                      <a:pt x="57203" y="53444"/>
                      <a:pt x="58498" y="53701"/>
                      <a:pt x="59709" y="54350"/>
                    </a:cubicBezTo>
                    <a:cubicBezTo>
                      <a:pt x="60477" y="54763"/>
                      <a:pt x="61316" y="55042"/>
                      <a:pt x="62122" y="55381"/>
                    </a:cubicBezTo>
                    <a:cubicBezTo>
                      <a:pt x="62548" y="55561"/>
                      <a:pt x="62993" y="55633"/>
                      <a:pt x="63444" y="55633"/>
                    </a:cubicBezTo>
                    <a:cubicBezTo>
                      <a:pt x="63535" y="55633"/>
                      <a:pt x="63626" y="55631"/>
                      <a:pt x="63717" y="55625"/>
                    </a:cubicBezTo>
                    <a:cubicBezTo>
                      <a:pt x="64813" y="55558"/>
                      <a:pt x="65440" y="54688"/>
                      <a:pt x="65180" y="53625"/>
                    </a:cubicBezTo>
                    <a:cubicBezTo>
                      <a:pt x="65059" y="53130"/>
                      <a:pt x="64819" y="52687"/>
                      <a:pt x="64536" y="52277"/>
                    </a:cubicBezTo>
                    <a:cubicBezTo>
                      <a:pt x="63423" y="50669"/>
                      <a:pt x="63565" y="51033"/>
                      <a:pt x="64284" y="49230"/>
                    </a:cubicBezTo>
                    <a:cubicBezTo>
                      <a:pt x="65222" y="46870"/>
                      <a:pt x="65643" y="44421"/>
                      <a:pt x="65545" y="41885"/>
                    </a:cubicBezTo>
                    <a:cubicBezTo>
                      <a:pt x="65476" y="40048"/>
                      <a:pt x="65189" y="38227"/>
                      <a:pt x="64687" y="36459"/>
                    </a:cubicBezTo>
                    <a:cubicBezTo>
                      <a:pt x="63618" y="32687"/>
                      <a:pt x="62524" y="28924"/>
                      <a:pt x="61440" y="25158"/>
                    </a:cubicBezTo>
                    <a:cubicBezTo>
                      <a:pt x="61014" y="23674"/>
                      <a:pt x="60542" y="22196"/>
                      <a:pt x="60342" y="20665"/>
                    </a:cubicBezTo>
                    <a:cubicBezTo>
                      <a:pt x="60112" y="18912"/>
                      <a:pt x="59900" y="19155"/>
                      <a:pt x="61684" y="18725"/>
                    </a:cubicBezTo>
                    <a:cubicBezTo>
                      <a:pt x="62131" y="18618"/>
                      <a:pt x="62577" y="18508"/>
                      <a:pt x="63013" y="18371"/>
                    </a:cubicBezTo>
                    <a:cubicBezTo>
                      <a:pt x="63334" y="18271"/>
                      <a:pt x="63419" y="17942"/>
                      <a:pt x="63207" y="17670"/>
                    </a:cubicBezTo>
                    <a:cubicBezTo>
                      <a:pt x="63052" y="17474"/>
                      <a:pt x="62884" y="17289"/>
                      <a:pt x="62702" y="17116"/>
                    </a:cubicBezTo>
                    <a:cubicBezTo>
                      <a:pt x="62191" y="16624"/>
                      <a:pt x="61668" y="16144"/>
                      <a:pt x="61157" y="15652"/>
                    </a:cubicBezTo>
                    <a:cubicBezTo>
                      <a:pt x="61018" y="15517"/>
                      <a:pt x="60820" y="15398"/>
                      <a:pt x="60891" y="15105"/>
                    </a:cubicBezTo>
                    <a:lnTo>
                      <a:pt x="60891" y="15105"/>
                    </a:lnTo>
                    <a:cubicBezTo>
                      <a:pt x="61542" y="15186"/>
                      <a:pt x="62198" y="15277"/>
                      <a:pt x="62854" y="15345"/>
                    </a:cubicBezTo>
                    <a:cubicBezTo>
                      <a:pt x="62881" y="15348"/>
                      <a:pt x="62906" y="15349"/>
                      <a:pt x="62930" y="15349"/>
                    </a:cubicBezTo>
                    <a:cubicBezTo>
                      <a:pt x="63239" y="15349"/>
                      <a:pt x="63386" y="15139"/>
                      <a:pt x="63323" y="14803"/>
                    </a:cubicBezTo>
                    <a:cubicBezTo>
                      <a:pt x="63292" y="14640"/>
                      <a:pt x="63239" y="14479"/>
                      <a:pt x="63195" y="14319"/>
                    </a:cubicBezTo>
                    <a:cubicBezTo>
                      <a:pt x="62716" y="12573"/>
                      <a:pt x="61941" y="10963"/>
                      <a:pt x="60965" y="9444"/>
                    </a:cubicBezTo>
                    <a:cubicBezTo>
                      <a:pt x="60626" y="8919"/>
                      <a:pt x="60264" y="8408"/>
                      <a:pt x="59894" y="7903"/>
                    </a:cubicBezTo>
                    <a:cubicBezTo>
                      <a:pt x="59681" y="7611"/>
                      <a:pt x="59651" y="7330"/>
                      <a:pt x="59734" y="6971"/>
                    </a:cubicBezTo>
                    <a:cubicBezTo>
                      <a:pt x="60078" y="5466"/>
                      <a:pt x="60386" y="3954"/>
                      <a:pt x="60696" y="2443"/>
                    </a:cubicBezTo>
                    <a:cubicBezTo>
                      <a:pt x="60779" y="2034"/>
                      <a:pt x="60839" y="1622"/>
                      <a:pt x="60876" y="1205"/>
                    </a:cubicBezTo>
                    <a:cubicBezTo>
                      <a:pt x="60909" y="812"/>
                      <a:pt x="60742" y="623"/>
                      <a:pt x="60392" y="623"/>
                    </a:cubicBezTo>
                    <a:cubicBezTo>
                      <a:pt x="60356" y="623"/>
                      <a:pt x="60318" y="625"/>
                      <a:pt x="60277" y="629"/>
                    </a:cubicBezTo>
                    <a:cubicBezTo>
                      <a:pt x="59438" y="713"/>
                      <a:pt x="58650" y="1012"/>
                      <a:pt x="57876" y="1309"/>
                    </a:cubicBezTo>
                    <a:cubicBezTo>
                      <a:pt x="57502" y="1452"/>
                      <a:pt x="57152" y="1523"/>
                      <a:pt x="56804" y="1523"/>
                    </a:cubicBezTo>
                    <a:cubicBezTo>
                      <a:pt x="56382" y="1523"/>
                      <a:pt x="55963" y="1419"/>
                      <a:pt x="55507" y="1213"/>
                    </a:cubicBezTo>
                    <a:cubicBezTo>
                      <a:pt x="53753" y="423"/>
                      <a:pt x="51935" y="0"/>
                      <a:pt x="500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9"/>
              <p:cNvSpPr/>
              <p:nvPr/>
            </p:nvSpPr>
            <p:spPr>
              <a:xfrm>
                <a:off x="4539300" y="3662050"/>
                <a:ext cx="278800" cy="502625"/>
              </a:xfrm>
              <a:custGeom>
                <a:avLst/>
                <a:gdLst/>
                <a:ahLst/>
                <a:cxnLst/>
                <a:rect l="l" t="t" r="r" b="b"/>
                <a:pathLst>
                  <a:path w="11152" h="20105" extrusionOk="0">
                    <a:moveTo>
                      <a:pt x="5479" y="0"/>
                    </a:moveTo>
                    <a:cubicBezTo>
                      <a:pt x="5155" y="0"/>
                      <a:pt x="4884" y="151"/>
                      <a:pt x="4768" y="471"/>
                    </a:cubicBezTo>
                    <a:cubicBezTo>
                      <a:pt x="4555" y="1057"/>
                      <a:pt x="4357" y="1651"/>
                      <a:pt x="4208" y="2256"/>
                    </a:cubicBezTo>
                    <a:cubicBezTo>
                      <a:pt x="2925" y="7474"/>
                      <a:pt x="1713" y="12711"/>
                      <a:pt x="259" y="17886"/>
                    </a:cubicBezTo>
                    <a:cubicBezTo>
                      <a:pt x="181" y="18167"/>
                      <a:pt x="105" y="18450"/>
                      <a:pt x="56" y="18738"/>
                    </a:cubicBezTo>
                    <a:cubicBezTo>
                      <a:pt x="1" y="19068"/>
                      <a:pt x="139" y="19309"/>
                      <a:pt x="426" y="19456"/>
                    </a:cubicBezTo>
                    <a:cubicBezTo>
                      <a:pt x="534" y="19511"/>
                      <a:pt x="637" y="19536"/>
                      <a:pt x="736" y="19536"/>
                    </a:cubicBezTo>
                    <a:cubicBezTo>
                      <a:pt x="911" y="19536"/>
                      <a:pt x="1074" y="19457"/>
                      <a:pt x="1233" y="19332"/>
                    </a:cubicBezTo>
                    <a:cubicBezTo>
                      <a:pt x="1555" y="19076"/>
                      <a:pt x="1671" y="18615"/>
                      <a:pt x="2095" y="18459"/>
                    </a:cubicBezTo>
                    <a:cubicBezTo>
                      <a:pt x="2353" y="18738"/>
                      <a:pt x="2260" y="19097"/>
                      <a:pt x="2349" y="19407"/>
                    </a:cubicBezTo>
                    <a:cubicBezTo>
                      <a:pt x="2409" y="19615"/>
                      <a:pt x="2476" y="19807"/>
                      <a:pt x="2713" y="19867"/>
                    </a:cubicBezTo>
                    <a:cubicBezTo>
                      <a:pt x="2759" y="19879"/>
                      <a:pt x="2804" y="19884"/>
                      <a:pt x="2847" y="19884"/>
                    </a:cubicBezTo>
                    <a:cubicBezTo>
                      <a:pt x="3011" y="19884"/>
                      <a:pt x="3151" y="19805"/>
                      <a:pt x="3275" y="19683"/>
                    </a:cubicBezTo>
                    <a:cubicBezTo>
                      <a:pt x="3538" y="19424"/>
                      <a:pt x="3654" y="19036"/>
                      <a:pt x="4115" y="18786"/>
                    </a:cubicBezTo>
                    <a:cubicBezTo>
                      <a:pt x="4180" y="19152"/>
                      <a:pt x="4201" y="19445"/>
                      <a:pt x="4291" y="19715"/>
                    </a:cubicBezTo>
                    <a:cubicBezTo>
                      <a:pt x="4376" y="19965"/>
                      <a:pt x="4594" y="20104"/>
                      <a:pt x="4874" y="20104"/>
                    </a:cubicBezTo>
                    <a:cubicBezTo>
                      <a:pt x="5101" y="20104"/>
                      <a:pt x="5285" y="20004"/>
                      <a:pt x="5377" y="19800"/>
                    </a:cubicBezTo>
                    <a:cubicBezTo>
                      <a:pt x="5496" y="19534"/>
                      <a:pt x="5599" y="19262"/>
                      <a:pt x="5686" y="18983"/>
                    </a:cubicBezTo>
                    <a:cubicBezTo>
                      <a:pt x="7416" y="13631"/>
                      <a:pt x="9144" y="8280"/>
                      <a:pt x="10870" y="2928"/>
                    </a:cubicBezTo>
                    <a:cubicBezTo>
                      <a:pt x="10947" y="2690"/>
                      <a:pt x="11025" y="2451"/>
                      <a:pt x="11079" y="2207"/>
                    </a:cubicBezTo>
                    <a:cubicBezTo>
                      <a:pt x="11152" y="1885"/>
                      <a:pt x="11026" y="1637"/>
                      <a:pt x="10726" y="1490"/>
                    </a:cubicBezTo>
                    <a:cubicBezTo>
                      <a:pt x="10577" y="1419"/>
                      <a:pt x="10421" y="1361"/>
                      <a:pt x="10261" y="1316"/>
                    </a:cubicBezTo>
                    <a:cubicBezTo>
                      <a:pt x="8944" y="920"/>
                      <a:pt x="7625" y="531"/>
                      <a:pt x="6306" y="148"/>
                    </a:cubicBezTo>
                    <a:cubicBezTo>
                      <a:pt x="6066" y="75"/>
                      <a:pt x="5821" y="28"/>
                      <a:pt x="5571" y="4"/>
                    </a:cubicBezTo>
                    <a:cubicBezTo>
                      <a:pt x="5540" y="1"/>
                      <a:pt x="5509" y="0"/>
                      <a:pt x="54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9"/>
              <p:cNvSpPr/>
              <p:nvPr/>
            </p:nvSpPr>
            <p:spPr>
              <a:xfrm>
                <a:off x="4895525" y="3689525"/>
                <a:ext cx="182850" cy="479725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19189" extrusionOk="0">
                    <a:moveTo>
                      <a:pt x="2150" y="0"/>
                    </a:moveTo>
                    <a:cubicBezTo>
                      <a:pt x="1251" y="0"/>
                      <a:pt x="1135" y="254"/>
                      <a:pt x="995" y="1400"/>
                    </a:cubicBezTo>
                    <a:cubicBezTo>
                      <a:pt x="564" y="4919"/>
                      <a:pt x="418" y="8458"/>
                      <a:pt x="239" y="11994"/>
                    </a:cubicBezTo>
                    <a:cubicBezTo>
                      <a:pt x="191" y="13076"/>
                      <a:pt x="139" y="14160"/>
                      <a:pt x="93" y="15242"/>
                    </a:cubicBezTo>
                    <a:cubicBezTo>
                      <a:pt x="61" y="16032"/>
                      <a:pt x="33" y="16823"/>
                      <a:pt x="9" y="17613"/>
                    </a:cubicBezTo>
                    <a:cubicBezTo>
                      <a:pt x="1" y="17950"/>
                      <a:pt x="19" y="18283"/>
                      <a:pt x="193" y="18584"/>
                    </a:cubicBezTo>
                    <a:cubicBezTo>
                      <a:pt x="281" y="18736"/>
                      <a:pt x="428" y="18880"/>
                      <a:pt x="577" y="18880"/>
                    </a:cubicBezTo>
                    <a:cubicBezTo>
                      <a:pt x="617" y="18880"/>
                      <a:pt x="656" y="18869"/>
                      <a:pt x="695" y="18846"/>
                    </a:cubicBezTo>
                    <a:cubicBezTo>
                      <a:pt x="899" y="18725"/>
                      <a:pt x="1076" y="18658"/>
                      <a:pt x="1249" y="18658"/>
                    </a:cubicBezTo>
                    <a:cubicBezTo>
                      <a:pt x="1452" y="18658"/>
                      <a:pt x="1648" y="18751"/>
                      <a:pt x="1871" y="18959"/>
                    </a:cubicBezTo>
                    <a:cubicBezTo>
                      <a:pt x="1952" y="19035"/>
                      <a:pt x="2040" y="19067"/>
                      <a:pt x="2129" y="19067"/>
                    </a:cubicBezTo>
                    <a:cubicBezTo>
                      <a:pt x="2341" y="19067"/>
                      <a:pt x="2560" y="18887"/>
                      <a:pt x="2721" y="18687"/>
                    </a:cubicBezTo>
                    <a:cubicBezTo>
                      <a:pt x="2790" y="18601"/>
                      <a:pt x="2867" y="18551"/>
                      <a:pt x="2949" y="18551"/>
                    </a:cubicBezTo>
                    <a:cubicBezTo>
                      <a:pt x="3009" y="18551"/>
                      <a:pt x="3072" y="18578"/>
                      <a:pt x="3137" y="18640"/>
                    </a:cubicBezTo>
                    <a:cubicBezTo>
                      <a:pt x="3227" y="18726"/>
                      <a:pt x="3292" y="18841"/>
                      <a:pt x="3389" y="18916"/>
                    </a:cubicBezTo>
                    <a:cubicBezTo>
                      <a:pt x="3622" y="19097"/>
                      <a:pt x="3835" y="19189"/>
                      <a:pt x="4029" y="19189"/>
                    </a:cubicBezTo>
                    <a:cubicBezTo>
                      <a:pt x="4294" y="19189"/>
                      <a:pt x="4524" y="19018"/>
                      <a:pt x="4719" y="18675"/>
                    </a:cubicBezTo>
                    <a:cubicBezTo>
                      <a:pt x="4842" y="18457"/>
                      <a:pt x="4937" y="18224"/>
                      <a:pt x="5001" y="17983"/>
                    </a:cubicBezTo>
                    <a:cubicBezTo>
                      <a:pt x="5170" y="17340"/>
                      <a:pt x="5341" y="16695"/>
                      <a:pt x="5463" y="16041"/>
                    </a:cubicBezTo>
                    <a:cubicBezTo>
                      <a:pt x="6111" y="12516"/>
                      <a:pt x="6564" y="8963"/>
                      <a:pt x="6913" y="5396"/>
                    </a:cubicBezTo>
                    <a:cubicBezTo>
                      <a:pt x="7040" y="4110"/>
                      <a:pt x="7150" y="2823"/>
                      <a:pt x="7245" y="1535"/>
                    </a:cubicBezTo>
                    <a:cubicBezTo>
                      <a:pt x="7313" y="606"/>
                      <a:pt x="7091" y="366"/>
                      <a:pt x="6146" y="249"/>
                    </a:cubicBezTo>
                    <a:cubicBezTo>
                      <a:pt x="6064" y="239"/>
                      <a:pt x="5980" y="235"/>
                      <a:pt x="5898" y="230"/>
                    </a:cubicBezTo>
                    <a:cubicBezTo>
                      <a:pt x="4817" y="159"/>
                      <a:pt x="3736" y="76"/>
                      <a:pt x="2656" y="18"/>
                    </a:cubicBezTo>
                    <a:cubicBezTo>
                      <a:pt x="2464" y="7"/>
                      <a:pt x="2297" y="0"/>
                      <a:pt x="2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9"/>
              <p:cNvSpPr/>
              <p:nvPr/>
            </p:nvSpPr>
            <p:spPr>
              <a:xfrm>
                <a:off x="4985050" y="3415575"/>
                <a:ext cx="18870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494" extrusionOk="0">
                    <a:moveTo>
                      <a:pt x="6828" y="1"/>
                    </a:moveTo>
                    <a:cubicBezTo>
                      <a:pt x="6692" y="1"/>
                      <a:pt x="6554" y="17"/>
                      <a:pt x="6418" y="27"/>
                    </a:cubicBezTo>
                    <a:cubicBezTo>
                      <a:pt x="5004" y="127"/>
                      <a:pt x="3588" y="232"/>
                      <a:pt x="2175" y="330"/>
                    </a:cubicBezTo>
                    <a:cubicBezTo>
                      <a:pt x="1674" y="364"/>
                      <a:pt x="1173" y="373"/>
                      <a:pt x="676" y="422"/>
                    </a:cubicBezTo>
                    <a:cubicBezTo>
                      <a:pt x="249" y="462"/>
                      <a:pt x="1" y="726"/>
                      <a:pt x="36" y="1042"/>
                    </a:cubicBezTo>
                    <a:cubicBezTo>
                      <a:pt x="64" y="1306"/>
                      <a:pt x="310" y="1494"/>
                      <a:pt x="676" y="1494"/>
                    </a:cubicBezTo>
                    <a:cubicBezTo>
                      <a:pt x="680" y="1494"/>
                      <a:pt x="684" y="1494"/>
                      <a:pt x="688" y="1494"/>
                    </a:cubicBezTo>
                    <a:cubicBezTo>
                      <a:pt x="1063" y="1491"/>
                      <a:pt x="1438" y="1455"/>
                      <a:pt x="1813" y="1434"/>
                    </a:cubicBezTo>
                    <a:lnTo>
                      <a:pt x="1815" y="1459"/>
                    </a:lnTo>
                    <a:cubicBezTo>
                      <a:pt x="3310" y="1325"/>
                      <a:pt x="4806" y="1200"/>
                      <a:pt x="6301" y="1057"/>
                    </a:cubicBezTo>
                    <a:cubicBezTo>
                      <a:pt x="6632" y="1024"/>
                      <a:pt x="6960" y="961"/>
                      <a:pt x="7279" y="871"/>
                    </a:cubicBezTo>
                    <a:cubicBezTo>
                      <a:pt x="7438" y="826"/>
                      <a:pt x="7540" y="670"/>
                      <a:pt x="7543" y="487"/>
                    </a:cubicBezTo>
                    <a:cubicBezTo>
                      <a:pt x="7547" y="299"/>
                      <a:pt x="7429" y="172"/>
                      <a:pt x="7278" y="95"/>
                    </a:cubicBezTo>
                    <a:cubicBezTo>
                      <a:pt x="7133" y="21"/>
                      <a:pt x="6982" y="1"/>
                      <a:pt x="68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9"/>
              <p:cNvSpPr/>
              <p:nvPr/>
            </p:nvSpPr>
            <p:spPr>
              <a:xfrm>
                <a:off x="4555575" y="3432025"/>
                <a:ext cx="1787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266" extrusionOk="0">
                    <a:moveTo>
                      <a:pt x="736" y="0"/>
                    </a:moveTo>
                    <a:cubicBezTo>
                      <a:pt x="579" y="0"/>
                      <a:pt x="422" y="30"/>
                      <a:pt x="276" y="86"/>
                    </a:cubicBezTo>
                    <a:cubicBezTo>
                      <a:pt x="115" y="146"/>
                      <a:pt x="23" y="286"/>
                      <a:pt x="12" y="468"/>
                    </a:cubicBezTo>
                    <a:cubicBezTo>
                      <a:pt x="1" y="653"/>
                      <a:pt x="80" y="815"/>
                      <a:pt x="241" y="869"/>
                    </a:cubicBezTo>
                    <a:cubicBezTo>
                      <a:pt x="475" y="943"/>
                      <a:pt x="718" y="988"/>
                      <a:pt x="962" y="1002"/>
                    </a:cubicBezTo>
                    <a:cubicBezTo>
                      <a:pt x="1829" y="1062"/>
                      <a:pt x="2698" y="1104"/>
                      <a:pt x="3566" y="1151"/>
                    </a:cubicBezTo>
                    <a:cubicBezTo>
                      <a:pt x="3565" y="1157"/>
                      <a:pt x="3565" y="1162"/>
                      <a:pt x="3565" y="1166"/>
                    </a:cubicBezTo>
                    <a:cubicBezTo>
                      <a:pt x="4435" y="1200"/>
                      <a:pt x="5304" y="1236"/>
                      <a:pt x="6172" y="1263"/>
                    </a:cubicBezTo>
                    <a:cubicBezTo>
                      <a:pt x="6226" y="1264"/>
                      <a:pt x="6281" y="1266"/>
                      <a:pt x="6335" y="1266"/>
                    </a:cubicBezTo>
                    <a:cubicBezTo>
                      <a:pt x="6488" y="1266"/>
                      <a:pt x="6641" y="1256"/>
                      <a:pt x="6789" y="1228"/>
                    </a:cubicBezTo>
                    <a:cubicBezTo>
                      <a:pt x="7015" y="1183"/>
                      <a:pt x="7132" y="1007"/>
                      <a:pt x="7140" y="781"/>
                    </a:cubicBezTo>
                    <a:cubicBezTo>
                      <a:pt x="7150" y="556"/>
                      <a:pt x="7034" y="380"/>
                      <a:pt x="6826" y="298"/>
                    </a:cubicBezTo>
                    <a:cubicBezTo>
                      <a:pt x="6672" y="239"/>
                      <a:pt x="6508" y="207"/>
                      <a:pt x="6344" y="201"/>
                    </a:cubicBezTo>
                    <a:cubicBezTo>
                      <a:pt x="4482" y="129"/>
                      <a:pt x="2619" y="62"/>
                      <a:pt x="758" y="1"/>
                    </a:cubicBezTo>
                    <a:cubicBezTo>
                      <a:pt x="751" y="0"/>
                      <a:pt x="744" y="0"/>
                      <a:pt x="7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9"/>
              <p:cNvSpPr/>
              <p:nvPr/>
            </p:nvSpPr>
            <p:spPr>
              <a:xfrm>
                <a:off x="4492375" y="3545450"/>
                <a:ext cx="174250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6970" h="1448" extrusionOk="0">
                    <a:moveTo>
                      <a:pt x="708" y="1"/>
                    </a:moveTo>
                    <a:cubicBezTo>
                      <a:pt x="567" y="1"/>
                      <a:pt x="420" y="22"/>
                      <a:pt x="294" y="73"/>
                    </a:cubicBezTo>
                    <a:cubicBezTo>
                      <a:pt x="193" y="115"/>
                      <a:pt x="96" y="235"/>
                      <a:pt x="58" y="341"/>
                    </a:cubicBezTo>
                    <a:cubicBezTo>
                      <a:pt x="1" y="503"/>
                      <a:pt x="57" y="667"/>
                      <a:pt x="186" y="792"/>
                    </a:cubicBezTo>
                    <a:cubicBezTo>
                      <a:pt x="381" y="978"/>
                      <a:pt x="639" y="995"/>
                      <a:pt x="885" y="1017"/>
                    </a:cubicBezTo>
                    <a:cubicBezTo>
                      <a:pt x="2504" y="1158"/>
                      <a:pt x="4121" y="1292"/>
                      <a:pt x="5910" y="1443"/>
                    </a:cubicBezTo>
                    <a:cubicBezTo>
                      <a:pt x="5958" y="1443"/>
                      <a:pt x="6067" y="1447"/>
                      <a:pt x="6201" y="1447"/>
                    </a:cubicBezTo>
                    <a:cubicBezTo>
                      <a:pt x="6290" y="1447"/>
                      <a:pt x="6390" y="1445"/>
                      <a:pt x="6489" y="1439"/>
                    </a:cubicBezTo>
                    <a:cubicBezTo>
                      <a:pt x="6736" y="1422"/>
                      <a:pt x="6970" y="1167"/>
                      <a:pt x="6960" y="945"/>
                    </a:cubicBezTo>
                    <a:cubicBezTo>
                      <a:pt x="6950" y="718"/>
                      <a:pt x="6833" y="529"/>
                      <a:pt x="6621" y="474"/>
                    </a:cubicBezTo>
                    <a:cubicBezTo>
                      <a:pt x="6260" y="380"/>
                      <a:pt x="5889" y="299"/>
                      <a:pt x="5520" y="274"/>
                    </a:cubicBezTo>
                    <a:cubicBezTo>
                      <a:pt x="3940" y="170"/>
                      <a:pt x="2359" y="86"/>
                      <a:pt x="779" y="2"/>
                    </a:cubicBezTo>
                    <a:cubicBezTo>
                      <a:pt x="755" y="1"/>
                      <a:pt x="732" y="1"/>
                      <a:pt x="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9"/>
              <p:cNvSpPr/>
              <p:nvPr/>
            </p:nvSpPr>
            <p:spPr>
              <a:xfrm>
                <a:off x="3634775" y="3657650"/>
                <a:ext cx="16135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3523" extrusionOk="0">
                    <a:moveTo>
                      <a:pt x="5946" y="0"/>
                    </a:moveTo>
                    <a:cubicBezTo>
                      <a:pt x="5899" y="0"/>
                      <a:pt x="5851" y="6"/>
                      <a:pt x="5802" y="15"/>
                    </a:cubicBezTo>
                    <a:cubicBezTo>
                      <a:pt x="5721" y="34"/>
                      <a:pt x="5643" y="60"/>
                      <a:pt x="5568" y="98"/>
                    </a:cubicBezTo>
                    <a:cubicBezTo>
                      <a:pt x="3978" y="823"/>
                      <a:pt x="2386" y="1546"/>
                      <a:pt x="801" y="2283"/>
                    </a:cubicBezTo>
                    <a:cubicBezTo>
                      <a:pt x="577" y="2386"/>
                      <a:pt x="368" y="2535"/>
                      <a:pt x="186" y="2700"/>
                    </a:cubicBezTo>
                    <a:cubicBezTo>
                      <a:pt x="17" y="2849"/>
                      <a:pt x="0" y="3068"/>
                      <a:pt x="105" y="3271"/>
                    </a:cubicBezTo>
                    <a:cubicBezTo>
                      <a:pt x="186" y="3429"/>
                      <a:pt x="335" y="3501"/>
                      <a:pt x="607" y="3522"/>
                    </a:cubicBezTo>
                    <a:cubicBezTo>
                      <a:pt x="676" y="3504"/>
                      <a:pt x="847" y="3485"/>
                      <a:pt x="992" y="3415"/>
                    </a:cubicBezTo>
                    <a:cubicBezTo>
                      <a:pt x="2605" y="2638"/>
                      <a:pt x="4217" y="1859"/>
                      <a:pt x="5824" y="1072"/>
                    </a:cubicBezTo>
                    <a:cubicBezTo>
                      <a:pt x="5975" y="1001"/>
                      <a:pt x="6112" y="906"/>
                      <a:pt x="6233" y="792"/>
                    </a:cubicBezTo>
                    <a:cubicBezTo>
                      <a:pt x="6389" y="637"/>
                      <a:pt x="6453" y="439"/>
                      <a:pt x="6335" y="227"/>
                    </a:cubicBezTo>
                    <a:cubicBezTo>
                      <a:pt x="6243" y="64"/>
                      <a:pt x="6105" y="0"/>
                      <a:pt x="5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9"/>
              <p:cNvSpPr/>
              <p:nvPr/>
            </p:nvSpPr>
            <p:spPr>
              <a:xfrm>
                <a:off x="5044875" y="3543875"/>
                <a:ext cx="16957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317" extrusionOk="0">
                    <a:moveTo>
                      <a:pt x="6092" y="0"/>
                    </a:moveTo>
                    <a:cubicBezTo>
                      <a:pt x="6033" y="0"/>
                      <a:pt x="5973" y="2"/>
                      <a:pt x="5913" y="5"/>
                    </a:cubicBezTo>
                    <a:cubicBezTo>
                      <a:pt x="4216" y="90"/>
                      <a:pt x="2519" y="177"/>
                      <a:pt x="822" y="265"/>
                    </a:cubicBezTo>
                    <a:cubicBezTo>
                      <a:pt x="698" y="272"/>
                      <a:pt x="572" y="281"/>
                      <a:pt x="452" y="312"/>
                    </a:cubicBezTo>
                    <a:cubicBezTo>
                      <a:pt x="190" y="379"/>
                      <a:pt x="12" y="531"/>
                      <a:pt x="6" y="825"/>
                    </a:cubicBezTo>
                    <a:cubicBezTo>
                      <a:pt x="0" y="1078"/>
                      <a:pt x="179" y="1291"/>
                      <a:pt x="470" y="1304"/>
                    </a:cubicBezTo>
                    <a:cubicBezTo>
                      <a:pt x="676" y="1313"/>
                      <a:pt x="882" y="1316"/>
                      <a:pt x="1097" y="1316"/>
                    </a:cubicBezTo>
                    <a:cubicBezTo>
                      <a:pt x="1400" y="1316"/>
                      <a:pt x="1720" y="1311"/>
                      <a:pt x="2084" y="1311"/>
                    </a:cubicBezTo>
                    <a:cubicBezTo>
                      <a:pt x="3366" y="1206"/>
                      <a:pt x="4772" y="1100"/>
                      <a:pt x="6175" y="970"/>
                    </a:cubicBezTo>
                    <a:cubicBezTo>
                      <a:pt x="6567" y="935"/>
                      <a:pt x="6752" y="737"/>
                      <a:pt x="6767" y="454"/>
                    </a:cubicBezTo>
                    <a:cubicBezTo>
                      <a:pt x="6783" y="171"/>
                      <a:pt x="6581" y="18"/>
                      <a:pt x="6162" y="1"/>
                    </a:cubicBezTo>
                    <a:cubicBezTo>
                      <a:pt x="6139" y="0"/>
                      <a:pt x="6116" y="0"/>
                      <a:pt x="6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9"/>
              <p:cNvSpPr/>
              <p:nvPr/>
            </p:nvSpPr>
            <p:spPr>
              <a:xfrm>
                <a:off x="3693500" y="3782375"/>
                <a:ext cx="14910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3461" extrusionOk="0">
                    <a:moveTo>
                      <a:pt x="5447" y="0"/>
                    </a:moveTo>
                    <a:cubicBezTo>
                      <a:pt x="5347" y="28"/>
                      <a:pt x="5178" y="48"/>
                      <a:pt x="5034" y="117"/>
                    </a:cubicBezTo>
                    <a:cubicBezTo>
                      <a:pt x="3581" y="824"/>
                      <a:pt x="2131" y="1538"/>
                      <a:pt x="687" y="2259"/>
                    </a:cubicBezTo>
                    <a:cubicBezTo>
                      <a:pt x="501" y="2351"/>
                      <a:pt x="334" y="2475"/>
                      <a:pt x="193" y="2624"/>
                    </a:cubicBezTo>
                    <a:cubicBezTo>
                      <a:pt x="48" y="2782"/>
                      <a:pt x="1" y="2986"/>
                      <a:pt x="130" y="3195"/>
                    </a:cubicBezTo>
                    <a:cubicBezTo>
                      <a:pt x="235" y="3365"/>
                      <a:pt x="379" y="3461"/>
                      <a:pt x="562" y="3461"/>
                    </a:cubicBezTo>
                    <a:cubicBezTo>
                      <a:pt x="589" y="3461"/>
                      <a:pt x="617" y="3458"/>
                      <a:pt x="646" y="3454"/>
                    </a:cubicBezTo>
                    <a:cubicBezTo>
                      <a:pt x="766" y="3437"/>
                      <a:pt x="885" y="3384"/>
                      <a:pt x="993" y="3327"/>
                    </a:cubicBezTo>
                    <a:cubicBezTo>
                      <a:pt x="2466" y="2567"/>
                      <a:pt x="3936" y="1802"/>
                      <a:pt x="5404" y="1033"/>
                    </a:cubicBezTo>
                    <a:cubicBezTo>
                      <a:pt x="5549" y="958"/>
                      <a:pt x="5693" y="865"/>
                      <a:pt x="5807" y="750"/>
                    </a:cubicBezTo>
                    <a:cubicBezTo>
                      <a:pt x="5925" y="629"/>
                      <a:pt x="5963" y="466"/>
                      <a:pt x="5892" y="294"/>
                    </a:cubicBezTo>
                    <a:cubicBezTo>
                      <a:pt x="5822" y="123"/>
                      <a:pt x="5677" y="56"/>
                      <a:pt x="54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9"/>
              <p:cNvSpPr/>
              <p:nvPr/>
            </p:nvSpPr>
            <p:spPr>
              <a:xfrm>
                <a:off x="4851150" y="2743225"/>
                <a:ext cx="30575" cy="12507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5003" extrusionOk="0">
                    <a:moveTo>
                      <a:pt x="692" y="0"/>
                    </a:moveTo>
                    <a:cubicBezTo>
                      <a:pt x="684" y="0"/>
                      <a:pt x="675" y="1"/>
                      <a:pt x="667" y="1"/>
                    </a:cubicBezTo>
                    <a:cubicBezTo>
                      <a:pt x="483" y="8"/>
                      <a:pt x="363" y="121"/>
                      <a:pt x="285" y="274"/>
                    </a:cubicBezTo>
                    <a:cubicBezTo>
                      <a:pt x="249" y="349"/>
                      <a:pt x="230" y="432"/>
                      <a:pt x="227" y="515"/>
                    </a:cubicBezTo>
                    <a:cubicBezTo>
                      <a:pt x="149" y="1765"/>
                      <a:pt x="75" y="3013"/>
                      <a:pt x="6" y="4262"/>
                    </a:cubicBezTo>
                    <a:cubicBezTo>
                      <a:pt x="1" y="4388"/>
                      <a:pt x="18" y="4513"/>
                      <a:pt x="55" y="4632"/>
                    </a:cubicBezTo>
                    <a:cubicBezTo>
                      <a:pt x="122" y="4844"/>
                      <a:pt x="267" y="4987"/>
                      <a:pt x="500" y="5001"/>
                    </a:cubicBezTo>
                    <a:cubicBezTo>
                      <a:pt x="515" y="5002"/>
                      <a:pt x="529" y="5003"/>
                      <a:pt x="543" y="5003"/>
                    </a:cubicBezTo>
                    <a:cubicBezTo>
                      <a:pt x="755" y="5003"/>
                      <a:pt x="913" y="4894"/>
                      <a:pt x="978" y="4689"/>
                    </a:cubicBezTo>
                    <a:cubicBezTo>
                      <a:pt x="1040" y="4491"/>
                      <a:pt x="1077" y="4286"/>
                      <a:pt x="1093" y="4079"/>
                    </a:cubicBezTo>
                    <a:cubicBezTo>
                      <a:pt x="1139" y="3497"/>
                      <a:pt x="1168" y="2914"/>
                      <a:pt x="1211" y="2237"/>
                    </a:cubicBezTo>
                    <a:cubicBezTo>
                      <a:pt x="1211" y="1829"/>
                      <a:pt x="1222" y="1328"/>
                      <a:pt x="1204" y="828"/>
                    </a:cubicBezTo>
                    <a:cubicBezTo>
                      <a:pt x="1194" y="621"/>
                      <a:pt x="1150" y="421"/>
                      <a:pt x="1075" y="230"/>
                    </a:cubicBezTo>
                    <a:cubicBezTo>
                      <a:pt x="1013" y="71"/>
                      <a:pt x="862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9"/>
              <p:cNvSpPr/>
              <p:nvPr/>
            </p:nvSpPr>
            <p:spPr>
              <a:xfrm>
                <a:off x="5010700" y="3267275"/>
                <a:ext cx="124025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1522" extrusionOk="0">
                    <a:moveTo>
                      <a:pt x="4121" y="37"/>
                    </a:moveTo>
                    <a:cubicBezTo>
                      <a:pt x="3003" y="164"/>
                      <a:pt x="1851" y="289"/>
                      <a:pt x="701" y="427"/>
                    </a:cubicBezTo>
                    <a:cubicBezTo>
                      <a:pt x="542" y="447"/>
                      <a:pt x="379" y="514"/>
                      <a:pt x="238" y="593"/>
                    </a:cubicBezTo>
                    <a:cubicBezTo>
                      <a:pt x="89" y="673"/>
                      <a:pt x="1" y="835"/>
                      <a:pt x="15" y="1003"/>
                    </a:cubicBezTo>
                    <a:cubicBezTo>
                      <a:pt x="27" y="1228"/>
                      <a:pt x="146" y="1395"/>
                      <a:pt x="361" y="1469"/>
                    </a:cubicBezTo>
                    <a:cubicBezTo>
                      <a:pt x="449" y="1500"/>
                      <a:pt x="550" y="1522"/>
                      <a:pt x="646" y="1522"/>
                    </a:cubicBezTo>
                    <a:cubicBezTo>
                      <a:pt x="672" y="1522"/>
                      <a:pt x="698" y="1520"/>
                      <a:pt x="723" y="1516"/>
                    </a:cubicBezTo>
                    <a:cubicBezTo>
                      <a:pt x="1913" y="1356"/>
                      <a:pt x="3101" y="1196"/>
                      <a:pt x="4286" y="1012"/>
                    </a:cubicBezTo>
                    <a:cubicBezTo>
                      <a:pt x="4732" y="942"/>
                      <a:pt x="4961" y="662"/>
                      <a:pt x="4869" y="366"/>
                    </a:cubicBezTo>
                    <a:cubicBezTo>
                      <a:pt x="4754" y="1"/>
                      <a:pt x="4441" y="44"/>
                      <a:pt x="4121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9"/>
              <p:cNvSpPr/>
              <p:nvPr/>
            </p:nvSpPr>
            <p:spPr>
              <a:xfrm>
                <a:off x="4603750" y="3282350"/>
                <a:ext cx="1229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286" extrusionOk="0">
                    <a:moveTo>
                      <a:pt x="1112" y="0"/>
                    </a:moveTo>
                    <a:cubicBezTo>
                      <a:pt x="953" y="14"/>
                      <a:pt x="619" y="17"/>
                      <a:pt x="295" y="80"/>
                    </a:cubicBezTo>
                    <a:cubicBezTo>
                      <a:pt x="139" y="112"/>
                      <a:pt x="45" y="282"/>
                      <a:pt x="25" y="462"/>
                    </a:cubicBezTo>
                    <a:cubicBezTo>
                      <a:pt x="1" y="655"/>
                      <a:pt x="112" y="787"/>
                      <a:pt x="245" y="880"/>
                    </a:cubicBezTo>
                    <a:cubicBezTo>
                      <a:pt x="340" y="948"/>
                      <a:pt x="478" y="969"/>
                      <a:pt x="599" y="980"/>
                    </a:cubicBezTo>
                    <a:cubicBezTo>
                      <a:pt x="1720" y="1086"/>
                      <a:pt x="2843" y="1190"/>
                      <a:pt x="3965" y="1280"/>
                    </a:cubicBezTo>
                    <a:cubicBezTo>
                      <a:pt x="4017" y="1284"/>
                      <a:pt x="4068" y="1285"/>
                      <a:pt x="4120" y="1285"/>
                    </a:cubicBezTo>
                    <a:cubicBezTo>
                      <a:pt x="4275" y="1285"/>
                      <a:pt x="4430" y="1270"/>
                      <a:pt x="4581" y="1238"/>
                    </a:cubicBezTo>
                    <a:cubicBezTo>
                      <a:pt x="4754" y="1205"/>
                      <a:pt x="4869" y="1065"/>
                      <a:pt x="4892" y="890"/>
                    </a:cubicBezTo>
                    <a:cubicBezTo>
                      <a:pt x="4916" y="721"/>
                      <a:pt x="4878" y="533"/>
                      <a:pt x="4731" y="446"/>
                    </a:cubicBezTo>
                    <a:cubicBezTo>
                      <a:pt x="4556" y="345"/>
                      <a:pt x="4353" y="261"/>
                      <a:pt x="4155" y="241"/>
                    </a:cubicBezTo>
                    <a:cubicBezTo>
                      <a:pt x="3200" y="152"/>
                      <a:pt x="2243" y="88"/>
                      <a:pt x="1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9"/>
              <p:cNvSpPr/>
              <p:nvPr/>
            </p:nvSpPr>
            <p:spPr>
              <a:xfrm>
                <a:off x="3803200" y="3891000"/>
                <a:ext cx="9567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466" extrusionOk="0">
                    <a:moveTo>
                      <a:pt x="3352" y="0"/>
                    </a:moveTo>
                    <a:cubicBezTo>
                      <a:pt x="3296" y="0"/>
                      <a:pt x="3238" y="14"/>
                      <a:pt x="3177" y="42"/>
                    </a:cubicBezTo>
                    <a:cubicBezTo>
                      <a:pt x="3102" y="77"/>
                      <a:pt x="3022" y="110"/>
                      <a:pt x="2961" y="163"/>
                    </a:cubicBezTo>
                    <a:cubicBezTo>
                      <a:pt x="2085" y="934"/>
                      <a:pt x="1210" y="1704"/>
                      <a:pt x="344" y="2486"/>
                    </a:cubicBezTo>
                    <a:cubicBezTo>
                      <a:pt x="227" y="2591"/>
                      <a:pt x="150" y="2753"/>
                      <a:pt x="87" y="2902"/>
                    </a:cubicBezTo>
                    <a:cubicBezTo>
                      <a:pt x="1" y="3110"/>
                      <a:pt x="232" y="3439"/>
                      <a:pt x="535" y="3464"/>
                    </a:cubicBezTo>
                    <a:cubicBezTo>
                      <a:pt x="549" y="3465"/>
                      <a:pt x="564" y="3466"/>
                      <a:pt x="580" y="3466"/>
                    </a:cubicBezTo>
                    <a:cubicBezTo>
                      <a:pt x="718" y="3466"/>
                      <a:pt x="894" y="3408"/>
                      <a:pt x="1037" y="3274"/>
                    </a:cubicBezTo>
                    <a:cubicBezTo>
                      <a:pt x="1892" y="2481"/>
                      <a:pt x="2744" y="1685"/>
                      <a:pt x="3594" y="886"/>
                    </a:cubicBezTo>
                    <a:cubicBezTo>
                      <a:pt x="3654" y="828"/>
                      <a:pt x="3703" y="759"/>
                      <a:pt x="3738" y="683"/>
                    </a:cubicBezTo>
                    <a:cubicBezTo>
                      <a:pt x="3827" y="477"/>
                      <a:pt x="3820" y="282"/>
                      <a:pt x="3635" y="120"/>
                    </a:cubicBezTo>
                    <a:cubicBezTo>
                      <a:pt x="3547" y="44"/>
                      <a:pt x="3453" y="0"/>
                      <a:pt x="3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9"/>
              <p:cNvSpPr/>
              <p:nvPr/>
            </p:nvSpPr>
            <p:spPr>
              <a:xfrm>
                <a:off x="4758500" y="2762875"/>
                <a:ext cx="27800" cy="1081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27" extrusionOk="0">
                    <a:moveTo>
                      <a:pt x="495" y="0"/>
                    </a:moveTo>
                    <a:cubicBezTo>
                      <a:pt x="332" y="0"/>
                      <a:pt x="198" y="80"/>
                      <a:pt x="120" y="227"/>
                    </a:cubicBezTo>
                    <a:cubicBezTo>
                      <a:pt x="63" y="336"/>
                      <a:pt x="2" y="459"/>
                      <a:pt x="2" y="576"/>
                    </a:cubicBezTo>
                    <a:cubicBezTo>
                      <a:pt x="1" y="1617"/>
                      <a:pt x="6" y="2659"/>
                      <a:pt x="30" y="3701"/>
                    </a:cubicBezTo>
                    <a:cubicBezTo>
                      <a:pt x="33" y="3855"/>
                      <a:pt x="127" y="4019"/>
                      <a:pt x="210" y="4159"/>
                    </a:cubicBezTo>
                    <a:cubicBezTo>
                      <a:pt x="277" y="4273"/>
                      <a:pt x="407" y="4326"/>
                      <a:pt x="544" y="4326"/>
                    </a:cubicBezTo>
                    <a:cubicBezTo>
                      <a:pt x="701" y="4326"/>
                      <a:pt x="866" y="4256"/>
                      <a:pt x="953" y="4125"/>
                    </a:cubicBezTo>
                    <a:cubicBezTo>
                      <a:pt x="1076" y="3940"/>
                      <a:pt x="1112" y="3742"/>
                      <a:pt x="1098" y="3532"/>
                    </a:cubicBezTo>
                    <a:cubicBezTo>
                      <a:pt x="1073" y="3115"/>
                      <a:pt x="1038" y="2699"/>
                      <a:pt x="1007" y="2284"/>
                    </a:cubicBezTo>
                    <a:lnTo>
                      <a:pt x="975" y="2284"/>
                    </a:lnTo>
                    <a:cubicBezTo>
                      <a:pt x="975" y="1825"/>
                      <a:pt x="982" y="1366"/>
                      <a:pt x="971" y="909"/>
                    </a:cubicBezTo>
                    <a:cubicBezTo>
                      <a:pt x="970" y="700"/>
                      <a:pt x="943" y="494"/>
                      <a:pt x="893" y="291"/>
                    </a:cubicBezTo>
                    <a:cubicBezTo>
                      <a:pt x="850" y="124"/>
                      <a:pt x="712" y="14"/>
                      <a:pt x="530" y="1"/>
                    </a:cubicBezTo>
                    <a:cubicBezTo>
                      <a:pt x="518" y="0"/>
                      <a:pt x="506" y="0"/>
                      <a:pt x="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9"/>
              <p:cNvSpPr/>
              <p:nvPr/>
            </p:nvSpPr>
            <p:spPr>
              <a:xfrm>
                <a:off x="4492650" y="3055450"/>
                <a:ext cx="21780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1467" extrusionOk="0">
                    <a:moveTo>
                      <a:pt x="356" y="1"/>
                    </a:moveTo>
                    <a:cubicBezTo>
                      <a:pt x="320" y="1"/>
                      <a:pt x="288" y="2"/>
                      <a:pt x="256" y="7"/>
                    </a:cubicBezTo>
                    <a:cubicBezTo>
                      <a:pt x="146" y="24"/>
                      <a:pt x="1" y="22"/>
                      <a:pt x="25" y="201"/>
                    </a:cubicBezTo>
                    <a:cubicBezTo>
                      <a:pt x="44" y="342"/>
                      <a:pt x="157" y="403"/>
                      <a:pt x="278" y="434"/>
                    </a:cubicBezTo>
                    <a:cubicBezTo>
                      <a:pt x="400" y="463"/>
                      <a:pt x="524" y="484"/>
                      <a:pt x="648" y="498"/>
                    </a:cubicBezTo>
                    <a:cubicBezTo>
                      <a:pt x="3130" y="816"/>
                      <a:pt x="5612" y="1131"/>
                      <a:pt x="8094" y="1446"/>
                    </a:cubicBezTo>
                    <a:cubicBezTo>
                      <a:pt x="8182" y="1457"/>
                      <a:pt x="8272" y="1466"/>
                      <a:pt x="8361" y="1466"/>
                    </a:cubicBezTo>
                    <a:cubicBezTo>
                      <a:pt x="8397" y="1466"/>
                      <a:pt x="8433" y="1465"/>
                      <a:pt x="8468" y="1461"/>
                    </a:cubicBezTo>
                    <a:cubicBezTo>
                      <a:pt x="8581" y="1449"/>
                      <a:pt x="8712" y="1429"/>
                      <a:pt x="8706" y="1255"/>
                    </a:cubicBezTo>
                    <a:cubicBezTo>
                      <a:pt x="8703" y="1162"/>
                      <a:pt x="8667" y="1107"/>
                      <a:pt x="8564" y="1088"/>
                    </a:cubicBezTo>
                    <a:cubicBezTo>
                      <a:pt x="8482" y="1072"/>
                      <a:pt x="8402" y="1046"/>
                      <a:pt x="8320" y="1035"/>
                    </a:cubicBezTo>
                    <a:cubicBezTo>
                      <a:pt x="6502" y="785"/>
                      <a:pt x="4683" y="540"/>
                      <a:pt x="2865" y="297"/>
                    </a:cubicBezTo>
                    <a:cubicBezTo>
                      <a:pt x="2079" y="192"/>
                      <a:pt x="1294" y="96"/>
                      <a:pt x="563" y="4"/>
                    </a:cubicBezTo>
                    <a:cubicBezTo>
                      <a:pt x="477" y="4"/>
                      <a:pt x="412" y="1"/>
                      <a:pt x="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9"/>
              <p:cNvSpPr/>
              <p:nvPr/>
            </p:nvSpPr>
            <p:spPr>
              <a:xfrm>
                <a:off x="4936400" y="2755500"/>
                <a:ext cx="270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4196" extrusionOk="0">
                    <a:moveTo>
                      <a:pt x="609" y="1"/>
                    </a:moveTo>
                    <a:cubicBezTo>
                      <a:pt x="484" y="1"/>
                      <a:pt x="361" y="42"/>
                      <a:pt x="294" y="126"/>
                    </a:cubicBezTo>
                    <a:cubicBezTo>
                      <a:pt x="159" y="298"/>
                      <a:pt x="105" y="494"/>
                      <a:pt x="103" y="706"/>
                    </a:cubicBezTo>
                    <a:cubicBezTo>
                      <a:pt x="101" y="1207"/>
                      <a:pt x="102" y="1706"/>
                      <a:pt x="102" y="2205"/>
                    </a:cubicBezTo>
                    <a:lnTo>
                      <a:pt x="56" y="2204"/>
                    </a:lnTo>
                    <a:cubicBezTo>
                      <a:pt x="39" y="2453"/>
                      <a:pt x="11" y="2703"/>
                      <a:pt x="8" y="2953"/>
                    </a:cubicBezTo>
                    <a:cubicBezTo>
                      <a:pt x="4" y="3241"/>
                      <a:pt x="0" y="3533"/>
                      <a:pt x="36" y="3819"/>
                    </a:cubicBezTo>
                    <a:cubicBezTo>
                      <a:pt x="64" y="4042"/>
                      <a:pt x="222" y="4187"/>
                      <a:pt x="460" y="4195"/>
                    </a:cubicBezTo>
                    <a:cubicBezTo>
                      <a:pt x="467" y="4195"/>
                      <a:pt x="473" y="4195"/>
                      <a:pt x="480" y="4195"/>
                    </a:cubicBezTo>
                    <a:cubicBezTo>
                      <a:pt x="704" y="4195"/>
                      <a:pt x="845" y="4053"/>
                      <a:pt x="941" y="3863"/>
                    </a:cubicBezTo>
                    <a:cubicBezTo>
                      <a:pt x="980" y="3791"/>
                      <a:pt x="1004" y="3708"/>
                      <a:pt x="1010" y="3625"/>
                    </a:cubicBezTo>
                    <a:cubicBezTo>
                      <a:pt x="1038" y="2586"/>
                      <a:pt x="1065" y="1546"/>
                      <a:pt x="1079" y="505"/>
                    </a:cubicBezTo>
                    <a:cubicBezTo>
                      <a:pt x="1081" y="391"/>
                      <a:pt x="1007" y="270"/>
                      <a:pt x="950" y="162"/>
                    </a:cubicBezTo>
                    <a:cubicBezTo>
                      <a:pt x="893" y="55"/>
                      <a:pt x="751" y="1"/>
                      <a:pt x="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9"/>
              <p:cNvSpPr/>
              <p:nvPr/>
            </p:nvSpPr>
            <p:spPr>
              <a:xfrm>
                <a:off x="5083350" y="3001900"/>
                <a:ext cx="2090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1863" extrusionOk="0">
                    <a:moveTo>
                      <a:pt x="8063" y="0"/>
                    </a:moveTo>
                    <a:cubicBezTo>
                      <a:pt x="7965" y="0"/>
                      <a:pt x="7868" y="4"/>
                      <a:pt x="7773" y="21"/>
                    </a:cubicBezTo>
                    <a:cubicBezTo>
                      <a:pt x="5895" y="370"/>
                      <a:pt x="4017" y="721"/>
                      <a:pt x="2140" y="1074"/>
                    </a:cubicBezTo>
                    <a:cubicBezTo>
                      <a:pt x="1487" y="1197"/>
                      <a:pt x="835" y="1321"/>
                      <a:pt x="184" y="1455"/>
                    </a:cubicBezTo>
                    <a:cubicBezTo>
                      <a:pt x="43" y="1484"/>
                      <a:pt x="1" y="1622"/>
                      <a:pt x="30" y="1740"/>
                    </a:cubicBezTo>
                    <a:cubicBezTo>
                      <a:pt x="44" y="1793"/>
                      <a:pt x="161" y="1820"/>
                      <a:pt x="236" y="1860"/>
                    </a:cubicBezTo>
                    <a:cubicBezTo>
                      <a:pt x="260" y="1860"/>
                      <a:pt x="284" y="1862"/>
                      <a:pt x="309" y="1862"/>
                    </a:cubicBezTo>
                    <a:cubicBezTo>
                      <a:pt x="325" y="1862"/>
                      <a:pt x="341" y="1862"/>
                      <a:pt x="356" y="1859"/>
                    </a:cubicBezTo>
                    <a:cubicBezTo>
                      <a:pt x="2893" y="1411"/>
                      <a:pt x="5433" y="993"/>
                      <a:pt x="7945" y="416"/>
                    </a:cubicBezTo>
                    <a:cubicBezTo>
                      <a:pt x="8063" y="388"/>
                      <a:pt x="8187" y="346"/>
                      <a:pt x="8286" y="279"/>
                    </a:cubicBezTo>
                    <a:cubicBezTo>
                      <a:pt x="8336" y="244"/>
                      <a:pt x="8346" y="140"/>
                      <a:pt x="8359" y="64"/>
                    </a:cubicBezTo>
                    <a:cubicBezTo>
                      <a:pt x="8362" y="48"/>
                      <a:pt x="8293" y="2"/>
                      <a:pt x="8258" y="2"/>
                    </a:cubicBezTo>
                    <a:cubicBezTo>
                      <a:pt x="8194" y="2"/>
                      <a:pt x="8128" y="0"/>
                      <a:pt x="8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9"/>
              <p:cNvSpPr/>
              <p:nvPr/>
            </p:nvSpPr>
            <p:spPr>
              <a:xfrm>
                <a:off x="4514700" y="2926625"/>
                <a:ext cx="184675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4636" extrusionOk="0">
                    <a:moveTo>
                      <a:pt x="197" y="1"/>
                    </a:moveTo>
                    <a:cubicBezTo>
                      <a:pt x="141" y="1"/>
                      <a:pt x="81" y="8"/>
                      <a:pt x="18" y="24"/>
                    </a:cubicBezTo>
                    <a:cubicBezTo>
                      <a:pt x="0" y="616"/>
                      <a:pt x="551" y="683"/>
                      <a:pt x="887" y="890"/>
                    </a:cubicBezTo>
                    <a:cubicBezTo>
                      <a:pt x="2871" y="2117"/>
                      <a:pt x="4879" y="3305"/>
                      <a:pt x="6882" y="4502"/>
                    </a:cubicBezTo>
                    <a:cubicBezTo>
                      <a:pt x="6986" y="4565"/>
                      <a:pt x="7109" y="4599"/>
                      <a:pt x="7226" y="4634"/>
                    </a:cubicBezTo>
                    <a:cubicBezTo>
                      <a:pt x="7229" y="4635"/>
                      <a:pt x="7232" y="4636"/>
                      <a:pt x="7236" y="4636"/>
                    </a:cubicBezTo>
                    <a:cubicBezTo>
                      <a:pt x="7264" y="4636"/>
                      <a:pt x="7306" y="4608"/>
                      <a:pt x="7329" y="4588"/>
                    </a:cubicBezTo>
                    <a:cubicBezTo>
                      <a:pt x="7356" y="4566"/>
                      <a:pt x="7368" y="4528"/>
                      <a:pt x="7386" y="4498"/>
                    </a:cubicBezTo>
                    <a:cubicBezTo>
                      <a:pt x="7350" y="4425"/>
                      <a:pt x="7332" y="4326"/>
                      <a:pt x="7275" y="4286"/>
                    </a:cubicBezTo>
                    <a:cubicBezTo>
                      <a:pt x="6830" y="3978"/>
                      <a:pt x="6388" y="3664"/>
                      <a:pt x="5925" y="3384"/>
                    </a:cubicBezTo>
                    <a:cubicBezTo>
                      <a:pt x="4323" y="2410"/>
                      <a:pt x="2718" y="1441"/>
                      <a:pt x="1100" y="493"/>
                    </a:cubicBezTo>
                    <a:cubicBezTo>
                      <a:pt x="810" y="321"/>
                      <a:pt x="570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9"/>
              <p:cNvSpPr/>
              <p:nvPr/>
            </p:nvSpPr>
            <p:spPr>
              <a:xfrm>
                <a:off x="3918000" y="3966575"/>
                <a:ext cx="63925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3163" extrusionOk="0">
                    <a:moveTo>
                      <a:pt x="2112" y="1"/>
                    </a:moveTo>
                    <a:cubicBezTo>
                      <a:pt x="2040" y="1"/>
                      <a:pt x="1972" y="14"/>
                      <a:pt x="1937" y="49"/>
                    </a:cubicBezTo>
                    <a:cubicBezTo>
                      <a:pt x="1197" y="788"/>
                      <a:pt x="650" y="1671"/>
                      <a:pt x="139" y="2573"/>
                    </a:cubicBezTo>
                    <a:cubicBezTo>
                      <a:pt x="0" y="2817"/>
                      <a:pt x="281" y="3163"/>
                      <a:pt x="558" y="3163"/>
                    </a:cubicBezTo>
                    <a:cubicBezTo>
                      <a:pt x="568" y="3163"/>
                      <a:pt x="578" y="3162"/>
                      <a:pt x="589" y="3161"/>
                    </a:cubicBezTo>
                    <a:cubicBezTo>
                      <a:pt x="763" y="3146"/>
                      <a:pt x="914" y="3085"/>
                      <a:pt x="1023" y="2949"/>
                    </a:cubicBezTo>
                    <a:cubicBezTo>
                      <a:pt x="1576" y="2269"/>
                      <a:pt x="2046" y="1531"/>
                      <a:pt x="2473" y="767"/>
                    </a:cubicBezTo>
                    <a:cubicBezTo>
                      <a:pt x="2531" y="662"/>
                      <a:pt x="2537" y="530"/>
                      <a:pt x="2556" y="453"/>
                    </a:cubicBezTo>
                    <a:cubicBezTo>
                      <a:pt x="2524" y="236"/>
                      <a:pt x="2460" y="73"/>
                      <a:pt x="2286" y="24"/>
                    </a:cubicBezTo>
                    <a:cubicBezTo>
                      <a:pt x="2236" y="10"/>
                      <a:pt x="2173" y="1"/>
                      <a:pt x="2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9"/>
              <p:cNvSpPr/>
              <p:nvPr/>
            </p:nvSpPr>
            <p:spPr>
              <a:xfrm>
                <a:off x="5106925" y="3081050"/>
                <a:ext cx="184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7363" h="1397" extrusionOk="0">
                    <a:moveTo>
                      <a:pt x="282" y="1"/>
                    </a:moveTo>
                    <a:cubicBezTo>
                      <a:pt x="243" y="1"/>
                      <a:pt x="212" y="4"/>
                      <a:pt x="183" y="12"/>
                    </a:cubicBezTo>
                    <a:cubicBezTo>
                      <a:pt x="115" y="33"/>
                      <a:pt x="19" y="92"/>
                      <a:pt x="10" y="145"/>
                    </a:cubicBezTo>
                    <a:cubicBezTo>
                      <a:pt x="0" y="209"/>
                      <a:pt x="53" y="330"/>
                      <a:pt x="106" y="350"/>
                    </a:cubicBezTo>
                    <a:cubicBezTo>
                      <a:pt x="297" y="422"/>
                      <a:pt x="495" y="474"/>
                      <a:pt x="696" y="504"/>
                    </a:cubicBezTo>
                    <a:cubicBezTo>
                      <a:pt x="2014" y="697"/>
                      <a:pt x="3333" y="879"/>
                      <a:pt x="4651" y="1068"/>
                    </a:cubicBezTo>
                    <a:cubicBezTo>
                      <a:pt x="5433" y="1178"/>
                      <a:pt x="6215" y="1299"/>
                      <a:pt x="6999" y="1395"/>
                    </a:cubicBezTo>
                    <a:cubicBezTo>
                      <a:pt x="7004" y="1396"/>
                      <a:pt x="7010" y="1396"/>
                      <a:pt x="7016" y="1396"/>
                    </a:cubicBezTo>
                    <a:cubicBezTo>
                      <a:pt x="7111" y="1396"/>
                      <a:pt x="7254" y="1316"/>
                      <a:pt x="7292" y="1239"/>
                    </a:cubicBezTo>
                    <a:cubicBezTo>
                      <a:pt x="7363" y="1090"/>
                      <a:pt x="7212" y="1029"/>
                      <a:pt x="7095" y="1009"/>
                    </a:cubicBezTo>
                    <a:cubicBezTo>
                      <a:pt x="6233" y="864"/>
                      <a:pt x="5372" y="722"/>
                      <a:pt x="4508" y="591"/>
                    </a:cubicBezTo>
                    <a:cubicBezTo>
                      <a:pt x="3150" y="384"/>
                      <a:pt x="1792" y="188"/>
                      <a:pt x="569" y="8"/>
                    </a:cubicBezTo>
                    <a:cubicBezTo>
                      <a:pt x="432" y="8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9"/>
              <p:cNvSpPr/>
              <p:nvPr/>
            </p:nvSpPr>
            <p:spPr>
              <a:xfrm>
                <a:off x="4507650" y="3130775"/>
                <a:ext cx="175300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1277" extrusionOk="0">
                    <a:moveTo>
                      <a:pt x="6813" y="1"/>
                    </a:moveTo>
                    <a:cubicBezTo>
                      <a:pt x="6728" y="1"/>
                      <a:pt x="6629" y="29"/>
                      <a:pt x="6551" y="29"/>
                    </a:cubicBezTo>
                    <a:cubicBezTo>
                      <a:pt x="6546" y="29"/>
                      <a:pt x="6540" y="29"/>
                      <a:pt x="6535" y="28"/>
                    </a:cubicBezTo>
                    <a:cubicBezTo>
                      <a:pt x="6506" y="27"/>
                      <a:pt x="6477" y="26"/>
                      <a:pt x="6448" y="26"/>
                    </a:cubicBezTo>
                    <a:cubicBezTo>
                      <a:pt x="6269" y="26"/>
                      <a:pt x="6089" y="53"/>
                      <a:pt x="5911" y="76"/>
                    </a:cubicBezTo>
                    <a:cubicBezTo>
                      <a:pt x="4092" y="314"/>
                      <a:pt x="2272" y="557"/>
                      <a:pt x="454" y="801"/>
                    </a:cubicBezTo>
                    <a:cubicBezTo>
                      <a:pt x="331" y="816"/>
                      <a:pt x="212" y="855"/>
                      <a:pt x="104" y="914"/>
                    </a:cubicBezTo>
                    <a:cubicBezTo>
                      <a:pt x="48" y="946"/>
                      <a:pt x="1" y="1052"/>
                      <a:pt x="10" y="1114"/>
                    </a:cubicBezTo>
                    <a:cubicBezTo>
                      <a:pt x="19" y="1169"/>
                      <a:pt x="108" y="1227"/>
                      <a:pt x="172" y="1251"/>
                    </a:cubicBezTo>
                    <a:cubicBezTo>
                      <a:pt x="249" y="1276"/>
                      <a:pt x="337" y="1266"/>
                      <a:pt x="420" y="1272"/>
                    </a:cubicBezTo>
                    <a:cubicBezTo>
                      <a:pt x="544" y="1262"/>
                      <a:pt x="671" y="1261"/>
                      <a:pt x="794" y="1244"/>
                    </a:cubicBezTo>
                    <a:cubicBezTo>
                      <a:pt x="2738" y="982"/>
                      <a:pt x="4679" y="717"/>
                      <a:pt x="6621" y="448"/>
                    </a:cubicBezTo>
                    <a:cubicBezTo>
                      <a:pt x="6781" y="426"/>
                      <a:pt x="7012" y="381"/>
                      <a:pt x="7000" y="197"/>
                    </a:cubicBezTo>
                    <a:cubicBezTo>
                      <a:pt x="6990" y="38"/>
                      <a:pt x="6911" y="1"/>
                      <a:pt x="68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9"/>
              <p:cNvSpPr/>
              <p:nvPr/>
            </p:nvSpPr>
            <p:spPr>
              <a:xfrm>
                <a:off x="5082975" y="2916875"/>
                <a:ext cx="1542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3191" extrusionOk="0">
                    <a:moveTo>
                      <a:pt x="6055" y="0"/>
                    </a:moveTo>
                    <a:cubicBezTo>
                      <a:pt x="6054" y="0"/>
                      <a:pt x="6052" y="0"/>
                      <a:pt x="6051" y="0"/>
                    </a:cubicBezTo>
                    <a:cubicBezTo>
                      <a:pt x="5929" y="20"/>
                      <a:pt x="5798" y="34"/>
                      <a:pt x="5690" y="87"/>
                    </a:cubicBezTo>
                    <a:cubicBezTo>
                      <a:pt x="3889" y="953"/>
                      <a:pt x="2091" y="1824"/>
                      <a:pt x="295" y="2700"/>
                    </a:cubicBezTo>
                    <a:cubicBezTo>
                      <a:pt x="190" y="2751"/>
                      <a:pt x="105" y="2850"/>
                      <a:pt x="20" y="2937"/>
                    </a:cubicBezTo>
                    <a:cubicBezTo>
                      <a:pt x="0" y="2956"/>
                      <a:pt x="14" y="3019"/>
                      <a:pt x="28" y="3057"/>
                    </a:cubicBezTo>
                    <a:cubicBezTo>
                      <a:pt x="41" y="3092"/>
                      <a:pt x="73" y="3120"/>
                      <a:pt x="101" y="3154"/>
                    </a:cubicBezTo>
                    <a:cubicBezTo>
                      <a:pt x="155" y="3180"/>
                      <a:pt x="206" y="3190"/>
                      <a:pt x="255" y="3190"/>
                    </a:cubicBezTo>
                    <a:cubicBezTo>
                      <a:pt x="408" y="3190"/>
                      <a:pt x="542" y="3092"/>
                      <a:pt x="673" y="3029"/>
                    </a:cubicBezTo>
                    <a:cubicBezTo>
                      <a:pt x="2393" y="2188"/>
                      <a:pt x="4111" y="1343"/>
                      <a:pt x="5829" y="495"/>
                    </a:cubicBezTo>
                    <a:cubicBezTo>
                      <a:pt x="5941" y="442"/>
                      <a:pt x="6044" y="368"/>
                      <a:pt x="6132" y="281"/>
                    </a:cubicBezTo>
                    <a:cubicBezTo>
                      <a:pt x="6171" y="239"/>
                      <a:pt x="6158" y="138"/>
                      <a:pt x="6148" y="66"/>
                    </a:cubicBezTo>
                    <a:cubicBezTo>
                      <a:pt x="6146" y="41"/>
                      <a:pt x="6087" y="0"/>
                      <a:pt x="60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9"/>
              <p:cNvSpPr/>
              <p:nvPr/>
            </p:nvSpPr>
            <p:spPr>
              <a:xfrm>
                <a:off x="4048625" y="4005650"/>
                <a:ext cx="43750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2948" extrusionOk="0">
                    <a:moveTo>
                      <a:pt x="1247" y="0"/>
                    </a:moveTo>
                    <a:cubicBezTo>
                      <a:pt x="1245" y="0"/>
                      <a:pt x="1242" y="0"/>
                      <a:pt x="1240" y="0"/>
                    </a:cubicBezTo>
                    <a:cubicBezTo>
                      <a:pt x="1162" y="21"/>
                      <a:pt x="1078" y="27"/>
                      <a:pt x="1007" y="66"/>
                    </a:cubicBezTo>
                    <a:cubicBezTo>
                      <a:pt x="937" y="103"/>
                      <a:pt x="858" y="159"/>
                      <a:pt x="827" y="228"/>
                    </a:cubicBezTo>
                    <a:cubicBezTo>
                      <a:pt x="513" y="907"/>
                      <a:pt x="216" y="1594"/>
                      <a:pt x="59" y="2327"/>
                    </a:cubicBezTo>
                    <a:cubicBezTo>
                      <a:pt x="0" y="2598"/>
                      <a:pt x="122" y="2817"/>
                      <a:pt x="392" y="2920"/>
                    </a:cubicBezTo>
                    <a:cubicBezTo>
                      <a:pt x="442" y="2939"/>
                      <a:pt x="494" y="2948"/>
                      <a:pt x="546" y="2948"/>
                    </a:cubicBezTo>
                    <a:cubicBezTo>
                      <a:pt x="735" y="2948"/>
                      <a:pt x="926" y="2830"/>
                      <a:pt x="996" y="2627"/>
                    </a:cubicBezTo>
                    <a:cubicBezTo>
                      <a:pt x="1240" y="1922"/>
                      <a:pt x="1473" y="1212"/>
                      <a:pt x="1682" y="495"/>
                    </a:cubicBezTo>
                    <a:cubicBezTo>
                      <a:pt x="1750" y="263"/>
                      <a:pt x="1487" y="0"/>
                      <a:pt x="1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39"/>
            <p:cNvGrpSpPr/>
            <p:nvPr/>
          </p:nvGrpSpPr>
          <p:grpSpPr>
            <a:xfrm>
              <a:off x="7134623" y="2479678"/>
              <a:ext cx="715753" cy="315184"/>
              <a:chOff x="2818575" y="3138200"/>
              <a:chExt cx="630175" cy="277475"/>
            </a:xfrm>
          </p:grpSpPr>
          <p:sp>
            <p:nvSpPr>
              <p:cNvPr id="432" name="Google Shape;432;p39"/>
              <p:cNvSpPr/>
              <p:nvPr/>
            </p:nvSpPr>
            <p:spPr>
              <a:xfrm>
                <a:off x="2970725" y="3216775"/>
                <a:ext cx="316250" cy="1989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7956" extrusionOk="0">
                    <a:moveTo>
                      <a:pt x="3827" y="1"/>
                    </a:moveTo>
                    <a:cubicBezTo>
                      <a:pt x="1714" y="1"/>
                      <a:pt x="0" y="1781"/>
                      <a:pt x="0" y="3979"/>
                    </a:cubicBezTo>
                    <a:cubicBezTo>
                      <a:pt x="0" y="6175"/>
                      <a:pt x="1714" y="7955"/>
                      <a:pt x="3827" y="7955"/>
                    </a:cubicBezTo>
                    <a:cubicBezTo>
                      <a:pt x="4783" y="7955"/>
                      <a:pt x="5655" y="7589"/>
                      <a:pt x="6325" y="6987"/>
                    </a:cubicBezTo>
                    <a:cubicBezTo>
                      <a:pt x="6996" y="7589"/>
                      <a:pt x="7868" y="7955"/>
                      <a:pt x="8823" y="7955"/>
                    </a:cubicBezTo>
                    <a:cubicBezTo>
                      <a:pt x="10937" y="7955"/>
                      <a:pt x="12649" y="6175"/>
                      <a:pt x="12649" y="3979"/>
                    </a:cubicBezTo>
                    <a:cubicBezTo>
                      <a:pt x="12649" y="1781"/>
                      <a:pt x="10937" y="1"/>
                      <a:pt x="8823" y="1"/>
                    </a:cubicBezTo>
                    <a:cubicBezTo>
                      <a:pt x="7868" y="1"/>
                      <a:pt x="6996" y="368"/>
                      <a:pt x="6325" y="970"/>
                    </a:cubicBezTo>
                    <a:cubicBezTo>
                      <a:pt x="5655" y="368"/>
                      <a:pt x="4783" y="1"/>
                      <a:pt x="38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9"/>
              <p:cNvSpPr/>
              <p:nvPr/>
            </p:nvSpPr>
            <p:spPr>
              <a:xfrm>
                <a:off x="3044750" y="3180150"/>
                <a:ext cx="1701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461" extrusionOk="0">
                    <a:moveTo>
                      <a:pt x="3403" y="1"/>
                    </a:moveTo>
                    <a:cubicBezTo>
                      <a:pt x="1524" y="1"/>
                      <a:pt x="0" y="776"/>
                      <a:pt x="0" y="1731"/>
                    </a:cubicBezTo>
                    <a:cubicBezTo>
                      <a:pt x="0" y="2687"/>
                      <a:pt x="1524" y="3461"/>
                      <a:pt x="3403" y="3461"/>
                    </a:cubicBezTo>
                    <a:cubicBezTo>
                      <a:pt x="5282" y="3461"/>
                      <a:pt x="6806" y="2687"/>
                      <a:pt x="6806" y="1731"/>
                    </a:cubicBezTo>
                    <a:cubicBezTo>
                      <a:pt x="6806" y="776"/>
                      <a:pt x="5282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9"/>
              <p:cNvSpPr/>
              <p:nvPr/>
            </p:nvSpPr>
            <p:spPr>
              <a:xfrm>
                <a:off x="2939575" y="3138200"/>
                <a:ext cx="557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230" extrusionOk="0">
                    <a:moveTo>
                      <a:pt x="1113" y="1"/>
                    </a:moveTo>
                    <a:cubicBezTo>
                      <a:pt x="498" y="1"/>
                      <a:pt x="0" y="500"/>
                      <a:pt x="0" y="1115"/>
                    </a:cubicBezTo>
                    <a:cubicBezTo>
                      <a:pt x="0" y="1730"/>
                      <a:pt x="498" y="2229"/>
                      <a:pt x="1113" y="2229"/>
                    </a:cubicBezTo>
                    <a:cubicBezTo>
                      <a:pt x="1729" y="2229"/>
                      <a:pt x="2228" y="1730"/>
                      <a:pt x="2228" y="1115"/>
                    </a:cubicBezTo>
                    <a:cubicBezTo>
                      <a:pt x="2228" y="500"/>
                      <a:pt x="1729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9"/>
              <p:cNvSpPr/>
              <p:nvPr/>
            </p:nvSpPr>
            <p:spPr>
              <a:xfrm>
                <a:off x="3281650" y="3138200"/>
                <a:ext cx="557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230" extrusionOk="0">
                    <a:moveTo>
                      <a:pt x="1114" y="1"/>
                    </a:moveTo>
                    <a:cubicBezTo>
                      <a:pt x="499" y="1"/>
                      <a:pt x="0" y="500"/>
                      <a:pt x="0" y="1115"/>
                    </a:cubicBezTo>
                    <a:cubicBezTo>
                      <a:pt x="0" y="1730"/>
                      <a:pt x="499" y="2229"/>
                      <a:pt x="1114" y="2229"/>
                    </a:cubicBezTo>
                    <a:cubicBezTo>
                      <a:pt x="1730" y="2229"/>
                      <a:pt x="2229" y="1730"/>
                      <a:pt x="2229" y="1115"/>
                    </a:cubicBezTo>
                    <a:cubicBezTo>
                      <a:pt x="2229" y="500"/>
                      <a:pt x="1730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9"/>
              <p:cNvSpPr/>
              <p:nvPr/>
            </p:nvSpPr>
            <p:spPr>
              <a:xfrm>
                <a:off x="2818575" y="3208500"/>
                <a:ext cx="954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5" y="3819"/>
                      <a:pt x="3819" y="2964"/>
                      <a:pt x="3819" y="1909"/>
                    </a:cubicBezTo>
                    <a:cubicBezTo>
                      <a:pt x="3819" y="855"/>
                      <a:pt x="2965" y="0"/>
                      <a:pt x="1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9"/>
              <p:cNvSpPr/>
              <p:nvPr/>
            </p:nvSpPr>
            <p:spPr>
              <a:xfrm>
                <a:off x="3353250" y="3208500"/>
                <a:ext cx="955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4" y="3819"/>
                      <a:pt x="3819" y="2964"/>
                      <a:pt x="3819" y="1909"/>
                    </a:cubicBezTo>
                    <a:cubicBezTo>
                      <a:pt x="3819" y="855"/>
                      <a:pt x="2964" y="0"/>
                      <a:pt x="1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3D67175-9532-671C-BE85-14C681463A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97"/>
          <a:stretch/>
        </p:blipFill>
        <p:spPr>
          <a:xfrm flipH="1">
            <a:off x="2128251" y="2110631"/>
            <a:ext cx="1286349" cy="1237595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5E4EC85F-50A4-D338-E394-2D9DED44FA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603"/>
          <a:stretch/>
        </p:blipFill>
        <p:spPr>
          <a:xfrm flipH="1">
            <a:off x="3414600" y="2109898"/>
            <a:ext cx="871823" cy="1237595"/>
          </a:xfrm>
          <a:prstGeom prst="rect">
            <a:avLst/>
          </a:prstGeom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C0C9647F-AAC5-582E-A07B-B0289CF84467}"/>
              </a:ext>
            </a:extLst>
          </p:cNvPr>
          <p:cNvCxnSpPr>
            <a:cxnSpLocks/>
          </p:cNvCxnSpPr>
          <p:nvPr/>
        </p:nvCxnSpPr>
        <p:spPr>
          <a:xfrm flipH="1">
            <a:off x="2493645" y="2121328"/>
            <a:ext cx="782574" cy="11984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242E16BD-B7F2-1AB5-C996-C71E81396679}"/>
              </a:ext>
            </a:extLst>
          </p:cNvPr>
          <p:cNvSpPr/>
          <p:nvPr/>
        </p:nvSpPr>
        <p:spPr>
          <a:xfrm>
            <a:off x="9795797" y="2134027"/>
            <a:ext cx="1137920" cy="1219200"/>
          </a:xfrm>
          <a:custGeom>
            <a:avLst/>
            <a:gdLst>
              <a:gd name="connsiteX0" fmla="*/ 416560 w 1137920"/>
              <a:gd name="connsiteY0" fmla="*/ 0 h 1219200"/>
              <a:gd name="connsiteX1" fmla="*/ 1137920 w 1137920"/>
              <a:gd name="connsiteY1" fmla="*/ 5080 h 1219200"/>
              <a:gd name="connsiteX2" fmla="*/ 345440 w 1137920"/>
              <a:gd name="connsiteY2" fmla="*/ 1219200 h 1219200"/>
              <a:gd name="connsiteX3" fmla="*/ 0 w 1137920"/>
              <a:gd name="connsiteY3" fmla="*/ 1214120 h 1219200"/>
              <a:gd name="connsiteX4" fmla="*/ 416560 w 113792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920" h="1219200">
                <a:moveTo>
                  <a:pt x="416560" y="0"/>
                </a:moveTo>
                <a:lnTo>
                  <a:pt x="1137920" y="5080"/>
                </a:lnTo>
                <a:lnTo>
                  <a:pt x="345440" y="1219200"/>
                </a:lnTo>
                <a:lnTo>
                  <a:pt x="0" y="1214120"/>
                </a:lnTo>
                <a:lnTo>
                  <a:pt x="41656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228E4E0C-25BA-0AAA-C3FB-BA59403C1906}"/>
              </a:ext>
            </a:extLst>
          </p:cNvPr>
          <p:cNvSpPr/>
          <p:nvPr/>
        </p:nvSpPr>
        <p:spPr>
          <a:xfrm>
            <a:off x="6749163" y="2132621"/>
            <a:ext cx="1793240" cy="1214120"/>
          </a:xfrm>
          <a:custGeom>
            <a:avLst/>
            <a:gdLst>
              <a:gd name="connsiteX0" fmla="*/ 792480 w 1793240"/>
              <a:gd name="connsiteY0" fmla="*/ 0 h 1214120"/>
              <a:gd name="connsiteX1" fmla="*/ 1371600 w 1793240"/>
              <a:gd name="connsiteY1" fmla="*/ 0 h 1214120"/>
              <a:gd name="connsiteX2" fmla="*/ 1793240 w 1793240"/>
              <a:gd name="connsiteY2" fmla="*/ 1214120 h 1214120"/>
              <a:gd name="connsiteX3" fmla="*/ 0 w 1793240"/>
              <a:gd name="connsiteY3" fmla="*/ 1209040 h 1214120"/>
              <a:gd name="connsiteX4" fmla="*/ 792480 w 1793240"/>
              <a:gd name="connsiteY4" fmla="*/ 0 h 12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40" h="1214120">
                <a:moveTo>
                  <a:pt x="792480" y="0"/>
                </a:moveTo>
                <a:lnTo>
                  <a:pt x="1371600" y="0"/>
                </a:lnTo>
                <a:lnTo>
                  <a:pt x="1793240" y="1214120"/>
                </a:lnTo>
                <a:lnTo>
                  <a:pt x="0" y="1209040"/>
                </a:lnTo>
                <a:lnTo>
                  <a:pt x="79248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B6FAFA0-DAB1-C39A-01BA-2295F94EC07D}"/>
              </a:ext>
            </a:extLst>
          </p:cNvPr>
          <p:cNvSpPr txBox="1"/>
          <p:nvPr/>
        </p:nvSpPr>
        <p:spPr>
          <a:xfrm>
            <a:off x="2238495" y="168225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3D9BC6-EA71-F6A7-9381-FC63B43D86AB}"/>
              </a:ext>
            </a:extLst>
          </p:cNvPr>
          <p:cNvSpPr txBox="1"/>
          <p:nvPr/>
        </p:nvSpPr>
        <p:spPr>
          <a:xfrm>
            <a:off x="3042822" y="1685063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711B1FF-12DF-A5E6-44ED-E4C21B6EAD61}"/>
              </a:ext>
            </a:extLst>
          </p:cNvPr>
          <p:cNvSpPr txBox="1"/>
          <p:nvPr/>
        </p:nvSpPr>
        <p:spPr>
          <a:xfrm>
            <a:off x="3803088" y="1673633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645ED1-9EC3-5AEF-6E66-743A1277CE3D}"/>
              </a:ext>
            </a:extLst>
          </p:cNvPr>
          <p:cNvSpPr txBox="1"/>
          <p:nvPr/>
        </p:nvSpPr>
        <p:spPr>
          <a:xfrm>
            <a:off x="4192860" y="327967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4B79EC0-E62D-047D-250C-FA8C326C42BD}"/>
              </a:ext>
            </a:extLst>
          </p:cNvPr>
          <p:cNvSpPr txBox="1"/>
          <p:nvPr/>
        </p:nvSpPr>
        <p:spPr>
          <a:xfrm>
            <a:off x="2287499" y="3284250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0B99136-7665-82DD-455C-CF9DC0C0674A}"/>
              </a:ext>
            </a:extLst>
          </p:cNvPr>
          <p:cNvSpPr txBox="1"/>
          <p:nvPr/>
        </p:nvSpPr>
        <p:spPr>
          <a:xfrm>
            <a:off x="1787454" y="327967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9774C2A-8A56-DE34-4F0A-8D21B59E3295}"/>
              </a:ext>
            </a:extLst>
          </p:cNvPr>
          <p:cNvSpPr txBox="1"/>
          <p:nvPr/>
        </p:nvSpPr>
        <p:spPr>
          <a:xfrm>
            <a:off x="9943119" y="1677680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F3F31CB-9C35-7D33-92D6-0DBAEBD3AF01}"/>
              </a:ext>
            </a:extLst>
          </p:cNvPr>
          <p:cNvSpPr txBox="1"/>
          <p:nvPr/>
        </p:nvSpPr>
        <p:spPr>
          <a:xfrm>
            <a:off x="10747446" y="168048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M’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64C2DE4-ED79-A031-0F9C-5EB694C25915}"/>
              </a:ext>
            </a:extLst>
          </p:cNvPr>
          <p:cNvSpPr txBox="1"/>
          <p:nvPr/>
        </p:nvSpPr>
        <p:spPr>
          <a:xfrm>
            <a:off x="9992123" y="327967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N’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CBA304BC-52CC-CFDA-E12F-48E03812B2C1}"/>
              </a:ext>
            </a:extLst>
          </p:cNvPr>
          <p:cNvSpPr txBox="1"/>
          <p:nvPr/>
        </p:nvSpPr>
        <p:spPr>
          <a:xfrm>
            <a:off x="9492078" y="3275100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8BE845D6-F678-28C3-5AB3-1DCA3DF7D99A}"/>
              </a:ext>
            </a:extLst>
          </p:cNvPr>
          <p:cNvSpPr txBox="1"/>
          <p:nvPr/>
        </p:nvSpPr>
        <p:spPr>
          <a:xfrm>
            <a:off x="7278239" y="1693685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DCB5C2-CC41-68BC-1C24-A4B6E461CC15}"/>
              </a:ext>
            </a:extLst>
          </p:cNvPr>
          <p:cNvSpPr txBox="1"/>
          <p:nvPr/>
        </p:nvSpPr>
        <p:spPr>
          <a:xfrm>
            <a:off x="8038505" y="168225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BED4B0C8-DE2F-336A-9894-FE00FA42C824}"/>
              </a:ext>
            </a:extLst>
          </p:cNvPr>
          <p:cNvSpPr txBox="1"/>
          <p:nvPr/>
        </p:nvSpPr>
        <p:spPr>
          <a:xfrm>
            <a:off x="8428277" y="3288297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05F3211C-567B-00AD-A24D-EB3AA94C3EB8}"/>
              </a:ext>
            </a:extLst>
          </p:cNvPr>
          <p:cNvSpPr txBox="1"/>
          <p:nvPr/>
        </p:nvSpPr>
        <p:spPr>
          <a:xfrm>
            <a:off x="6522916" y="3292872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34" name="Hình tự do: Hình 33">
            <a:extLst>
              <a:ext uri="{FF2B5EF4-FFF2-40B4-BE49-F238E27FC236}">
                <a16:creationId xmlns:a16="http://schemas.microsoft.com/office/drawing/2014/main" id="{A35F674B-2647-0450-F216-B0C90CA85E3F}"/>
              </a:ext>
            </a:extLst>
          </p:cNvPr>
          <p:cNvSpPr/>
          <p:nvPr/>
        </p:nvSpPr>
        <p:spPr>
          <a:xfrm>
            <a:off x="1218009" y="1264051"/>
            <a:ext cx="4220286" cy="1198452"/>
          </a:xfrm>
          <a:custGeom>
            <a:avLst/>
            <a:gdLst>
              <a:gd name="connsiteX0" fmla="*/ 1394796 w 4220286"/>
              <a:gd name="connsiteY0" fmla="*/ 1549934 h 1559459"/>
              <a:gd name="connsiteX1" fmla="*/ 23196 w 4220286"/>
              <a:gd name="connsiteY1" fmla="*/ 1130834 h 1559459"/>
              <a:gd name="connsiteX2" fmla="*/ 804246 w 4220286"/>
              <a:gd name="connsiteY2" fmla="*/ 178334 h 1559459"/>
              <a:gd name="connsiteX3" fmla="*/ 4061796 w 4220286"/>
              <a:gd name="connsiteY3" fmla="*/ 130709 h 1559459"/>
              <a:gd name="connsiteX4" fmla="*/ 3414096 w 4220286"/>
              <a:gd name="connsiteY4" fmla="*/ 1559459 h 155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286" h="1559459">
                <a:moveTo>
                  <a:pt x="1394796" y="1549934"/>
                </a:moveTo>
                <a:cubicBezTo>
                  <a:pt x="758208" y="1454684"/>
                  <a:pt x="121621" y="1359434"/>
                  <a:pt x="23196" y="1130834"/>
                </a:cubicBezTo>
                <a:cubicBezTo>
                  <a:pt x="-75229" y="902234"/>
                  <a:pt x="131146" y="345021"/>
                  <a:pt x="804246" y="178334"/>
                </a:cubicBezTo>
                <a:cubicBezTo>
                  <a:pt x="1477346" y="11646"/>
                  <a:pt x="3626821" y="-99478"/>
                  <a:pt x="4061796" y="130709"/>
                </a:cubicBezTo>
                <a:cubicBezTo>
                  <a:pt x="4496771" y="360896"/>
                  <a:pt x="3955433" y="960177"/>
                  <a:pt x="3414096" y="1559459"/>
                </a:cubicBezTo>
              </a:path>
            </a:pathLst>
          </a:custGeom>
          <a:noFill/>
          <a:ln w="15875">
            <a:solidFill>
              <a:schemeClr val="tx2">
                <a:lumMod val="50000"/>
              </a:schemeClr>
            </a:solidFill>
            <a:prstDash val="dash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1A00E1E-033E-4839-C635-74353ED7242E}"/>
              </a:ext>
            </a:extLst>
          </p:cNvPr>
          <p:cNvSpPr txBox="1"/>
          <p:nvPr/>
        </p:nvSpPr>
        <p:spPr>
          <a:xfrm>
            <a:off x="2699791" y="4624238"/>
            <a:ext cx="7305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Chuyển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AM’N’D sang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bên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phải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MBCN;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491A98C-B9AB-AC00-3078-659020237141}"/>
              </a:ext>
            </a:extLst>
          </p:cNvPr>
          <p:cNvSpPr txBox="1"/>
          <p:nvPr/>
        </p:nvSpPr>
        <p:spPr>
          <a:xfrm>
            <a:off x="2699791" y="5263062"/>
            <a:ext cx="744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Lật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AM’N’D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như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vẽ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ghép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lại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95A8699-F9A4-A66E-8737-42E26B55A280}"/>
              </a:ext>
            </a:extLst>
          </p:cNvPr>
          <p:cNvSpPr txBox="1"/>
          <p:nvPr/>
        </p:nvSpPr>
        <p:spPr>
          <a:xfrm>
            <a:off x="172474" y="199643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MỞ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279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/>
          <p:nvPr/>
        </p:nvSpPr>
        <p:spPr>
          <a:xfrm>
            <a:off x="10170160" y="6323695"/>
            <a:ext cx="1805839" cy="347352"/>
          </a:xfrm>
          <a:custGeom>
            <a:avLst/>
            <a:gdLst/>
            <a:ahLst/>
            <a:cxnLst/>
            <a:rect l="l" t="t" r="r" b="b"/>
            <a:pathLst>
              <a:path w="83307" h="12775" extrusionOk="0">
                <a:moveTo>
                  <a:pt x="41654" y="0"/>
                </a:moveTo>
                <a:cubicBezTo>
                  <a:pt x="30606" y="0"/>
                  <a:pt x="20012" y="674"/>
                  <a:pt x="12200" y="1872"/>
                </a:cubicBezTo>
                <a:cubicBezTo>
                  <a:pt x="4389" y="3070"/>
                  <a:pt x="0" y="4694"/>
                  <a:pt x="0" y="6388"/>
                </a:cubicBezTo>
                <a:cubicBezTo>
                  <a:pt x="0" y="8081"/>
                  <a:pt x="4389" y="9707"/>
                  <a:pt x="12200" y="10903"/>
                </a:cubicBezTo>
                <a:cubicBezTo>
                  <a:pt x="20012" y="12101"/>
                  <a:pt x="30606" y="12775"/>
                  <a:pt x="41654" y="12775"/>
                </a:cubicBezTo>
                <a:cubicBezTo>
                  <a:pt x="52701" y="12775"/>
                  <a:pt x="63296" y="12101"/>
                  <a:pt x="71107" y="10903"/>
                </a:cubicBezTo>
                <a:cubicBezTo>
                  <a:pt x="78919" y="9707"/>
                  <a:pt x="83306" y="8081"/>
                  <a:pt x="83306" y="6388"/>
                </a:cubicBezTo>
                <a:cubicBezTo>
                  <a:pt x="83306" y="4694"/>
                  <a:pt x="78919" y="3070"/>
                  <a:pt x="71107" y="1872"/>
                </a:cubicBezTo>
                <a:cubicBezTo>
                  <a:pt x="63296" y="674"/>
                  <a:pt x="52701" y="0"/>
                  <a:pt x="41654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06" name="Google Shape;406;p39"/>
          <p:cNvGrpSpPr/>
          <p:nvPr/>
        </p:nvGrpSpPr>
        <p:grpSpPr>
          <a:xfrm>
            <a:off x="10315309" y="5222240"/>
            <a:ext cx="1592048" cy="1361234"/>
            <a:chOff x="5192952" y="2060591"/>
            <a:chExt cx="3097485" cy="2648414"/>
          </a:xfrm>
        </p:grpSpPr>
        <p:grpSp>
          <p:nvGrpSpPr>
            <p:cNvPr id="407" name="Google Shape;407;p39"/>
            <p:cNvGrpSpPr/>
            <p:nvPr/>
          </p:nvGrpSpPr>
          <p:grpSpPr>
            <a:xfrm>
              <a:off x="5192952" y="2060591"/>
              <a:ext cx="3097485" cy="2648414"/>
              <a:chOff x="3624575" y="2743225"/>
              <a:chExt cx="1667825" cy="1426025"/>
            </a:xfrm>
          </p:grpSpPr>
          <p:sp>
            <p:nvSpPr>
              <p:cNvPr id="408" name="Google Shape;408;p39"/>
              <p:cNvSpPr/>
              <p:nvPr/>
            </p:nvSpPr>
            <p:spPr>
              <a:xfrm>
                <a:off x="3624575" y="2749975"/>
                <a:ext cx="1641100" cy="1390850"/>
              </a:xfrm>
              <a:custGeom>
                <a:avLst/>
                <a:gdLst/>
                <a:ahLst/>
                <a:cxnLst/>
                <a:rect l="l" t="t" r="r" b="b"/>
                <a:pathLst>
                  <a:path w="65644" h="55634" extrusionOk="0">
                    <a:moveTo>
                      <a:pt x="31084" y="49958"/>
                    </a:moveTo>
                    <a:cubicBezTo>
                      <a:pt x="31123" y="49958"/>
                      <a:pt x="31130" y="49993"/>
                      <a:pt x="31094" y="50054"/>
                    </a:cubicBezTo>
                    <a:cubicBezTo>
                      <a:pt x="31072" y="50095"/>
                      <a:pt x="31066" y="50109"/>
                      <a:pt x="31066" y="50109"/>
                    </a:cubicBezTo>
                    <a:cubicBezTo>
                      <a:pt x="31065" y="50109"/>
                      <a:pt x="31091" y="50045"/>
                      <a:pt x="31038" y="50045"/>
                    </a:cubicBezTo>
                    <a:cubicBezTo>
                      <a:pt x="31034" y="50045"/>
                      <a:pt x="31030" y="50046"/>
                      <a:pt x="31026" y="50046"/>
                    </a:cubicBezTo>
                    <a:lnTo>
                      <a:pt x="31026" y="50046"/>
                    </a:lnTo>
                    <a:cubicBezTo>
                      <a:pt x="31032" y="50008"/>
                      <a:pt x="31011" y="50000"/>
                      <a:pt x="30993" y="50000"/>
                    </a:cubicBezTo>
                    <a:cubicBezTo>
                      <a:pt x="30979" y="50000"/>
                      <a:pt x="30967" y="50004"/>
                      <a:pt x="30966" y="50004"/>
                    </a:cubicBezTo>
                    <a:cubicBezTo>
                      <a:pt x="30964" y="50004"/>
                      <a:pt x="30978" y="49999"/>
                      <a:pt x="31022" y="49976"/>
                    </a:cubicBezTo>
                    <a:cubicBezTo>
                      <a:pt x="31047" y="49964"/>
                      <a:pt x="31069" y="49958"/>
                      <a:pt x="31084" y="49958"/>
                    </a:cubicBezTo>
                    <a:close/>
                    <a:moveTo>
                      <a:pt x="50056" y="0"/>
                    </a:moveTo>
                    <a:cubicBezTo>
                      <a:pt x="49357" y="0"/>
                      <a:pt x="48649" y="59"/>
                      <a:pt x="47933" y="178"/>
                    </a:cubicBezTo>
                    <a:cubicBezTo>
                      <a:pt x="46281" y="455"/>
                      <a:pt x="44662" y="842"/>
                      <a:pt x="43121" y="1498"/>
                    </a:cubicBezTo>
                    <a:cubicBezTo>
                      <a:pt x="42793" y="1637"/>
                      <a:pt x="42482" y="1707"/>
                      <a:pt x="42166" y="1707"/>
                    </a:cubicBezTo>
                    <a:cubicBezTo>
                      <a:pt x="41927" y="1707"/>
                      <a:pt x="41685" y="1667"/>
                      <a:pt x="41431" y="1587"/>
                    </a:cubicBezTo>
                    <a:cubicBezTo>
                      <a:pt x="40516" y="1298"/>
                      <a:pt x="39585" y="1064"/>
                      <a:pt x="38660" y="812"/>
                    </a:cubicBezTo>
                    <a:cubicBezTo>
                      <a:pt x="38462" y="757"/>
                      <a:pt x="38261" y="696"/>
                      <a:pt x="38056" y="696"/>
                    </a:cubicBezTo>
                    <a:cubicBezTo>
                      <a:pt x="37972" y="696"/>
                      <a:pt x="37887" y="706"/>
                      <a:pt x="37801" y="732"/>
                    </a:cubicBezTo>
                    <a:cubicBezTo>
                      <a:pt x="37687" y="766"/>
                      <a:pt x="37555" y="834"/>
                      <a:pt x="37575" y="987"/>
                    </a:cubicBezTo>
                    <a:cubicBezTo>
                      <a:pt x="37602" y="1192"/>
                      <a:pt x="37644" y="1393"/>
                      <a:pt x="37702" y="1590"/>
                    </a:cubicBezTo>
                    <a:cubicBezTo>
                      <a:pt x="38070" y="2786"/>
                      <a:pt x="38433" y="3984"/>
                      <a:pt x="38829" y="5170"/>
                    </a:cubicBezTo>
                    <a:cubicBezTo>
                      <a:pt x="38945" y="5519"/>
                      <a:pt x="38918" y="5803"/>
                      <a:pt x="38750" y="6119"/>
                    </a:cubicBezTo>
                    <a:cubicBezTo>
                      <a:pt x="38278" y="7001"/>
                      <a:pt x="37804" y="7885"/>
                      <a:pt x="37376" y="8789"/>
                    </a:cubicBezTo>
                    <a:cubicBezTo>
                      <a:pt x="37039" y="9504"/>
                      <a:pt x="36763" y="10249"/>
                      <a:pt x="36467" y="10984"/>
                    </a:cubicBezTo>
                    <a:cubicBezTo>
                      <a:pt x="36392" y="11170"/>
                      <a:pt x="36279" y="11370"/>
                      <a:pt x="36450" y="11566"/>
                    </a:cubicBezTo>
                    <a:cubicBezTo>
                      <a:pt x="36528" y="11656"/>
                      <a:pt x="36611" y="11685"/>
                      <a:pt x="36697" y="11685"/>
                    </a:cubicBezTo>
                    <a:cubicBezTo>
                      <a:pt x="36801" y="11685"/>
                      <a:pt x="36911" y="11642"/>
                      <a:pt x="37022" y="11612"/>
                    </a:cubicBezTo>
                    <a:cubicBezTo>
                      <a:pt x="37322" y="11536"/>
                      <a:pt x="37584" y="11307"/>
                      <a:pt x="37905" y="11307"/>
                    </a:cubicBezTo>
                    <a:cubicBezTo>
                      <a:pt x="37956" y="11307"/>
                      <a:pt x="38009" y="11313"/>
                      <a:pt x="38064" y="11327"/>
                    </a:cubicBezTo>
                    <a:cubicBezTo>
                      <a:pt x="38179" y="11569"/>
                      <a:pt x="38029" y="11744"/>
                      <a:pt x="37951" y="11916"/>
                    </a:cubicBezTo>
                    <a:cubicBezTo>
                      <a:pt x="36956" y="14093"/>
                      <a:pt x="36340" y="16384"/>
                      <a:pt x="35891" y="18725"/>
                    </a:cubicBezTo>
                    <a:cubicBezTo>
                      <a:pt x="35834" y="19011"/>
                      <a:pt x="35796" y="19301"/>
                      <a:pt x="35775" y="19591"/>
                    </a:cubicBezTo>
                    <a:cubicBezTo>
                      <a:pt x="35760" y="19850"/>
                      <a:pt x="35899" y="20004"/>
                      <a:pt x="36111" y="20004"/>
                    </a:cubicBezTo>
                    <a:cubicBezTo>
                      <a:pt x="36186" y="20004"/>
                      <a:pt x="36270" y="19985"/>
                      <a:pt x="36360" y="19944"/>
                    </a:cubicBezTo>
                    <a:cubicBezTo>
                      <a:pt x="37041" y="19633"/>
                      <a:pt x="37712" y="19296"/>
                      <a:pt x="38401" y="19001"/>
                    </a:cubicBezTo>
                    <a:cubicBezTo>
                      <a:pt x="38753" y="18851"/>
                      <a:pt x="39110" y="18672"/>
                      <a:pt x="39522" y="18672"/>
                    </a:cubicBezTo>
                    <a:cubicBezTo>
                      <a:pt x="39580" y="18672"/>
                      <a:pt x="39640" y="18676"/>
                      <a:pt x="39701" y="18683"/>
                    </a:cubicBezTo>
                    <a:cubicBezTo>
                      <a:pt x="39813" y="19326"/>
                      <a:pt x="39622" y="19892"/>
                      <a:pt x="39518" y="20457"/>
                    </a:cubicBezTo>
                    <a:cubicBezTo>
                      <a:pt x="38803" y="24308"/>
                      <a:pt x="37573" y="27959"/>
                      <a:pt x="35307" y="31208"/>
                    </a:cubicBezTo>
                    <a:cubicBezTo>
                      <a:pt x="34639" y="32167"/>
                      <a:pt x="34004" y="33149"/>
                      <a:pt x="33403" y="34150"/>
                    </a:cubicBezTo>
                    <a:cubicBezTo>
                      <a:pt x="31779" y="36863"/>
                      <a:pt x="30719" y="39786"/>
                      <a:pt x="30194" y="42908"/>
                    </a:cubicBezTo>
                    <a:cubicBezTo>
                      <a:pt x="30040" y="43817"/>
                      <a:pt x="29990" y="44732"/>
                      <a:pt x="29923" y="45647"/>
                    </a:cubicBezTo>
                    <a:cubicBezTo>
                      <a:pt x="29901" y="45953"/>
                      <a:pt x="29807" y="46193"/>
                      <a:pt x="29523" y="46373"/>
                    </a:cubicBezTo>
                    <a:cubicBezTo>
                      <a:pt x="28179" y="47214"/>
                      <a:pt x="26850" y="48079"/>
                      <a:pt x="25508" y="48924"/>
                    </a:cubicBezTo>
                    <a:cubicBezTo>
                      <a:pt x="24800" y="49371"/>
                      <a:pt x="24033" y="49706"/>
                      <a:pt x="23247" y="49983"/>
                    </a:cubicBezTo>
                    <a:cubicBezTo>
                      <a:pt x="22133" y="50375"/>
                      <a:pt x="20990" y="50611"/>
                      <a:pt x="19835" y="50611"/>
                    </a:cubicBezTo>
                    <a:cubicBezTo>
                      <a:pt x="19371" y="50611"/>
                      <a:pt x="18906" y="50573"/>
                      <a:pt x="18440" y="50492"/>
                    </a:cubicBezTo>
                    <a:cubicBezTo>
                      <a:pt x="14194" y="49759"/>
                      <a:pt x="11091" y="47461"/>
                      <a:pt x="9283" y="43522"/>
                    </a:cubicBezTo>
                    <a:cubicBezTo>
                      <a:pt x="8763" y="42388"/>
                      <a:pt x="8392" y="41185"/>
                      <a:pt x="7955" y="40013"/>
                    </a:cubicBezTo>
                    <a:cubicBezTo>
                      <a:pt x="7532" y="38881"/>
                      <a:pt x="7128" y="37741"/>
                      <a:pt x="6683" y="36618"/>
                    </a:cubicBezTo>
                    <a:cubicBezTo>
                      <a:pt x="6373" y="35840"/>
                      <a:pt x="5941" y="35123"/>
                      <a:pt x="5425" y="34461"/>
                    </a:cubicBezTo>
                    <a:cubicBezTo>
                      <a:pt x="4947" y="33849"/>
                      <a:pt x="4340" y="33458"/>
                      <a:pt x="3587" y="33234"/>
                    </a:cubicBezTo>
                    <a:cubicBezTo>
                      <a:pt x="3322" y="33155"/>
                      <a:pt x="3052" y="33114"/>
                      <a:pt x="2785" y="33114"/>
                    </a:cubicBezTo>
                    <a:cubicBezTo>
                      <a:pt x="1865" y="33114"/>
                      <a:pt x="983" y="33598"/>
                      <a:pt x="485" y="34666"/>
                    </a:cubicBezTo>
                    <a:cubicBezTo>
                      <a:pt x="69" y="35557"/>
                      <a:pt x="1" y="36515"/>
                      <a:pt x="51" y="37483"/>
                    </a:cubicBezTo>
                    <a:cubicBezTo>
                      <a:pt x="153" y="39449"/>
                      <a:pt x="845" y="41225"/>
                      <a:pt x="1864" y="42882"/>
                    </a:cubicBezTo>
                    <a:cubicBezTo>
                      <a:pt x="3025" y="44767"/>
                      <a:pt x="4423" y="46497"/>
                      <a:pt x="6023" y="48028"/>
                    </a:cubicBezTo>
                    <a:cubicBezTo>
                      <a:pt x="7296" y="49248"/>
                      <a:pt x="8712" y="50276"/>
                      <a:pt x="10283" y="51081"/>
                    </a:cubicBezTo>
                    <a:cubicBezTo>
                      <a:pt x="13178" y="52563"/>
                      <a:pt x="16136" y="53254"/>
                      <a:pt x="19147" y="53254"/>
                    </a:cubicBezTo>
                    <a:cubicBezTo>
                      <a:pt x="21272" y="53254"/>
                      <a:pt x="23423" y="52910"/>
                      <a:pt x="25598" y="52257"/>
                    </a:cubicBezTo>
                    <a:cubicBezTo>
                      <a:pt x="27079" y="51813"/>
                      <a:pt x="28481" y="51166"/>
                      <a:pt x="29867" y="50484"/>
                    </a:cubicBezTo>
                    <a:cubicBezTo>
                      <a:pt x="30182" y="50330"/>
                      <a:pt x="30468" y="50063"/>
                      <a:pt x="30842" y="50063"/>
                    </a:cubicBezTo>
                    <a:cubicBezTo>
                      <a:pt x="30892" y="50063"/>
                      <a:pt x="30944" y="50068"/>
                      <a:pt x="30998" y="50079"/>
                    </a:cubicBezTo>
                    <a:lnTo>
                      <a:pt x="30998" y="50079"/>
                    </a:lnTo>
                    <a:cubicBezTo>
                      <a:pt x="31081" y="50331"/>
                      <a:pt x="30947" y="50545"/>
                      <a:pt x="30866" y="50771"/>
                    </a:cubicBezTo>
                    <a:cubicBezTo>
                      <a:pt x="30698" y="51242"/>
                      <a:pt x="30506" y="51708"/>
                      <a:pt x="30386" y="52192"/>
                    </a:cubicBezTo>
                    <a:cubicBezTo>
                      <a:pt x="30175" y="53052"/>
                      <a:pt x="30556" y="53657"/>
                      <a:pt x="31403" y="53907"/>
                    </a:cubicBezTo>
                    <a:cubicBezTo>
                      <a:pt x="31585" y="53960"/>
                      <a:pt x="31766" y="53981"/>
                      <a:pt x="31947" y="53981"/>
                    </a:cubicBezTo>
                    <a:cubicBezTo>
                      <a:pt x="32177" y="53981"/>
                      <a:pt x="32407" y="53948"/>
                      <a:pt x="32639" y="53907"/>
                    </a:cubicBezTo>
                    <a:cubicBezTo>
                      <a:pt x="33721" y="53720"/>
                      <a:pt x="34724" y="53294"/>
                      <a:pt x="35700" y="52831"/>
                    </a:cubicBezTo>
                    <a:cubicBezTo>
                      <a:pt x="36411" y="52492"/>
                      <a:pt x="37130" y="52353"/>
                      <a:pt x="37876" y="52353"/>
                    </a:cubicBezTo>
                    <a:cubicBezTo>
                      <a:pt x="38120" y="52353"/>
                      <a:pt x="38367" y="52368"/>
                      <a:pt x="38618" y="52396"/>
                    </a:cubicBezTo>
                    <a:cubicBezTo>
                      <a:pt x="42188" y="52790"/>
                      <a:pt x="45780" y="52840"/>
                      <a:pt x="49361" y="53044"/>
                    </a:cubicBezTo>
                    <a:cubicBezTo>
                      <a:pt x="51528" y="53167"/>
                      <a:pt x="53696" y="53239"/>
                      <a:pt x="55863" y="53366"/>
                    </a:cubicBezTo>
                    <a:cubicBezTo>
                      <a:pt x="57203" y="53444"/>
                      <a:pt x="58498" y="53701"/>
                      <a:pt x="59709" y="54350"/>
                    </a:cubicBezTo>
                    <a:cubicBezTo>
                      <a:pt x="60477" y="54763"/>
                      <a:pt x="61316" y="55042"/>
                      <a:pt x="62122" y="55381"/>
                    </a:cubicBezTo>
                    <a:cubicBezTo>
                      <a:pt x="62548" y="55561"/>
                      <a:pt x="62993" y="55633"/>
                      <a:pt x="63444" y="55633"/>
                    </a:cubicBezTo>
                    <a:cubicBezTo>
                      <a:pt x="63535" y="55633"/>
                      <a:pt x="63626" y="55631"/>
                      <a:pt x="63717" y="55625"/>
                    </a:cubicBezTo>
                    <a:cubicBezTo>
                      <a:pt x="64813" y="55558"/>
                      <a:pt x="65440" y="54688"/>
                      <a:pt x="65180" y="53625"/>
                    </a:cubicBezTo>
                    <a:cubicBezTo>
                      <a:pt x="65059" y="53130"/>
                      <a:pt x="64819" y="52687"/>
                      <a:pt x="64536" y="52277"/>
                    </a:cubicBezTo>
                    <a:cubicBezTo>
                      <a:pt x="63423" y="50669"/>
                      <a:pt x="63565" y="51033"/>
                      <a:pt x="64284" y="49230"/>
                    </a:cubicBezTo>
                    <a:cubicBezTo>
                      <a:pt x="65222" y="46870"/>
                      <a:pt x="65643" y="44421"/>
                      <a:pt x="65545" y="41885"/>
                    </a:cubicBezTo>
                    <a:cubicBezTo>
                      <a:pt x="65476" y="40048"/>
                      <a:pt x="65189" y="38227"/>
                      <a:pt x="64687" y="36459"/>
                    </a:cubicBezTo>
                    <a:cubicBezTo>
                      <a:pt x="63618" y="32687"/>
                      <a:pt x="62524" y="28924"/>
                      <a:pt x="61440" y="25158"/>
                    </a:cubicBezTo>
                    <a:cubicBezTo>
                      <a:pt x="61014" y="23674"/>
                      <a:pt x="60542" y="22196"/>
                      <a:pt x="60342" y="20665"/>
                    </a:cubicBezTo>
                    <a:cubicBezTo>
                      <a:pt x="60112" y="18912"/>
                      <a:pt x="59900" y="19155"/>
                      <a:pt x="61684" y="18725"/>
                    </a:cubicBezTo>
                    <a:cubicBezTo>
                      <a:pt x="62131" y="18618"/>
                      <a:pt x="62577" y="18508"/>
                      <a:pt x="63013" y="18371"/>
                    </a:cubicBezTo>
                    <a:cubicBezTo>
                      <a:pt x="63334" y="18271"/>
                      <a:pt x="63419" y="17942"/>
                      <a:pt x="63207" y="17670"/>
                    </a:cubicBezTo>
                    <a:cubicBezTo>
                      <a:pt x="63052" y="17474"/>
                      <a:pt x="62884" y="17289"/>
                      <a:pt x="62702" y="17116"/>
                    </a:cubicBezTo>
                    <a:cubicBezTo>
                      <a:pt x="62191" y="16624"/>
                      <a:pt x="61668" y="16144"/>
                      <a:pt x="61157" y="15652"/>
                    </a:cubicBezTo>
                    <a:cubicBezTo>
                      <a:pt x="61018" y="15517"/>
                      <a:pt x="60820" y="15398"/>
                      <a:pt x="60891" y="15105"/>
                    </a:cubicBezTo>
                    <a:lnTo>
                      <a:pt x="60891" y="15105"/>
                    </a:lnTo>
                    <a:cubicBezTo>
                      <a:pt x="61542" y="15186"/>
                      <a:pt x="62198" y="15277"/>
                      <a:pt x="62854" y="15345"/>
                    </a:cubicBezTo>
                    <a:cubicBezTo>
                      <a:pt x="62881" y="15348"/>
                      <a:pt x="62906" y="15349"/>
                      <a:pt x="62930" y="15349"/>
                    </a:cubicBezTo>
                    <a:cubicBezTo>
                      <a:pt x="63239" y="15349"/>
                      <a:pt x="63386" y="15139"/>
                      <a:pt x="63323" y="14803"/>
                    </a:cubicBezTo>
                    <a:cubicBezTo>
                      <a:pt x="63292" y="14640"/>
                      <a:pt x="63239" y="14479"/>
                      <a:pt x="63195" y="14319"/>
                    </a:cubicBezTo>
                    <a:cubicBezTo>
                      <a:pt x="62716" y="12573"/>
                      <a:pt x="61941" y="10963"/>
                      <a:pt x="60965" y="9444"/>
                    </a:cubicBezTo>
                    <a:cubicBezTo>
                      <a:pt x="60626" y="8919"/>
                      <a:pt x="60264" y="8408"/>
                      <a:pt x="59894" y="7903"/>
                    </a:cubicBezTo>
                    <a:cubicBezTo>
                      <a:pt x="59681" y="7611"/>
                      <a:pt x="59651" y="7330"/>
                      <a:pt x="59734" y="6971"/>
                    </a:cubicBezTo>
                    <a:cubicBezTo>
                      <a:pt x="60078" y="5466"/>
                      <a:pt x="60386" y="3954"/>
                      <a:pt x="60696" y="2443"/>
                    </a:cubicBezTo>
                    <a:cubicBezTo>
                      <a:pt x="60779" y="2034"/>
                      <a:pt x="60839" y="1622"/>
                      <a:pt x="60876" y="1205"/>
                    </a:cubicBezTo>
                    <a:cubicBezTo>
                      <a:pt x="60909" y="812"/>
                      <a:pt x="60742" y="623"/>
                      <a:pt x="60392" y="623"/>
                    </a:cubicBezTo>
                    <a:cubicBezTo>
                      <a:pt x="60356" y="623"/>
                      <a:pt x="60318" y="625"/>
                      <a:pt x="60277" y="629"/>
                    </a:cubicBezTo>
                    <a:cubicBezTo>
                      <a:pt x="59438" y="713"/>
                      <a:pt x="58650" y="1012"/>
                      <a:pt x="57876" y="1309"/>
                    </a:cubicBezTo>
                    <a:cubicBezTo>
                      <a:pt x="57502" y="1452"/>
                      <a:pt x="57152" y="1523"/>
                      <a:pt x="56804" y="1523"/>
                    </a:cubicBezTo>
                    <a:cubicBezTo>
                      <a:pt x="56382" y="1523"/>
                      <a:pt x="55963" y="1419"/>
                      <a:pt x="55507" y="1213"/>
                    </a:cubicBezTo>
                    <a:cubicBezTo>
                      <a:pt x="53753" y="423"/>
                      <a:pt x="51935" y="0"/>
                      <a:pt x="500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9"/>
              <p:cNvSpPr/>
              <p:nvPr/>
            </p:nvSpPr>
            <p:spPr>
              <a:xfrm>
                <a:off x="4539300" y="3662050"/>
                <a:ext cx="278800" cy="502625"/>
              </a:xfrm>
              <a:custGeom>
                <a:avLst/>
                <a:gdLst/>
                <a:ahLst/>
                <a:cxnLst/>
                <a:rect l="l" t="t" r="r" b="b"/>
                <a:pathLst>
                  <a:path w="11152" h="20105" extrusionOk="0">
                    <a:moveTo>
                      <a:pt x="5479" y="0"/>
                    </a:moveTo>
                    <a:cubicBezTo>
                      <a:pt x="5155" y="0"/>
                      <a:pt x="4884" y="151"/>
                      <a:pt x="4768" y="471"/>
                    </a:cubicBezTo>
                    <a:cubicBezTo>
                      <a:pt x="4555" y="1057"/>
                      <a:pt x="4357" y="1651"/>
                      <a:pt x="4208" y="2256"/>
                    </a:cubicBezTo>
                    <a:cubicBezTo>
                      <a:pt x="2925" y="7474"/>
                      <a:pt x="1713" y="12711"/>
                      <a:pt x="259" y="17886"/>
                    </a:cubicBezTo>
                    <a:cubicBezTo>
                      <a:pt x="181" y="18167"/>
                      <a:pt x="105" y="18450"/>
                      <a:pt x="56" y="18738"/>
                    </a:cubicBezTo>
                    <a:cubicBezTo>
                      <a:pt x="1" y="19068"/>
                      <a:pt x="139" y="19309"/>
                      <a:pt x="426" y="19456"/>
                    </a:cubicBezTo>
                    <a:cubicBezTo>
                      <a:pt x="534" y="19511"/>
                      <a:pt x="637" y="19536"/>
                      <a:pt x="736" y="19536"/>
                    </a:cubicBezTo>
                    <a:cubicBezTo>
                      <a:pt x="911" y="19536"/>
                      <a:pt x="1074" y="19457"/>
                      <a:pt x="1233" y="19332"/>
                    </a:cubicBezTo>
                    <a:cubicBezTo>
                      <a:pt x="1555" y="19076"/>
                      <a:pt x="1671" y="18615"/>
                      <a:pt x="2095" y="18459"/>
                    </a:cubicBezTo>
                    <a:cubicBezTo>
                      <a:pt x="2353" y="18738"/>
                      <a:pt x="2260" y="19097"/>
                      <a:pt x="2349" y="19407"/>
                    </a:cubicBezTo>
                    <a:cubicBezTo>
                      <a:pt x="2409" y="19615"/>
                      <a:pt x="2476" y="19807"/>
                      <a:pt x="2713" y="19867"/>
                    </a:cubicBezTo>
                    <a:cubicBezTo>
                      <a:pt x="2759" y="19879"/>
                      <a:pt x="2804" y="19884"/>
                      <a:pt x="2847" y="19884"/>
                    </a:cubicBezTo>
                    <a:cubicBezTo>
                      <a:pt x="3011" y="19884"/>
                      <a:pt x="3151" y="19805"/>
                      <a:pt x="3275" y="19683"/>
                    </a:cubicBezTo>
                    <a:cubicBezTo>
                      <a:pt x="3538" y="19424"/>
                      <a:pt x="3654" y="19036"/>
                      <a:pt x="4115" y="18786"/>
                    </a:cubicBezTo>
                    <a:cubicBezTo>
                      <a:pt x="4180" y="19152"/>
                      <a:pt x="4201" y="19445"/>
                      <a:pt x="4291" y="19715"/>
                    </a:cubicBezTo>
                    <a:cubicBezTo>
                      <a:pt x="4376" y="19965"/>
                      <a:pt x="4594" y="20104"/>
                      <a:pt x="4874" y="20104"/>
                    </a:cubicBezTo>
                    <a:cubicBezTo>
                      <a:pt x="5101" y="20104"/>
                      <a:pt x="5285" y="20004"/>
                      <a:pt x="5377" y="19800"/>
                    </a:cubicBezTo>
                    <a:cubicBezTo>
                      <a:pt x="5496" y="19534"/>
                      <a:pt x="5599" y="19262"/>
                      <a:pt x="5686" y="18983"/>
                    </a:cubicBezTo>
                    <a:cubicBezTo>
                      <a:pt x="7416" y="13631"/>
                      <a:pt x="9144" y="8280"/>
                      <a:pt x="10870" y="2928"/>
                    </a:cubicBezTo>
                    <a:cubicBezTo>
                      <a:pt x="10947" y="2690"/>
                      <a:pt x="11025" y="2451"/>
                      <a:pt x="11079" y="2207"/>
                    </a:cubicBezTo>
                    <a:cubicBezTo>
                      <a:pt x="11152" y="1885"/>
                      <a:pt x="11026" y="1637"/>
                      <a:pt x="10726" y="1490"/>
                    </a:cubicBezTo>
                    <a:cubicBezTo>
                      <a:pt x="10577" y="1419"/>
                      <a:pt x="10421" y="1361"/>
                      <a:pt x="10261" y="1316"/>
                    </a:cubicBezTo>
                    <a:cubicBezTo>
                      <a:pt x="8944" y="920"/>
                      <a:pt x="7625" y="531"/>
                      <a:pt x="6306" y="148"/>
                    </a:cubicBezTo>
                    <a:cubicBezTo>
                      <a:pt x="6066" y="75"/>
                      <a:pt x="5821" y="28"/>
                      <a:pt x="5571" y="4"/>
                    </a:cubicBezTo>
                    <a:cubicBezTo>
                      <a:pt x="5540" y="1"/>
                      <a:pt x="5509" y="0"/>
                      <a:pt x="54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9"/>
              <p:cNvSpPr/>
              <p:nvPr/>
            </p:nvSpPr>
            <p:spPr>
              <a:xfrm>
                <a:off x="4895525" y="3689525"/>
                <a:ext cx="182850" cy="479725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19189" extrusionOk="0">
                    <a:moveTo>
                      <a:pt x="2150" y="0"/>
                    </a:moveTo>
                    <a:cubicBezTo>
                      <a:pt x="1251" y="0"/>
                      <a:pt x="1135" y="254"/>
                      <a:pt x="995" y="1400"/>
                    </a:cubicBezTo>
                    <a:cubicBezTo>
                      <a:pt x="564" y="4919"/>
                      <a:pt x="418" y="8458"/>
                      <a:pt x="239" y="11994"/>
                    </a:cubicBezTo>
                    <a:cubicBezTo>
                      <a:pt x="191" y="13076"/>
                      <a:pt x="139" y="14160"/>
                      <a:pt x="93" y="15242"/>
                    </a:cubicBezTo>
                    <a:cubicBezTo>
                      <a:pt x="61" y="16032"/>
                      <a:pt x="33" y="16823"/>
                      <a:pt x="9" y="17613"/>
                    </a:cubicBezTo>
                    <a:cubicBezTo>
                      <a:pt x="1" y="17950"/>
                      <a:pt x="19" y="18283"/>
                      <a:pt x="193" y="18584"/>
                    </a:cubicBezTo>
                    <a:cubicBezTo>
                      <a:pt x="281" y="18736"/>
                      <a:pt x="428" y="18880"/>
                      <a:pt x="577" y="18880"/>
                    </a:cubicBezTo>
                    <a:cubicBezTo>
                      <a:pt x="617" y="18880"/>
                      <a:pt x="656" y="18869"/>
                      <a:pt x="695" y="18846"/>
                    </a:cubicBezTo>
                    <a:cubicBezTo>
                      <a:pt x="899" y="18725"/>
                      <a:pt x="1076" y="18658"/>
                      <a:pt x="1249" y="18658"/>
                    </a:cubicBezTo>
                    <a:cubicBezTo>
                      <a:pt x="1452" y="18658"/>
                      <a:pt x="1648" y="18751"/>
                      <a:pt x="1871" y="18959"/>
                    </a:cubicBezTo>
                    <a:cubicBezTo>
                      <a:pt x="1952" y="19035"/>
                      <a:pt x="2040" y="19067"/>
                      <a:pt x="2129" y="19067"/>
                    </a:cubicBezTo>
                    <a:cubicBezTo>
                      <a:pt x="2341" y="19067"/>
                      <a:pt x="2560" y="18887"/>
                      <a:pt x="2721" y="18687"/>
                    </a:cubicBezTo>
                    <a:cubicBezTo>
                      <a:pt x="2790" y="18601"/>
                      <a:pt x="2867" y="18551"/>
                      <a:pt x="2949" y="18551"/>
                    </a:cubicBezTo>
                    <a:cubicBezTo>
                      <a:pt x="3009" y="18551"/>
                      <a:pt x="3072" y="18578"/>
                      <a:pt x="3137" y="18640"/>
                    </a:cubicBezTo>
                    <a:cubicBezTo>
                      <a:pt x="3227" y="18726"/>
                      <a:pt x="3292" y="18841"/>
                      <a:pt x="3389" y="18916"/>
                    </a:cubicBezTo>
                    <a:cubicBezTo>
                      <a:pt x="3622" y="19097"/>
                      <a:pt x="3835" y="19189"/>
                      <a:pt x="4029" y="19189"/>
                    </a:cubicBezTo>
                    <a:cubicBezTo>
                      <a:pt x="4294" y="19189"/>
                      <a:pt x="4524" y="19018"/>
                      <a:pt x="4719" y="18675"/>
                    </a:cubicBezTo>
                    <a:cubicBezTo>
                      <a:pt x="4842" y="18457"/>
                      <a:pt x="4937" y="18224"/>
                      <a:pt x="5001" y="17983"/>
                    </a:cubicBezTo>
                    <a:cubicBezTo>
                      <a:pt x="5170" y="17340"/>
                      <a:pt x="5341" y="16695"/>
                      <a:pt x="5463" y="16041"/>
                    </a:cubicBezTo>
                    <a:cubicBezTo>
                      <a:pt x="6111" y="12516"/>
                      <a:pt x="6564" y="8963"/>
                      <a:pt x="6913" y="5396"/>
                    </a:cubicBezTo>
                    <a:cubicBezTo>
                      <a:pt x="7040" y="4110"/>
                      <a:pt x="7150" y="2823"/>
                      <a:pt x="7245" y="1535"/>
                    </a:cubicBezTo>
                    <a:cubicBezTo>
                      <a:pt x="7313" y="606"/>
                      <a:pt x="7091" y="366"/>
                      <a:pt x="6146" y="249"/>
                    </a:cubicBezTo>
                    <a:cubicBezTo>
                      <a:pt x="6064" y="239"/>
                      <a:pt x="5980" y="235"/>
                      <a:pt x="5898" y="230"/>
                    </a:cubicBezTo>
                    <a:cubicBezTo>
                      <a:pt x="4817" y="159"/>
                      <a:pt x="3736" y="76"/>
                      <a:pt x="2656" y="18"/>
                    </a:cubicBezTo>
                    <a:cubicBezTo>
                      <a:pt x="2464" y="7"/>
                      <a:pt x="2297" y="0"/>
                      <a:pt x="2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9"/>
              <p:cNvSpPr/>
              <p:nvPr/>
            </p:nvSpPr>
            <p:spPr>
              <a:xfrm>
                <a:off x="4985050" y="3415575"/>
                <a:ext cx="18870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494" extrusionOk="0">
                    <a:moveTo>
                      <a:pt x="6828" y="1"/>
                    </a:moveTo>
                    <a:cubicBezTo>
                      <a:pt x="6692" y="1"/>
                      <a:pt x="6554" y="17"/>
                      <a:pt x="6418" y="27"/>
                    </a:cubicBezTo>
                    <a:cubicBezTo>
                      <a:pt x="5004" y="127"/>
                      <a:pt x="3588" y="232"/>
                      <a:pt x="2175" y="330"/>
                    </a:cubicBezTo>
                    <a:cubicBezTo>
                      <a:pt x="1674" y="364"/>
                      <a:pt x="1173" y="373"/>
                      <a:pt x="676" y="422"/>
                    </a:cubicBezTo>
                    <a:cubicBezTo>
                      <a:pt x="249" y="462"/>
                      <a:pt x="1" y="726"/>
                      <a:pt x="36" y="1042"/>
                    </a:cubicBezTo>
                    <a:cubicBezTo>
                      <a:pt x="64" y="1306"/>
                      <a:pt x="310" y="1494"/>
                      <a:pt x="676" y="1494"/>
                    </a:cubicBezTo>
                    <a:cubicBezTo>
                      <a:pt x="680" y="1494"/>
                      <a:pt x="684" y="1494"/>
                      <a:pt x="688" y="1494"/>
                    </a:cubicBezTo>
                    <a:cubicBezTo>
                      <a:pt x="1063" y="1491"/>
                      <a:pt x="1438" y="1455"/>
                      <a:pt x="1813" y="1434"/>
                    </a:cubicBezTo>
                    <a:lnTo>
                      <a:pt x="1815" y="1459"/>
                    </a:lnTo>
                    <a:cubicBezTo>
                      <a:pt x="3310" y="1325"/>
                      <a:pt x="4806" y="1200"/>
                      <a:pt x="6301" y="1057"/>
                    </a:cubicBezTo>
                    <a:cubicBezTo>
                      <a:pt x="6632" y="1024"/>
                      <a:pt x="6960" y="961"/>
                      <a:pt x="7279" y="871"/>
                    </a:cubicBezTo>
                    <a:cubicBezTo>
                      <a:pt x="7438" y="826"/>
                      <a:pt x="7540" y="670"/>
                      <a:pt x="7543" y="487"/>
                    </a:cubicBezTo>
                    <a:cubicBezTo>
                      <a:pt x="7547" y="299"/>
                      <a:pt x="7429" y="172"/>
                      <a:pt x="7278" y="95"/>
                    </a:cubicBezTo>
                    <a:cubicBezTo>
                      <a:pt x="7133" y="21"/>
                      <a:pt x="6982" y="1"/>
                      <a:pt x="68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9"/>
              <p:cNvSpPr/>
              <p:nvPr/>
            </p:nvSpPr>
            <p:spPr>
              <a:xfrm>
                <a:off x="4555575" y="3432025"/>
                <a:ext cx="1787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266" extrusionOk="0">
                    <a:moveTo>
                      <a:pt x="736" y="0"/>
                    </a:moveTo>
                    <a:cubicBezTo>
                      <a:pt x="579" y="0"/>
                      <a:pt x="422" y="30"/>
                      <a:pt x="276" y="86"/>
                    </a:cubicBezTo>
                    <a:cubicBezTo>
                      <a:pt x="115" y="146"/>
                      <a:pt x="23" y="286"/>
                      <a:pt x="12" y="468"/>
                    </a:cubicBezTo>
                    <a:cubicBezTo>
                      <a:pt x="1" y="653"/>
                      <a:pt x="80" y="815"/>
                      <a:pt x="241" y="869"/>
                    </a:cubicBezTo>
                    <a:cubicBezTo>
                      <a:pt x="475" y="943"/>
                      <a:pt x="718" y="988"/>
                      <a:pt x="962" y="1002"/>
                    </a:cubicBezTo>
                    <a:cubicBezTo>
                      <a:pt x="1829" y="1062"/>
                      <a:pt x="2698" y="1104"/>
                      <a:pt x="3566" y="1151"/>
                    </a:cubicBezTo>
                    <a:cubicBezTo>
                      <a:pt x="3565" y="1157"/>
                      <a:pt x="3565" y="1162"/>
                      <a:pt x="3565" y="1166"/>
                    </a:cubicBezTo>
                    <a:cubicBezTo>
                      <a:pt x="4435" y="1200"/>
                      <a:pt x="5304" y="1236"/>
                      <a:pt x="6172" y="1263"/>
                    </a:cubicBezTo>
                    <a:cubicBezTo>
                      <a:pt x="6226" y="1264"/>
                      <a:pt x="6281" y="1266"/>
                      <a:pt x="6335" y="1266"/>
                    </a:cubicBezTo>
                    <a:cubicBezTo>
                      <a:pt x="6488" y="1266"/>
                      <a:pt x="6641" y="1256"/>
                      <a:pt x="6789" y="1228"/>
                    </a:cubicBezTo>
                    <a:cubicBezTo>
                      <a:pt x="7015" y="1183"/>
                      <a:pt x="7132" y="1007"/>
                      <a:pt x="7140" y="781"/>
                    </a:cubicBezTo>
                    <a:cubicBezTo>
                      <a:pt x="7150" y="556"/>
                      <a:pt x="7034" y="380"/>
                      <a:pt x="6826" y="298"/>
                    </a:cubicBezTo>
                    <a:cubicBezTo>
                      <a:pt x="6672" y="239"/>
                      <a:pt x="6508" y="207"/>
                      <a:pt x="6344" y="201"/>
                    </a:cubicBezTo>
                    <a:cubicBezTo>
                      <a:pt x="4482" y="129"/>
                      <a:pt x="2619" y="62"/>
                      <a:pt x="758" y="1"/>
                    </a:cubicBezTo>
                    <a:cubicBezTo>
                      <a:pt x="751" y="0"/>
                      <a:pt x="744" y="0"/>
                      <a:pt x="7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9"/>
              <p:cNvSpPr/>
              <p:nvPr/>
            </p:nvSpPr>
            <p:spPr>
              <a:xfrm>
                <a:off x="4492375" y="3545450"/>
                <a:ext cx="174250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6970" h="1448" extrusionOk="0">
                    <a:moveTo>
                      <a:pt x="708" y="1"/>
                    </a:moveTo>
                    <a:cubicBezTo>
                      <a:pt x="567" y="1"/>
                      <a:pt x="420" y="22"/>
                      <a:pt x="294" y="73"/>
                    </a:cubicBezTo>
                    <a:cubicBezTo>
                      <a:pt x="193" y="115"/>
                      <a:pt x="96" y="235"/>
                      <a:pt x="58" y="341"/>
                    </a:cubicBezTo>
                    <a:cubicBezTo>
                      <a:pt x="1" y="503"/>
                      <a:pt x="57" y="667"/>
                      <a:pt x="186" y="792"/>
                    </a:cubicBezTo>
                    <a:cubicBezTo>
                      <a:pt x="381" y="978"/>
                      <a:pt x="639" y="995"/>
                      <a:pt x="885" y="1017"/>
                    </a:cubicBezTo>
                    <a:cubicBezTo>
                      <a:pt x="2504" y="1158"/>
                      <a:pt x="4121" y="1292"/>
                      <a:pt x="5910" y="1443"/>
                    </a:cubicBezTo>
                    <a:cubicBezTo>
                      <a:pt x="5958" y="1443"/>
                      <a:pt x="6067" y="1447"/>
                      <a:pt x="6201" y="1447"/>
                    </a:cubicBezTo>
                    <a:cubicBezTo>
                      <a:pt x="6290" y="1447"/>
                      <a:pt x="6390" y="1445"/>
                      <a:pt x="6489" y="1439"/>
                    </a:cubicBezTo>
                    <a:cubicBezTo>
                      <a:pt x="6736" y="1422"/>
                      <a:pt x="6970" y="1167"/>
                      <a:pt x="6960" y="945"/>
                    </a:cubicBezTo>
                    <a:cubicBezTo>
                      <a:pt x="6950" y="718"/>
                      <a:pt x="6833" y="529"/>
                      <a:pt x="6621" y="474"/>
                    </a:cubicBezTo>
                    <a:cubicBezTo>
                      <a:pt x="6260" y="380"/>
                      <a:pt x="5889" y="299"/>
                      <a:pt x="5520" y="274"/>
                    </a:cubicBezTo>
                    <a:cubicBezTo>
                      <a:pt x="3940" y="170"/>
                      <a:pt x="2359" y="86"/>
                      <a:pt x="779" y="2"/>
                    </a:cubicBezTo>
                    <a:cubicBezTo>
                      <a:pt x="755" y="1"/>
                      <a:pt x="732" y="1"/>
                      <a:pt x="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9"/>
              <p:cNvSpPr/>
              <p:nvPr/>
            </p:nvSpPr>
            <p:spPr>
              <a:xfrm>
                <a:off x="3634775" y="3657650"/>
                <a:ext cx="16135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3523" extrusionOk="0">
                    <a:moveTo>
                      <a:pt x="5946" y="0"/>
                    </a:moveTo>
                    <a:cubicBezTo>
                      <a:pt x="5899" y="0"/>
                      <a:pt x="5851" y="6"/>
                      <a:pt x="5802" y="15"/>
                    </a:cubicBezTo>
                    <a:cubicBezTo>
                      <a:pt x="5721" y="34"/>
                      <a:pt x="5643" y="60"/>
                      <a:pt x="5568" y="98"/>
                    </a:cubicBezTo>
                    <a:cubicBezTo>
                      <a:pt x="3978" y="823"/>
                      <a:pt x="2386" y="1546"/>
                      <a:pt x="801" y="2283"/>
                    </a:cubicBezTo>
                    <a:cubicBezTo>
                      <a:pt x="577" y="2386"/>
                      <a:pt x="368" y="2535"/>
                      <a:pt x="186" y="2700"/>
                    </a:cubicBezTo>
                    <a:cubicBezTo>
                      <a:pt x="17" y="2849"/>
                      <a:pt x="0" y="3068"/>
                      <a:pt x="105" y="3271"/>
                    </a:cubicBezTo>
                    <a:cubicBezTo>
                      <a:pt x="186" y="3429"/>
                      <a:pt x="335" y="3501"/>
                      <a:pt x="607" y="3522"/>
                    </a:cubicBezTo>
                    <a:cubicBezTo>
                      <a:pt x="676" y="3504"/>
                      <a:pt x="847" y="3485"/>
                      <a:pt x="992" y="3415"/>
                    </a:cubicBezTo>
                    <a:cubicBezTo>
                      <a:pt x="2605" y="2638"/>
                      <a:pt x="4217" y="1859"/>
                      <a:pt x="5824" y="1072"/>
                    </a:cubicBezTo>
                    <a:cubicBezTo>
                      <a:pt x="5975" y="1001"/>
                      <a:pt x="6112" y="906"/>
                      <a:pt x="6233" y="792"/>
                    </a:cubicBezTo>
                    <a:cubicBezTo>
                      <a:pt x="6389" y="637"/>
                      <a:pt x="6453" y="439"/>
                      <a:pt x="6335" y="227"/>
                    </a:cubicBezTo>
                    <a:cubicBezTo>
                      <a:pt x="6243" y="64"/>
                      <a:pt x="6105" y="0"/>
                      <a:pt x="5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9"/>
              <p:cNvSpPr/>
              <p:nvPr/>
            </p:nvSpPr>
            <p:spPr>
              <a:xfrm>
                <a:off x="5044875" y="3543875"/>
                <a:ext cx="16957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317" extrusionOk="0">
                    <a:moveTo>
                      <a:pt x="6092" y="0"/>
                    </a:moveTo>
                    <a:cubicBezTo>
                      <a:pt x="6033" y="0"/>
                      <a:pt x="5973" y="2"/>
                      <a:pt x="5913" y="5"/>
                    </a:cubicBezTo>
                    <a:cubicBezTo>
                      <a:pt x="4216" y="90"/>
                      <a:pt x="2519" y="177"/>
                      <a:pt x="822" y="265"/>
                    </a:cubicBezTo>
                    <a:cubicBezTo>
                      <a:pt x="698" y="272"/>
                      <a:pt x="572" y="281"/>
                      <a:pt x="452" y="312"/>
                    </a:cubicBezTo>
                    <a:cubicBezTo>
                      <a:pt x="190" y="379"/>
                      <a:pt x="12" y="531"/>
                      <a:pt x="6" y="825"/>
                    </a:cubicBezTo>
                    <a:cubicBezTo>
                      <a:pt x="0" y="1078"/>
                      <a:pt x="179" y="1291"/>
                      <a:pt x="470" y="1304"/>
                    </a:cubicBezTo>
                    <a:cubicBezTo>
                      <a:pt x="676" y="1313"/>
                      <a:pt x="882" y="1316"/>
                      <a:pt x="1097" y="1316"/>
                    </a:cubicBezTo>
                    <a:cubicBezTo>
                      <a:pt x="1400" y="1316"/>
                      <a:pt x="1720" y="1311"/>
                      <a:pt x="2084" y="1311"/>
                    </a:cubicBezTo>
                    <a:cubicBezTo>
                      <a:pt x="3366" y="1206"/>
                      <a:pt x="4772" y="1100"/>
                      <a:pt x="6175" y="970"/>
                    </a:cubicBezTo>
                    <a:cubicBezTo>
                      <a:pt x="6567" y="935"/>
                      <a:pt x="6752" y="737"/>
                      <a:pt x="6767" y="454"/>
                    </a:cubicBezTo>
                    <a:cubicBezTo>
                      <a:pt x="6783" y="171"/>
                      <a:pt x="6581" y="18"/>
                      <a:pt x="6162" y="1"/>
                    </a:cubicBezTo>
                    <a:cubicBezTo>
                      <a:pt x="6139" y="0"/>
                      <a:pt x="6116" y="0"/>
                      <a:pt x="6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9"/>
              <p:cNvSpPr/>
              <p:nvPr/>
            </p:nvSpPr>
            <p:spPr>
              <a:xfrm>
                <a:off x="3693500" y="3782375"/>
                <a:ext cx="14910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3461" extrusionOk="0">
                    <a:moveTo>
                      <a:pt x="5447" y="0"/>
                    </a:moveTo>
                    <a:cubicBezTo>
                      <a:pt x="5347" y="28"/>
                      <a:pt x="5178" y="48"/>
                      <a:pt x="5034" y="117"/>
                    </a:cubicBezTo>
                    <a:cubicBezTo>
                      <a:pt x="3581" y="824"/>
                      <a:pt x="2131" y="1538"/>
                      <a:pt x="687" y="2259"/>
                    </a:cubicBezTo>
                    <a:cubicBezTo>
                      <a:pt x="501" y="2351"/>
                      <a:pt x="334" y="2475"/>
                      <a:pt x="193" y="2624"/>
                    </a:cubicBezTo>
                    <a:cubicBezTo>
                      <a:pt x="48" y="2782"/>
                      <a:pt x="1" y="2986"/>
                      <a:pt x="130" y="3195"/>
                    </a:cubicBezTo>
                    <a:cubicBezTo>
                      <a:pt x="235" y="3365"/>
                      <a:pt x="379" y="3461"/>
                      <a:pt x="562" y="3461"/>
                    </a:cubicBezTo>
                    <a:cubicBezTo>
                      <a:pt x="589" y="3461"/>
                      <a:pt x="617" y="3458"/>
                      <a:pt x="646" y="3454"/>
                    </a:cubicBezTo>
                    <a:cubicBezTo>
                      <a:pt x="766" y="3437"/>
                      <a:pt x="885" y="3384"/>
                      <a:pt x="993" y="3327"/>
                    </a:cubicBezTo>
                    <a:cubicBezTo>
                      <a:pt x="2466" y="2567"/>
                      <a:pt x="3936" y="1802"/>
                      <a:pt x="5404" y="1033"/>
                    </a:cubicBezTo>
                    <a:cubicBezTo>
                      <a:pt x="5549" y="958"/>
                      <a:pt x="5693" y="865"/>
                      <a:pt x="5807" y="750"/>
                    </a:cubicBezTo>
                    <a:cubicBezTo>
                      <a:pt x="5925" y="629"/>
                      <a:pt x="5963" y="466"/>
                      <a:pt x="5892" y="294"/>
                    </a:cubicBezTo>
                    <a:cubicBezTo>
                      <a:pt x="5822" y="123"/>
                      <a:pt x="5677" y="56"/>
                      <a:pt x="54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9"/>
              <p:cNvSpPr/>
              <p:nvPr/>
            </p:nvSpPr>
            <p:spPr>
              <a:xfrm>
                <a:off x="4851150" y="2743225"/>
                <a:ext cx="30575" cy="12507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5003" extrusionOk="0">
                    <a:moveTo>
                      <a:pt x="692" y="0"/>
                    </a:moveTo>
                    <a:cubicBezTo>
                      <a:pt x="684" y="0"/>
                      <a:pt x="675" y="1"/>
                      <a:pt x="667" y="1"/>
                    </a:cubicBezTo>
                    <a:cubicBezTo>
                      <a:pt x="483" y="8"/>
                      <a:pt x="363" y="121"/>
                      <a:pt x="285" y="274"/>
                    </a:cubicBezTo>
                    <a:cubicBezTo>
                      <a:pt x="249" y="349"/>
                      <a:pt x="230" y="432"/>
                      <a:pt x="227" y="515"/>
                    </a:cubicBezTo>
                    <a:cubicBezTo>
                      <a:pt x="149" y="1765"/>
                      <a:pt x="75" y="3013"/>
                      <a:pt x="6" y="4262"/>
                    </a:cubicBezTo>
                    <a:cubicBezTo>
                      <a:pt x="1" y="4388"/>
                      <a:pt x="18" y="4513"/>
                      <a:pt x="55" y="4632"/>
                    </a:cubicBezTo>
                    <a:cubicBezTo>
                      <a:pt x="122" y="4844"/>
                      <a:pt x="267" y="4987"/>
                      <a:pt x="500" y="5001"/>
                    </a:cubicBezTo>
                    <a:cubicBezTo>
                      <a:pt x="515" y="5002"/>
                      <a:pt x="529" y="5003"/>
                      <a:pt x="543" y="5003"/>
                    </a:cubicBezTo>
                    <a:cubicBezTo>
                      <a:pt x="755" y="5003"/>
                      <a:pt x="913" y="4894"/>
                      <a:pt x="978" y="4689"/>
                    </a:cubicBezTo>
                    <a:cubicBezTo>
                      <a:pt x="1040" y="4491"/>
                      <a:pt x="1077" y="4286"/>
                      <a:pt x="1093" y="4079"/>
                    </a:cubicBezTo>
                    <a:cubicBezTo>
                      <a:pt x="1139" y="3497"/>
                      <a:pt x="1168" y="2914"/>
                      <a:pt x="1211" y="2237"/>
                    </a:cubicBezTo>
                    <a:cubicBezTo>
                      <a:pt x="1211" y="1829"/>
                      <a:pt x="1222" y="1328"/>
                      <a:pt x="1204" y="828"/>
                    </a:cubicBezTo>
                    <a:cubicBezTo>
                      <a:pt x="1194" y="621"/>
                      <a:pt x="1150" y="421"/>
                      <a:pt x="1075" y="230"/>
                    </a:cubicBezTo>
                    <a:cubicBezTo>
                      <a:pt x="1013" y="71"/>
                      <a:pt x="862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9"/>
              <p:cNvSpPr/>
              <p:nvPr/>
            </p:nvSpPr>
            <p:spPr>
              <a:xfrm>
                <a:off x="5010700" y="3267275"/>
                <a:ext cx="124025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1522" extrusionOk="0">
                    <a:moveTo>
                      <a:pt x="4121" y="37"/>
                    </a:moveTo>
                    <a:cubicBezTo>
                      <a:pt x="3003" y="164"/>
                      <a:pt x="1851" y="289"/>
                      <a:pt x="701" y="427"/>
                    </a:cubicBezTo>
                    <a:cubicBezTo>
                      <a:pt x="542" y="447"/>
                      <a:pt x="379" y="514"/>
                      <a:pt x="238" y="593"/>
                    </a:cubicBezTo>
                    <a:cubicBezTo>
                      <a:pt x="89" y="673"/>
                      <a:pt x="1" y="835"/>
                      <a:pt x="15" y="1003"/>
                    </a:cubicBezTo>
                    <a:cubicBezTo>
                      <a:pt x="27" y="1228"/>
                      <a:pt x="146" y="1395"/>
                      <a:pt x="361" y="1469"/>
                    </a:cubicBezTo>
                    <a:cubicBezTo>
                      <a:pt x="449" y="1500"/>
                      <a:pt x="550" y="1522"/>
                      <a:pt x="646" y="1522"/>
                    </a:cubicBezTo>
                    <a:cubicBezTo>
                      <a:pt x="672" y="1522"/>
                      <a:pt x="698" y="1520"/>
                      <a:pt x="723" y="1516"/>
                    </a:cubicBezTo>
                    <a:cubicBezTo>
                      <a:pt x="1913" y="1356"/>
                      <a:pt x="3101" y="1196"/>
                      <a:pt x="4286" y="1012"/>
                    </a:cubicBezTo>
                    <a:cubicBezTo>
                      <a:pt x="4732" y="942"/>
                      <a:pt x="4961" y="662"/>
                      <a:pt x="4869" y="366"/>
                    </a:cubicBezTo>
                    <a:cubicBezTo>
                      <a:pt x="4754" y="1"/>
                      <a:pt x="4441" y="44"/>
                      <a:pt x="4121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9"/>
              <p:cNvSpPr/>
              <p:nvPr/>
            </p:nvSpPr>
            <p:spPr>
              <a:xfrm>
                <a:off x="4603750" y="3282350"/>
                <a:ext cx="1229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286" extrusionOk="0">
                    <a:moveTo>
                      <a:pt x="1112" y="0"/>
                    </a:moveTo>
                    <a:cubicBezTo>
                      <a:pt x="953" y="14"/>
                      <a:pt x="619" y="17"/>
                      <a:pt x="295" y="80"/>
                    </a:cubicBezTo>
                    <a:cubicBezTo>
                      <a:pt x="139" y="112"/>
                      <a:pt x="45" y="282"/>
                      <a:pt x="25" y="462"/>
                    </a:cubicBezTo>
                    <a:cubicBezTo>
                      <a:pt x="1" y="655"/>
                      <a:pt x="112" y="787"/>
                      <a:pt x="245" y="880"/>
                    </a:cubicBezTo>
                    <a:cubicBezTo>
                      <a:pt x="340" y="948"/>
                      <a:pt x="478" y="969"/>
                      <a:pt x="599" y="980"/>
                    </a:cubicBezTo>
                    <a:cubicBezTo>
                      <a:pt x="1720" y="1086"/>
                      <a:pt x="2843" y="1190"/>
                      <a:pt x="3965" y="1280"/>
                    </a:cubicBezTo>
                    <a:cubicBezTo>
                      <a:pt x="4017" y="1284"/>
                      <a:pt x="4068" y="1285"/>
                      <a:pt x="4120" y="1285"/>
                    </a:cubicBezTo>
                    <a:cubicBezTo>
                      <a:pt x="4275" y="1285"/>
                      <a:pt x="4430" y="1270"/>
                      <a:pt x="4581" y="1238"/>
                    </a:cubicBezTo>
                    <a:cubicBezTo>
                      <a:pt x="4754" y="1205"/>
                      <a:pt x="4869" y="1065"/>
                      <a:pt x="4892" y="890"/>
                    </a:cubicBezTo>
                    <a:cubicBezTo>
                      <a:pt x="4916" y="721"/>
                      <a:pt x="4878" y="533"/>
                      <a:pt x="4731" y="446"/>
                    </a:cubicBezTo>
                    <a:cubicBezTo>
                      <a:pt x="4556" y="345"/>
                      <a:pt x="4353" y="261"/>
                      <a:pt x="4155" y="241"/>
                    </a:cubicBezTo>
                    <a:cubicBezTo>
                      <a:pt x="3200" y="152"/>
                      <a:pt x="2243" y="88"/>
                      <a:pt x="1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9"/>
              <p:cNvSpPr/>
              <p:nvPr/>
            </p:nvSpPr>
            <p:spPr>
              <a:xfrm>
                <a:off x="3803200" y="3891000"/>
                <a:ext cx="9567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466" extrusionOk="0">
                    <a:moveTo>
                      <a:pt x="3352" y="0"/>
                    </a:moveTo>
                    <a:cubicBezTo>
                      <a:pt x="3296" y="0"/>
                      <a:pt x="3238" y="14"/>
                      <a:pt x="3177" y="42"/>
                    </a:cubicBezTo>
                    <a:cubicBezTo>
                      <a:pt x="3102" y="77"/>
                      <a:pt x="3022" y="110"/>
                      <a:pt x="2961" y="163"/>
                    </a:cubicBezTo>
                    <a:cubicBezTo>
                      <a:pt x="2085" y="934"/>
                      <a:pt x="1210" y="1704"/>
                      <a:pt x="344" y="2486"/>
                    </a:cubicBezTo>
                    <a:cubicBezTo>
                      <a:pt x="227" y="2591"/>
                      <a:pt x="150" y="2753"/>
                      <a:pt x="87" y="2902"/>
                    </a:cubicBezTo>
                    <a:cubicBezTo>
                      <a:pt x="1" y="3110"/>
                      <a:pt x="232" y="3439"/>
                      <a:pt x="535" y="3464"/>
                    </a:cubicBezTo>
                    <a:cubicBezTo>
                      <a:pt x="549" y="3465"/>
                      <a:pt x="564" y="3466"/>
                      <a:pt x="580" y="3466"/>
                    </a:cubicBezTo>
                    <a:cubicBezTo>
                      <a:pt x="718" y="3466"/>
                      <a:pt x="894" y="3408"/>
                      <a:pt x="1037" y="3274"/>
                    </a:cubicBezTo>
                    <a:cubicBezTo>
                      <a:pt x="1892" y="2481"/>
                      <a:pt x="2744" y="1685"/>
                      <a:pt x="3594" y="886"/>
                    </a:cubicBezTo>
                    <a:cubicBezTo>
                      <a:pt x="3654" y="828"/>
                      <a:pt x="3703" y="759"/>
                      <a:pt x="3738" y="683"/>
                    </a:cubicBezTo>
                    <a:cubicBezTo>
                      <a:pt x="3827" y="477"/>
                      <a:pt x="3820" y="282"/>
                      <a:pt x="3635" y="120"/>
                    </a:cubicBezTo>
                    <a:cubicBezTo>
                      <a:pt x="3547" y="44"/>
                      <a:pt x="3453" y="0"/>
                      <a:pt x="3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9"/>
              <p:cNvSpPr/>
              <p:nvPr/>
            </p:nvSpPr>
            <p:spPr>
              <a:xfrm>
                <a:off x="4758500" y="2762875"/>
                <a:ext cx="27800" cy="1081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27" extrusionOk="0">
                    <a:moveTo>
                      <a:pt x="495" y="0"/>
                    </a:moveTo>
                    <a:cubicBezTo>
                      <a:pt x="332" y="0"/>
                      <a:pt x="198" y="80"/>
                      <a:pt x="120" y="227"/>
                    </a:cubicBezTo>
                    <a:cubicBezTo>
                      <a:pt x="63" y="336"/>
                      <a:pt x="2" y="459"/>
                      <a:pt x="2" y="576"/>
                    </a:cubicBezTo>
                    <a:cubicBezTo>
                      <a:pt x="1" y="1617"/>
                      <a:pt x="6" y="2659"/>
                      <a:pt x="30" y="3701"/>
                    </a:cubicBezTo>
                    <a:cubicBezTo>
                      <a:pt x="33" y="3855"/>
                      <a:pt x="127" y="4019"/>
                      <a:pt x="210" y="4159"/>
                    </a:cubicBezTo>
                    <a:cubicBezTo>
                      <a:pt x="277" y="4273"/>
                      <a:pt x="407" y="4326"/>
                      <a:pt x="544" y="4326"/>
                    </a:cubicBezTo>
                    <a:cubicBezTo>
                      <a:pt x="701" y="4326"/>
                      <a:pt x="866" y="4256"/>
                      <a:pt x="953" y="4125"/>
                    </a:cubicBezTo>
                    <a:cubicBezTo>
                      <a:pt x="1076" y="3940"/>
                      <a:pt x="1112" y="3742"/>
                      <a:pt x="1098" y="3532"/>
                    </a:cubicBezTo>
                    <a:cubicBezTo>
                      <a:pt x="1073" y="3115"/>
                      <a:pt x="1038" y="2699"/>
                      <a:pt x="1007" y="2284"/>
                    </a:cubicBezTo>
                    <a:lnTo>
                      <a:pt x="975" y="2284"/>
                    </a:lnTo>
                    <a:cubicBezTo>
                      <a:pt x="975" y="1825"/>
                      <a:pt x="982" y="1366"/>
                      <a:pt x="971" y="909"/>
                    </a:cubicBezTo>
                    <a:cubicBezTo>
                      <a:pt x="970" y="700"/>
                      <a:pt x="943" y="494"/>
                      <a:pt x="893" y="291"/>
                    </a:cubicBezTo>
                    <a:cubicBezTo>
                      <a:pt x="850" y="124"/>
                      <a:pt x="712" y="14"/>
                      <a:pt x="530" y="1"/>
                    </a:cubicBezTo>
                    <a:cubicBezTo>
                      <a:pt x="518" y="0"/>
                      <a:pt x="506" y="0"/>
                      <a:pt x="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9"/>
              <p:cNvSpPr/>
              <p:nvPr/>
            </p:nvSpPr>
            <p:spPr>
              <a:xfrm>
                <a:off x="4492650" y="3055450"/>
                <a:ext cx="21780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1467" extrusionOk="0">
                    <a:moveTo>
                      <a:pt x="356" y="1"/>
                    </a:moveTo>
                    <a:cubicBezTo>
                      <a:pt x="320" y="1"/>
                      <a:pt x="288" y="2"/>
                      <a:pt x="256" y="7"/>
                    </a:cubicBezTo>
                    <a:cubicBezTo>
                      <a:pt x="146" y="24"/>
                      <a:pt x="1" y="22"/>
                      <a:pt x="25" y="201"/>
                    </a:cubicBezTo>
                    <a:cubicBezTo>
                      <a:pt x="44" y="342"/>
                      <a:pt x="157" y="403"/>
                      <a:pt x="278" y="434"/>
                    </a:cubicBezTo>
                    <a:cubicBezTo>
                      <a:pt x="400" y="463"/>
                      <a:pt x="524" y="484"/>
                      <a:pt x="648" y="498"/>
                    </a:cubicBezTo>
                    <a:cubicBezTo>
                      <a:pt x="3130" y="816"/>
                      <a:pt x="5612" y="1131"/>
                      <a:pt x="8094" y="1446"/>
                    </a:cubicBezTo>
                    <a:cubicBezTo>
                      <a:pt x="8182" y="1457"/>
                      <a:pt x="8272" y="1466"/>
                      <a:pt x="8361" y="1466"/>
                    </a:cubicBezTo>
                    <a:cubicBezTo>
                      <a:pt x="8397" y="1466"/>
                      <a:pt x="8433" y="1465"/>
                      <a:pt x="8468" y="1461"/>
                    </a:cubicBezTo>
                    <a:cubicBezTo>
                      <a:pt x="8581" y="1449"/>
                      <a:pt x="8712" y="1429"/>
                      <a:pt x="8706" y="1255"/>
                    </a:cubicBezTo>
                    <a:cubicBezTo>
                      <a:pt x="8703" y="1162"/>
                      <a:pt x="8667" y="1107"/>
                      <a:pt x="8564" y="1088"/>
                    </a:cubicBezTo>
                    <a:cubicBezTo>
                      <a:pt x="8482" y="1072"/>
                      <a:pt x="8402" y="1046"/>
                      <a:pt x="8320" y="1035"/>
                    </a:cubicBezTo>
                    <a:cubicBezTo>
                      <a:pt x="6502" y="785"/>
                      <a:pt x="4683" y="540"/>
                      <a:pt x="2865" y="297"/>
                    </a:cubicBezTo>
                    <a:cubicBezTo>
                      <a:pt x="2079" y="192"/>
                      <a:pt x="1294" y="96"/>
                      <a:pt x="563" y="4"/>
                    </a:cubicBezTo>
                    <a:cubicBezTo>
                      <a:pt x="477" y="4"/>
                      <a:pt x="412" y="1"/>
                      <a:pt x="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9"/>
              <p:cNvSpPr/>
              <p:nvPr/>
            </p:nvSpPr>
            <p:spPr>
              <a:xfrm>
                <a:off x="4936400" y="2755500"/>
                <a:ext cx="270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4196" extrusionOk="0">
                    <a:moveTo>
                      <a:pt x="609" y="1"/>
                    </a:moveTo>
                    <a:cubicBezTo>
                      <a:pt x="484" y="1"/>
                      <a:pt x="361" y="42"/>
                      <a:pt x="294" y="126"/>
                    </a:cubicBezTo>
                    <a:cubicBezTo>
                      <a:pt x="159" y="298"/>
                      <a:pt x="105" y="494"/>
                      <a:pt x="103" y="706"/>
                    </a:cubicBezTo>
                    <a:cubicBezTo>
                      <a:pt x="101" y="1207"/>
                      <a:pt x="102" y="1706"/>
                      <a:pt x="102" y="2205"/>
                    </a:cubicBezTo>
                    <a:lnTo>
                      <a:pt x="56" y="2204"/>
                    </a:lnTo>
                    <a:cubicBezTo>
                      <a:pt x="39" y="2453"/>
                      <a:pt x="11" y="2703"/>
                      <a:pt x="8" y="2953"/>
                    </a:cubicBezTo>
                    <a:cubicBezTo>
                      <a:pt x="4" y="3241"/>
                      <a:pt x="0" y="3533"/>
                      <a:pt x="36" y="3819"/>
                    </a:cubicBezTo>
                    <a:cubicBezTo>
                      <a:pt x="64" y="4042"/>
                      <a:pt x="222" y="4187"/>
                      <a:pt x="460" y="4195"/>
                    </a:cubicBezTo>
                    <a:cubicBezTo>
                      <a:pt x="467" y="4195"/>
                      <a:pt x="473" y="4195"/>
                      <a:pt x="480" y="4195"/>
                    </a:cubicBezTo>
                    <a:cubicBezTo>
                      <a:pt x="704" y="4195"/>
                      <a:pt x="845" y="4053"/>
                      <a:pt x="941" y="3863"/>
                    </a:cubicBezTo>
                    <a:cubicBezTo>
                      <a:pt x="980" y="3791"/>
                      <a:pt x="1004" y="3708"/>
                      <a:pt x="1010" y="3625"/>
                    </a:cubicBezTo>
                    <a:cubicBezTo>
                      <a:pt x="1038" y="2586"/>
                      <a:pt x="1065" y="1546"/>
                      <a:pt x="1079" y="505"/>
                    </a:cubicBezTo>
                    <a:cubicBezTo>
                      <a:pt x="1081" y="391"/>
                      <a:pt x="1007" y="270"/>
                      <a:pt x="950" y="162"/>
                    </a:cubicBezTo>
                    <a:cubicBezTo>
                      <a:pt x="893" y="55"/>
                      <a:pt x="751" y="1"/>
                      <a:pt x="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9"/>
              <p:cNvSpPr/>
              <p:nvPr/>
            </p:nvSpPr>
            <p:spPr>
              <a:xfrm>
                <a:off x="5083350" y="3001900"/>
                <a:ext cx="2090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1863" extrusionOk="0">
                    <a:moveTo>
                      <a:pt x="8063" y="0"/>
                    </a:moveTo>
                    <a:cubicBezTo>
                      <a:pt x="7965" y="0"/>
                      <a:pt x="7868" y="4"/>
                      <a:pt x="7773" y="21"/>
                    </a:cubicBezTo>
                    <a:cubicBezTo>
                      <a:pt x="5895" y="370"/>
                      <a:pt x="4017" y="721"/>
                      <a:pt x="2140" y="1074"/>
                    </a:cubicBezTo>
                    <a:cubicBezTo>
                      <a:pt x="1487" y="1197"/>
                      <a:pt x="835" y="1321"/>
                      <a:pt x="184" y="1455"/>
                    </a:cubicBezTo>
                    <a:cubicBezTo>
                      <a:pt x="43" y="1484"/>
                      <a:pt x="1" y="1622"/>
                      <a:pt x="30" y="1740"/>
                    </a:cubicBezTo>
                    <a:cubicBezTo>
                      <a:pt x="44" y="1793"/>
                      <a:pt x="161" y="1820"/>
                      <a:pt x="236" y="1860"/>
                    </a:cubicBezTo>
                    <a:cubicBezTo>
                      <a:pt x="260" y="1860"/>
                      <a:pt x="284" y="1862"/>
                      <a:pt x="309" y="1862"/>
                    </a:cubicBezTo>
                    <a:cubicBezTo>
                      <a:pt x="325" y="1862"/>
                      <a:pt x="341" y="1862"/>
                      <a:pt x="356" y="1859"/>
                    </a:cubicBezTo>
                    <a:cubicBezTo>
                      <a:pt x="2893" y="1411"/>
                      <a:pt x="5433" y="993"/>
                      <a:pt x="7945" y="416"/>
                    </a:cubicBezTo>
                    <a:cubicBezTo>
                      <a:pt x="8063" y="388"/>
                      <a:pt x="8187" y="346"/>
                      <a:pt x="8286" y="279"/>
                    </a:cubicBezTo>
                    <a:cubicBezTo>
                      <a:pt x="8336" y="244"/>
                      <a:pt x="8346" y="140"/>
                      <a:pt x="8359" y="64"/>
                    </a:cubicBezTo>
                    <a:cubicBezTo>
                      <a:pt x="8362" y="48"/>
                      <a:pt x="8293" y="2"/>
                      <a:pt x="8258" y="2"/>
                    </a:cubicBezTo>
                    <a:cubicBezTo>
                      <a:pt x="8194" y="2"/>
                      <a:pt x="8128" y="0"/>
                      <a:pt x="8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9"/>
              <p:cNvSpPr/>
              <p:nvPr/>
            </p:nvSpPr>
            <p:spPr>
              <a:xfrm>
                <a:off x="4514700" y="2926625"/>
                <a:ext cx="184675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4636" extrusionOk="0">
                    <a:moveTo>
                      <a:pt x="197" y="1"/>
                    </a:moveTo>
                    <a:cubicBezTo>
                      <a:pt x="141" y="1"/>
                      <a:pt x="81" y="8"/>
                      <a:pt x="18" y="24"/>
                    </a:cubicBezTo>
                    <a:cubicBezTo>
                      <a:pt x="0" y="616"/>
                      <a:pt x="551" y="683"/>
                      <a:pt x="887" y="890"/>
                    </a:cubicBezTo>
                    <a:cubicBezTo>
                      <a:pt x="2871" y="2117"/>
                      <a:pt x="4879" y="3305"/>
                      <a:pt x="6882" y="4502"/>
                    </a:cubicBezTo>
                    <a:cubicBezTo>
                      <a:pt x="6986" y="4565"/>
                      <a:pt x="7109" y="4599"/>
                      <a:pt x="7226" y="4634"/>
                    </a:cubicBezTo>
                    <a:cubicBezTo>
                      <a:pt x="7229" y="4635"/>
                      <a:pt x="7232" y="4636"/>
                      <a:pt x="7236" y="4636"/>
                    </a:cubicBezTo>
                    <a:cubicBezTo>
                      <a:pt x="7264" y="4636"/>
                      <a:pt x="7306" y="4608"/>
                      <a:pt x="7329" y="4588"/>
                    </a:cubicBezTo>
                    <a:cubicBezTo>
                      <a:pt x="7356" y="4566"/>
                      <a:pt x="7368" y="4528"/>
                      <a:pt x="7386" y="4498"/>
                    </a:cubicBezTo>
                    <a:cubicBezTo>
                      <a:pt x="7350" y="4425"/>
                      <a:pt x="7332" y="4326"/>
                      <a:pt x="7275" y="4286"/>
                    </a:cubicBezTo>
                    <a:cubicBezTo>
                      <a:pt x="6830" y="3978"/>
                      <a:pt x="6388" y="3664"/>
                      <a:pt x="5925" y="3384"/>
                    </a:cubicBezTo>
                    <a:cubicBezTo>
                      <a:pt x="4323" y="2410"/>
                      <a:pt x="2718" y="1441"/>
                      <a:pt x="1100" y="493"/>
                    </a:cubicBezTo>
                    <a:cubicBezTo>
                      <a:pt x="810" y="321"/>
                      <a:pt x="570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9"/>
              <p:cNvSpPr/>
              <p:nvPr/>
            </p:nvSpPr>
            <p:spPr>
              <a:xfrm>
                <a:off x="3918000" y="3966575"/>
                <a:ext cx="63925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3163" extrusionOk="0">
                    <a:moveTo>
                      <a:pt x="2112" y="1"/>
                    </a:moveTo>
                    <a:cubicBezTo>
                      <a:pt x="2040" y="1"/>
                      <a:pt x="1972" y="14"/>
                      <a:pt x="1937" y="49"/>
                    </a:cubicBezTo>
                    <a:cubicBezTo>
                      <a:pt x="1197" y="788"/>
                      <a:pt x="650" y="1671"/>
                      <a:pt x="139" y="2573"/>
                    </a:cubicBezTo>
                    <a:cubicBezTo>
                      <a:pt x="0" y="2817"/>
                      <a:pt x="281" y="3163"/>
                      <a:pt x="558" y="3163"/>
                    </a:cubicBezTo>
                    <a:cubicBezTo>
                      <a:pt x="568" y="3163"/>
                      <a:pt x="578" y="3162"/>
                      <a:pt x="589" y="3161"/>
                    </a:cubicBezTo>
                    <a:cubicBezTo>
                      <a:pt x="763" y="3146"/>
                      <a:pt x="914" y="3085"/>
                      <a:pt x="1023" y="2949"/>
                    </a:cubicBezTo>
                    <a:cubicBezTo>
                      <a:pt x="1576" y="2269"/>
                      <a:pt x="2046" y="1531"/>
                      <a:pt x="2473" y="767"/>
                    </a:cubicBezTo>
                    <a:cubicBezTo>
                      <a:pt x="2531" y="662"/>
                      <a:pt x="2537" y="530"/>
                      <a:pt x="2556" y="453"/>
                    </a:cubicBezTo>
                    <a:cubicBezTo>
                      <a:pt x="2524" y="236"/>
                      <a:pt x="2460" y="73"/>
                      <a:pt x="2286" y="24"/>
                    </a:cubicBezTo>
                    <a:cubicBezTo>
                      <a:pt x="2236" y="10"/>
                      <a:pt x="2173" y="1"/>
                      <a:pt x="2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9"/>
              <p:cNvSpPr/>
              <p:nvPr/>
            </p:nvSpPr>
            <p:spPr>
              <a:xfrm>
                <a:off x="5106925" y="3081050"/>
                <a:ext cx="184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7363" h="1397" extrusionOk="0">
                    <a:moveTo>
                      <a:pt x="282" y="1"/>
                    </a:moveTo>
                    <a:cubicBezTo>
                      <a:pt x="243" y="1"/>
                      <a:pt x="212" y="4"/>
                      <a:pt x="183" y="12"/>
                    </a:cubicBezTo>
                    <a:cubicBezTo>
                      <a:pt x="115" y="33"/>
                      <a:pt x="19" y="92"/>
                      <a:pt x="10" y="145"/>
                    </a:cubicBezTo>
                    <a:cubicBezTo>
                      <a:pt x="0" y="209"/>
                      <a:pt x="53" y="330"/>
                      <a:pt x="106" y="350"/>
                    </a:cubicBezTo>
                    <a:cubicBezTo>
                      <a:pt x="297" y="422"/>
                      <a:pt x="495" y="474"/>
                      <a:pt x="696" y="504"/>
                    </a:cubicBezTo>
                    <a:cubicBezTo>
                      <a:pt x="2014" y="697"/>
                      <a:pt x="3333" y="879"/>
                      <a:pt x="4651" y="1068"/>
                    </a:cubicBezTo>
                    <a:cubicBezTo>
                      <a:pt x="5433" y="1178"/>
                      <a:pt x="6215" y="1299"/>
                      <a:pt x="6999" y="1395"/>
                    </a:cubicBezTo>
                    <a:cubicBezTo>
                      <a:pt x="7004" y="1396"/>
                      <a:pt x="7010" y="1396"/>
                      <a:pt x="7016" y="1396"/>
                    </a:cubicBezTo>
                    <a:cubicBezTo>
                      <a:pt x="7111" y="1396"/>
                      <a:pt x="7254" y="1316"/>
                      <a:pt x="7292" y="1239"/>
                    </a:cubicBezTo>
                    <a:cubicBezTo>
                      <a:pt x="7363" y="1090"/>
                      <a:pt x="7212" y="1029"/>
                      <a:pt x="7095" y="1009"/>
                    </a:cubicBezTo>
                    <a:cubicBezTo>
                      <a:pt x="6233" y="864"/>
                      <a:pt x="5372" y="722"/>
                      <a:pt x="4508" y="591"/>
                    </a:cubicBezTo>
                    <a:cubicBezTo>
                      <a:pt x="3150" y="384"/>
                      <a:pt x="1792" y="188"/>
                      <a:pt x="569" y="8"/>
                    </a:cubicBezTo>
                    <a:cubicBezTo>
                      <a:pt x="432" y="8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9"/>
              <p:cNvSpPr/>
              <p:nvPr/>
            </p:nvSpPr>
            <p:spPr>
              <a:xfrm>
                <a:off x="4507650" y="3130775"/>
                <a:ext cx="175300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1277" extrusionOk="0">
                    <a:moveTo>
                      <a:pt x="6813" y="1"/>
                    </a:moveTo>
                    <a:cubicBezTo>
                      <a:pt x="6728" y="1"/>
                      <a:pt x="6629" y="29"/>
                      <a:pt x="6551" y="29"/>
                    </a:cubicBezTo>
                    <a:cubicBezTo>
                      <a:pt x="6546" y="29"/>
                      <a:pt x="6540" y="29"/>
                      <a:pt x="6535" y="28"/>
                    </a:cubicBezTo>
                    <a:cubicBezTo>
                      <a:pt x="6506" y="27"/>
                      <a:pt x="6477" y="26"/>
                      <a:pt x="6448" y="26"/>
                    </a:cubicBezTo>
                    <a:cubicBezTo>
                      <a:pt x="6269" y="26"/>
                      <a:pt x="6089" y="53"/>
                      <a:pt x="5911" y="76"/>
                    </a:cubicBezTo>
                    <a:cubicBezTo>
                      <a:pt x="4092" y="314"/>
                      <a:pt x="2272" y="557"/>
                      <a:pt x="454" y="801"/>
                    </a:cubicBezTo>
                    <a:cubicBezTo>
                      <a:pt x="331" y="816"/>
                      <a:pt x="212" y="855"/>
                      <a:pt x="104" y="914"/>
                    </a:cubicBezTo>
                    <a:cubicBezTo>
                      <a:pt x="48" y="946"/>
                      <a:pt x="1" y="1052"/>
                      <a:pt x="10" y="1114"/>
                    </a:cubicBezTo>
                    <a:cubicBezTo>
                      <a:pt x="19" y="1169"/>
                      <a:pt x="108" y="1227"/>
                      <a:pt x="172" y="1251"/>
                    </a:cubicBezTo>
                    <a:cubicBezTo>
                      <a:pt x="249" y="1276"/>
                      <a:pt x="337" y="1266"/>
                      <a:pt x="420" y="1272"/>
                    </a:cubicBezTo>
                    <a:cubicBezTo>
                      <a:pt x="544" y="1262"/>
                      <a:pt x="671" y="1261"/>
                      <a:pt x="794" y="1244"/>
                    </a:cubicBezTo>
                    <a:cubicBezTo>
                      <a:pt x="2738" y="982"/>
                      <a:pt x="4679" y="717"/>
                      <a:pt x="6621" y="448"/>
                    </a:cubicBezTo>
                    <a:cubicBezTo>
                      <a:pt x="6781" y="426"/>
                      <a:pt x="7012" y="381"/>
                      <a:pt x="7000" y="197"/>
                    </a:cubicBezTo>
                    <a:cubicBezTo>
                      <a:pt x="6990" y="38"/>
                      <a:pt x="6911" y="1"/>
                      <a:pt x="68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9"/>
              <p:cNvSpPr/>
              <p:nvPr/>
            </p:nvSpPr>
            <p:spPr>
              <a:xfrm>
                <a:off x="5082975" y="2916875"/>
                <a:ext cx="1542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3191" extrusionOk="0">
                    <a:moveTo>
                      <a:pt x="6055" y="0"/>
                    </a:moveTo>
                    <a:cubicBezTo>
                      <a:pt x="6054" y="0"/>
                      <a:pt x="6052" y="0"/>
                      <a:pt x="6051" y="0"/>
                    </a:cubicBezTo>
                    <a:cubicBezTo>
                      <a:pt x="5929" y="20"/>
                      <a:pt x="5798" y="34"/>
                      <a:pt x="5690" y="87"/>
                    </a:cubicBezTo>
                    <a:cubicBezTo>
                      <a:pt x="3889" y="953"/>
                      <a:pt x="2091" y="1824"/>
                      <a:pt x="295" y="2700"/>
                    </a:cubicBezTo>
                    <a:cubicBezTo>
                      <a:pt x="190" y="2751"/>
                      <a:pt x="105" y="2850"/>
                      <a:pt x="20" y="2937"/>
                    </a:cubicBezTo>
                    <a:cubicBezTo>
                      <a:pt x="0" y="2956"/>
                      <a:pt x="14" y="3019"/>
                      <a:pt x="28" y="3057"/>
                    </a:cubicBezTo>
                    <a:cubicBezTo>
                      <a:pt x="41" y="3092"/>
                      <a:pt x="73" y="3120"/>
                      <a:pt x="101" y="3154"/>
                    </a:cubicBezTo>
                    <a:cubicBezTo>
                      <a:pt x="155" y="3180"/>
                      <a:pt x="206" y="3190"/>
                      <a:pt x="255" y="3190"/>
                    </a:cubicBezTo>
                    <a:cubicBezTo>
                      <a:pt x="408" y="3190"/>
                      <a:pt x="542" y="3092"/>
                      <a:pt x="673" y="3029"/>
                    </a:cubicBezTo>
                    <a:cubicBezTo>
                      <a:pt x="2393" y="2188"/>
                      <a:pt x="4111" y="1343"/>
                      <a:pt x="5829" y="495"/>
                    </a:cubicBezTo>
                    <a:cubicBezTo>
                      <a:pt x="5941" y="442"/>
                      <a:pt x="6044" y="368"/>
                      <a:pt x="6132" y="281"/>
                    </a:cubicBezTo>
                    <a:cubicBezTo>
                      <a:pt x="6171" y="239"/>
                      <a:pt x="6158" y="138"/>
                      <a:pt x="6148" y="66"/>
                    </a:cubicBezTo>
                    <a:cubicBezTo>
                      <a:pt x="6146" y="41"/>
                      <a:pt x="6087" y="0"/>
                      <a:pt x="60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9"/>
              <p:cNvSpPr/>
              <p:nvPr/>
            </p:nvSpPr>
            <p:spPr>
              <a:xfrm>
                <a:off x="4048625" y="4005650"/>
                <a:ext cx="43750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2948" extrusionOk="0">
                    <a:moveTo>
                      <a:pt x="1247" y="0"/>
                    </a:moveTo>
                    <a:cubicBezTo>
                      <a:pt x="1245" y="0"/>
                      <a:pt x="1242" y="0"/>
                      <a:pt x="1240" y="0"/>
                    </a:cubicBezTo>
                    <a:cubicBezTo>
                      <a:pt x="1162" y="21"/>
                      <a:pt x="1078" y="27"/>
                      <a:pt x="1007" y="66"/>
                    </a:cubicBezTo>
                    <a:cubicBezTo>
                      <a:pt x="937" y="103"/>
                      <a:pt x="858" y="159"/>
                      <a:pt x="827" y="228"/>
                    </a:cubicBezTo>
                    <a:cubicBezTo>
                      <a:pt x="513" y="907"/>
                      <a:pt x="216" y="1594"/>
                      <a:pt x="59" y="2327"/>
                    </a:cubicBezTo>
                    <a:cubicBezTo>
                      <a:pt x="0" y="2598"/>
                      <a:pt x="122" y="2817"/>
                      <a:pt x="392" y="2920"/>
                    </a:cubicBezTo>
                    <a:cubicBezTo>
                      <a:pt x="442" y="2939"/>
                      <a:pt x="494" y="2948"/>
                      <a:pt x="546" y="2948"/>
                    </a:cubicBezTo>
                    <a:cubicBezTo>
                      <a:pt x="735" y="2948"/>
                      <a:pt x="926" y="2830"/>
                      <a:pt x="996" y="2627"/>
                    </a:cubicBezTo>
                    <a:cubicBezTo>
                      <a:pt x="1240" y="1922"/>
                      <a:pt x="1473" y="1212"/>
                      <a:pt x="1682" y="495"/>
                    </a:cubicBezTo>
                    <a:cubicBezTo>
                      <a:pt x="1750" y="263"/>
                      <a:pt x="1487" y="0"/>
                      <a:pt x="1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39"/>
            <p:cNvGrpSpPr/>
            <p:nvPr/>
          </p:nvGrpSpPr>
          <p:grpSpPr>
            <a:xfrm>
              <a:off x="7134623" y="2479678"/>
              <a:ext cx="715753" cy="315184"/>
              <a:chOff x="2818575" y="3138200"/>
              <a:chExt cx="630175" cy="277475"/>
            </a:xfrm>
          </p:grpSpPr>
          <p:sp>
            <p:nvSpPr>
              <p:cNvPr id="432" name="Google Shape;432;p39"/>
              <p:cNvSpPr/>
              <p:nvPr/>
            </p:nvSpPr>
            <p:spPr>
              <a:xfrm>
                <a:off x="2970725" y="3216775"/>
                <a:ext cx="316250" cy="1989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7956" extrusionOk="0">
                    <a:moveTo>
                      <a:pt x="3827" y="1"/>
                    </a:moveTo>
                    <a:cubicBezTo>
                      <a:pt x="1714" y="1"/>
                      <a:pt x="0" y="1781"/>
                      <a:pt x="0" y="3979"/>
                    </a:cubicBezTo>
                    <a:cubicBezTo>
                      <a:pt x="0" y="6175"/>
                      <a:pt x="1714" y="7955"/>
                      <a:pt x="3827" y="7955"/>
                    </a:cubicBezTo>
                    <a:cubicBezTo>
                      <a:pt x="4783" y="7955"/>
                      <a:pt x="5655" y="7589"/>
                      <a:pt x="6325" y="6987"/>
                    </a:cubicBezTo>
                    <a:cubicBezTo>
                      <a:pt x="6996" y="7589"/>
                      <a:pt x="7868" y="7955"/>
                      <a:pt x="8823" y="7955"/>
                    </a:cubicBezTo>
                    <a:cubicBezTo>
                      <a:pt x="10937" y="7955"/>
                      <a:pt x="12649" y="6175"/>
                      <a:pt x="12649" y="3979"/>
                    </a:cubicBezTo>
                    <a:cubicBezTo>
                      <a:pt x="12649" y="1781"/>
                      <a:pt x="10937" y="1"/>
                      <a:pt x="8823" y="1"/>
                    </a:cubicBezTo>
                    <a:cubicBezTo>
                      <a:pt x="7868" y="1"/>
                      <a:pt x="6996" y="368"/>
                      <a:pt x="6325" y="970"/>
                    </a:cubicBezTo>
                    <a:cubicBezTo>
                      <a:pt x="5655" y="368"/>
                      <a:pt x="4783" y="1"/>
                      <a:pt x="38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9"/>
              <p:cNvSpPr/>
              <p:nvPr/>
            </p:nvSpPr>
            <p:spPr>
              <a:xfrm>
                <a:off x="3044750" y="3180150"/>
                <a:ext cx="1701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461" extrusionOk="0">
                    <a:moveTo>
                      <a:pt x="3403" y="1"/>
                    </a:moveTo>
                    <a:cubicBezTo>
                      <a:pt x="1524" y="1"/>
                      <a:pt x="0" y="776"/>
                      <a:pt x="0" y="1731"/>
                    </a:cubicBezTo>
                    <a:cubicBezTo>
                      <a:pt x="0" y="2687"/>
                      <a:pt x="1524" y="3461"/>
                      <a:pt x="3403" y="3461"/>
                    </a:cubicBezTo>
                    <a:cubicBezTo>
                      <a:pt x="5282" y="3461"/>
                      <a:pt x="6806" y="2687"/>
                      <a:pt x="6806" y="1731"/>
                    </a:cubicBezTo>
                    <a:cubicBezTo>
                      <a:pt x="6806" y="776"/>
                      <a:pt x="5282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9"/>
              <p:cNvSpPr/>
              <p:nvPr/>
            </p:nvSpPr>
            <p:spPr>
              <a:xfrm>
                <a:off x="2939575" y="3138200"/>
                <a:ext cx="557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230" extrusionOk="0">
                    <a:moveTo>
                      <a:pt x="1113" y="1"/>
                    </a:moveTo>
                    <a:cubicBezTo>
                      <a:pt x="498" y="1"/>
                      <a:pt x="0" y="500"/>
                      <a:pt x="0" y="1115"/>
                    </a:cubicBezTo>
                    <a:cubicBezTo>
                      <a:pt x="0" y="1730"/>
                      <a:pt x="498" y="2229"/>
                      <a:pt x="1113" y="2229"/>
                    </a:cubicBezTo>
                    <a:cubicBezTo>
                      <a:pt x="1729" y="2229"/>
                      <a:pt x="2228" y="1730"/>
                      <a:pt x="2228" y="1115"/>
                    </a:cubicBezTo>
                    <a:cubicBezTo>
                      <a:pt x="2228" y="500"/>
                      <a:pt x="1729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9"/>
              <p:cNvSpPr/>
              <p:nvPr/>
            </p:nvSpPr>
            <p:spPr>
              <a:xfrm>
                <a:off x="3281650" y="3138200"/>
                <a:ext cx="557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230" extrusionOk="0">
                    <a:moveTo>
                      <a:pt x="1114" y="1"/>
                    </a:moveTo>
                    <a:cubicBezTo>
                      <a:pt x="499" y="1"/>
                      <a:pt x="0" y="500"/>
                      <a:pt x="0" y="1115"/>
                    </a:cubicBezTo>
                    <a:cubicBezTo>
                      <a:pt x="0" y="1730"/>
                      <a:pt x="499" y="2229"/>
                      <a:pt x="1114" y="2229"/>
                    </a:cubicBezTo>
                    <a:cubicBezTo>
                      <a:pt x="1730" y="2229"/>
                      <a:pt x="2229" y="1730"/>
                      <a:pt x="2229" y="1115"/>
                    </a:cubicBezTo>
                    <a:cubicBezTo>
                      <a:pt x="2229" y="500"/>
                      <a:pt x="1730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9"/>
              <p:cNvSpPr/>
              <p:nvPr/>
            </p:nvSpPr>
            <p:spPr>
              <a:xfrm>
                <a:off x="2818575" y="3208500"/>
                <a:ext cx="954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5" y="3819"/>
                      <a:pt x="3819" y="2964"/>
                      <a:pt x="3819" y="1909"/>
                    </a:cubicBezTo>
                    <a:cubicBezTo>
                      <a:pt x="3819" y="855"/>
                      <a:pt x="2965" y="0"/>
                      <a:pt x="1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9"/>
              <p:cNvSpPr/>
              <p:nvPr/>
            </p:nvSpPr>
            <p:spPr>
              <a:xfrm>
                <a:off x="3353250" y="3208500"/>
                <a:ext cx="955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4" y="3819"/>
                      <a:pt x="3819" y="2964"/>
                      <a:pt x="3819" y="1909"/>
                    </a:cubicBezTo>
                    <a:cubicBezTo>
                      <a:pt x="3819" y="855"/>
                      <a:pt x="2964" y="0"/>
                      <a:pt x="1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3D67175-9532-671C-BE85-14C681463A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97"/>
          <a:stretch/>
        </p:blipFill>
        <p:spPr>
          <a:xfrm flipH="1">
            <a:off x="2128251" y="2110631"/>
            <a:ext cx="1286349" cy="1237595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5E4EC85F-50A4-D338-E394-2D9DED44FA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603"/>
          <a:stretch/>
        </p:blipFill>
        <p:spPr>
          <a:xfrm flipH="1">
            <a:off x="3414600" y="2109898"/>
            <a:ext cx="871823" cy="1237595"/>
          </a:xfrm>
          <a:prstGeom prst="rect">
            <a:avLst/>
          </a:prstGeom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C0C9647F-AAC5-582E-A07B-B0289CF84467}"/>
              </a:ext>
            </a:extLst>
          </p:cNvPr>
          <p:cNvCxnSpPr>
            <a:cxnSpLocks/>
          </p:cNvCxnSpPr>
          <p:nvPr/>
        </p:nvCxnSpPr>
        <p:spPr>
          <a:xfrm flipH="1">
            <a:off x="2493645" y="2121328"/>
            <a:ext cx="782574" cy="11984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242E16BD-B7F2-1AB5-C996-C71E81396679}"/>
              </a:ext>
            </a:extLst>
          </p:cNvPr>
          <p:cNvSpPr/>
          <p:nvPr/>
        </p:nvSpPr>
        <p:spPr>
          <a:xfrm rot="10800000" flipH="1">
            <a:off x="9893164" y="2127541"/>
            <a:ext cx="1137920" cy="1219200"/>
          </a:xfrm>
          <a:custGeom>
            <a:avLst/>
            <a:gdLst>
              <a:gd name="connsiteX0" fmla="*/ 416560 w 1137920"/>
              <a:gd name="connsiteY0" fmla="*/ 0 h 1219200"/>
              <a:gd name="connsiteX1" fmla="*/ 1137920 w 1137920"/>
              <a:gd name="connsiteY1" fmla="*/ 5080 h 1219200"/>
              <a:gd name="connsiteX2" fmla="*/ 345440 w 1137920"/>
              <a:gd name="connsiteY2" fmla="*/ 1219200 h 1219200"/>
              <a:gd name="connsiteX3" fmla="*/ 0 w 1137920"/>
              <a:gd name="connsiteY3" fmla="*/ 1214120 h 1219200"/>
              <a:gd name="connsiteX4" fmla="*/ 416560 w 113792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920" h="1219200">
                <a:moveTo>
                  <a:pt x="416560" y="0"/>
                </a:moveTo>
                <a:lnTo>
                  <a:pt x="1137920" y="5080"/>
                </a:lnTo>
                <a:lnTo>
                  <a:pt x="345440" y="1219200"/>
                </a:lnTo>
                <a:lnTo>
                  <a:pt x="0" y="1214120"/>
                </a:lnTo>
                <a:lnTo>
                  <a:pt x="41656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228E4E0C-25BA-0AAA-C3FB-BA59403C1906}"/>
              </a:ext>
            </a:extLst>
          </p:cNvPr>
          <p:cNvSpPr/>
          <p:nvPr/>
        </p:nvSpPr>
        <p:spPr>
          <a:xfrm>
            <a:off x="6749163" y="2132621"/>
            <a:ext cx="1793240" cy="1214120"/>
          </a:xfrm>
          <a:custGeom>
            <a:avLst/>
            <a:gdLst>
              <a:gd name="connsiteX0" fmla="*/ 792480 w 1793240"/>
              <a:gd name="connsiteY0" fmla="*/ 0 h 1214120"/>
              <a:gd name="connsiteX1" fmla="*/ 1371600 w 1793240"/>
              <a:gd name="connsiteY1" fmla="*/ 0 h 1214120"/>
              <a:gd name="connsiteX2" fmla="*/ 1793240 w 1793240"/>
              <a:gd name="connsiteY2" fmla="*/ 1214120 h 1214120"/>
              <a:gd name="connsiteX3" fmla="*/ 0 w 1793240"/>
              <a:gd name="connsiteY3" fmla="*/ 1209040 h 1214120"/>
              <a:gd name="connsiteX4" fmla="*/ 792480 w 1793240"/>
              <a:gd name="connsiteY4" fmla="*/ 0 h 12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40" h="1214120">
                <a:moveTo>
                  <a:pt x="792480" y="0"/>
                </a:moveTo>
                <a:lnTo>
                  <a:pt x="1371600" y="0"/>
                </a:lnTo>
                <a:lnTo>
                  <a:pt x="1793240" y="1214120"/>
                </a:lnTo>
                <a:lnTo>
                  <a:pt x="0" y="1209040"/>
                </a:lnTo>
                <a:lnTo>
                  <a:pt x="79248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B6FAFA0-DAB1-C39A-01BA-2295F94EC07D}"/>
              </a:ext>
            </a:extLst>
          </p:cNvPr>
          <p:cNvSpPr txBox="1"/>
          <p:nvPr/>
        </p:nvSpPr>
        <p:spPr>
          <a:xfrm>
            <a:off x="2238495" y="168225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3D9BC6-EA71-F6A7-9381-FC63B43D86AB}"/>
              </a:ext>
            </a:extLst>
          </p:cNvPr>
          <p:cNvSpPr txBox="1"/>
          <p:nvPr/>
        </p:nvSpPr>
        <p:spPr>
          <a:xfrm>
            <a:off x="3042822" y="1685063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711B1FF-12DF-A5E6-44ED-E4C21B6EAD61}"/>
              </a:ext>
            </a:extLst>
          </p:cNvPr>
          <p:cNvSpPr txBox="1"/>
          <p:nvPr/>
        </p:nvSpPr>
        <p:spPr>
          <a:xfrm>
            <a:off x="3803088" y="1673633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645ED1-9EC3-5AEF-6E66-743A1277CE3D}"/>
              </a:ext>
            </a:extLst>
          </p:cNvPr>
          <p:cNvSpPr txBox="1"/>
          <p:nvPr/>
        </p:nvSpPr>
        <p:spPr>
          <a:xfrm>
            <a:off x="4192860" y="327967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4B79EC0-E62D-047D-250C-FA8C326C42BD}"/>
              </a:ext>
            </a:extLst>
          </p:cNvPr>
          <p:cNvSpPr txBox="1"/>
          <p:nvPr/>
        </p:nvSpPr>
        <p:spPr>
          <a:xfrm>
            <a:off x="2287499" y="3284250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0B99136-7665-82DD-455C-CF9DC0C0674A}"/>
              </a:ext>
            </a:extLst>
          </p:cNvPr>
          <p:cNvSpPr txBox="1"/>
          <p:nvPr/>
        </p:nvSpPr>
        <p:spPr>
          <a:xfrm>
            <a:off x="1787454" y="327967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F3F31CB-9C35-7D33-92D6-0DBAEBD3AF01}"/>
              </a:ext>
            </a:extLst>
          </p:cNvPr>
          <p:cNvSpPr txBox="1"/>
          <p:nvPr/>
        </p:nvSpPr>
        <p:spPr>
          <a:xfrm>
            <a:off x="11048547" y="327209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M’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64C2DE4-ED79-A031-0F9C-5EB694C25915}"/>
              </a:ext>
            </a:extLst>
          </p:cNvPr>
          <p:cNvSpPr txBox="1"/>
          <p:nvPr/>
        </p:nvSpPr>
        <p:spPr>
          <a:xfrm>
            <a:off x="10225521" y="1693684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N’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8BE845D6-F678-28C3-5AB3-1DCA3DF7D99A}"/>
              </a:ext>
            </a:extLst>
          </p:cNvPr>
          <p:cNvSpPr txBox="1"/>
          <p:nvPr/>
        </p:nvSpPr>
        <p:spPr>
          <a:xfrm>
            <a:off x="7278239" y="1693685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DCB5C2-CC41-68BC-1C24-A4B6E461CC15}"/>
              </a:ext>
            </a:extLst>
          </p:cNvPr>
          <p:cNvSpPr txBox="1"/>
          <p:nvPr/>
        </p:nvSpPr>
        <p:spPr>
          <a:xfrm>
            <a:off x="8038505" y="168225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BED4B0C8-DE2F-336A-9894-FE00FA42C824}"/>
              </a:ext>
            </a:extLst>
          </p:cNvPr>
          <p:cNvSpPr txBox="1"/>
          <p:nvPr/>
        </p:nvSpPr>
        <p:spPr>
          <a:xfrm>
            <a:off x="8428277" y="3288297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05F3211C-567B-00AD-A24D-EB3AA94C3EB8}"/>
              </a:ext>
            </a:extLst>
          </p:cNvPr>
          <p:cNvSpPr txBox="1"/>
          <p:nvPr/>
        </p:nvSpPr>
        <p:spPr>
          <a:xfrm>
            <a:off x="6522916" y="3292872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34" name="Hình tự do: Hình 33">
            <a:extLst>
              <a:ext uri="{FF2B5EF4-FFF2-40B4-BE49-F238E27FC236}">
                <a16:creationId xmlns:a16="http://schemas.microsoft.com/office/drawing/2014/main" id="{A35F674B-2647-0450-F216-B0C90CA85E3F}"/>
              </a:ext>
            </a:extLst>
          </p:cNvPr>
          <p:cNvSpPr/>
          <p:nvPr/>
        </p:nvSpPr>
        <p:spPr>
          <a:xfrm>
            <a:off x="1218009" y="1264051"/>
            <a:ext cx="4220286" cy="1198452"/>
          </a:xfrm>
          <a:custGeom>
            <a:avLst/>
            <a:gdLst>
              <a:gd name="connsiteX0" fmla="*/ 1394796 w 4220286"/>
              <a:gd name="connsiteY0" fmla="*/ 1549934 h 1559459"/>
              <a:gd name="connsiteX1" fmla="*/ 23196 w 4220286"/>
              <a:gd name="connsiteY1" fmla="*/ 1130834 h 1559459"/>
              <a:gd name="connsiteX2" fmla="*/ 804246 w 4220286"/>
              <a:gd name="connsiteY2" fmla="*/ 178334 h 1559459"/>
              <a:gd name="connsiteX3" fmla="*/ 4061796 w 4220286"/>
              <a:gd name="connsiteY3" fmla="*/ 130709 h 1559459"/>
              <a:gd name="connsiteX4" fmla="*/ 3414096 w 4220286"/>
              <a:gd name="connsiteY4" fmla="*/ 1559459 h 155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286" h="1559459">
                <a:moveTo>
                  <a:pt x="1394796" y="1549934"/>
                </a:moveTo>
                <a:cubicBezTo>
                  <a:pt x="758208" y="1454684"/>
                  <a:pt x="121621" y="1359434"/>
                  <a:pt x="23196" y="1130834"/>
                </a:cubicBezTo>
                <a:cubicBezTo>
                  <a:pt x="-75229" y="902234"/>
                  <a:pt x="131146" y="345021"/>
                  <a:pt x="804246" y="178334"/>
                </a:cubicBezTo>
                <a:cubicBezTo>
                  <a:pt x="1477346" y="11646"/>
                  <a:pt x="3626821" y="-99478"/>
                  <a:pt x="4061796" y="130709"/>
                </a:cubicBezTo>
                <a:cubicBezTo>
                  <a:pt x="4496771" y="360896"/>
                  <a:pt x="3955433" y="960177"/>
                  <a:pt x="3414096" y="1559459"/>
                </a:cubicBezTo>
              </a:path>
            </a:pathLst>
          </a:custGeom>
          <a:noFill/>
          <a:ln w="15875">
            <a:solidFill>
              <a:schemeClr val="tx2">
                <a:lumMod val="50000"/>
              </a:schemeClr>
            </a:solidFill>
            <a:prstDash val="dash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A50671-1AA0-D40C-DA29-F8B5CFEAD492}"/>
              </a:ext>
            </a:extLst>
          </p:cNvPr>
          <p:cNvSpPr txBox="1"/>
          <p:nvPr/>
        </p:nvSpPr>
        <p:spPr>
          <a:xfrm>
            <a:off x="2699791" y="4624238"/>
            <a:ext cx="7305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Chuyển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AM’N’D sang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bên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phải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MBCN;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BE6F997-5E2A-945D-995B-C6A461DACB73}"/>
              </a:ext>
            </a:extLst>
          </p:cNvPr>
          <p:cNvSpPr txBox="1"/>
          <p:nvPr/>
        </p:nvSpPr>
        <p:spPr>
          <a:xfrm>
            <a:off x="2699791" y="5263062"/>
            <a:ext cx="744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Lật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AM’N’D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như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vẽ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ghép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lại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3EE1E5F-1275-D753-3EEA-1C80119339D3}"/>
              </a:ext>
            </a:extLst>
          </p:cNvPr>
          <p:cNvSpPr txBox="1"/>
          <p:nvPr/>
        </p:nvSpPr>
        <p:spPr>
          <a:xfrm>
            <a:off x="172474" y="199643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MỞ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349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/>
          <p:nvPr/>
        </p:nvSpPr>
        <p:spPr>
          <a:xfrm>
            <a:off x="10170160" y="6323695"/>
            <a:ext cx="1805839" cy="347352"/>
          </a:xfrm>
          <a:custGeom>
            <a:avLst/>
            <a:gdLst/>
            <a:ahLst/>
            <a:cxnLst/>
            <a:rect l="l" t="t" r="r" b="b"/>
            <a:pathLst>
              <a:path w="83307" h="12775" extrusionOk="0">
                <a:moveTo>
                  <a:pt x="41654" y="0"/>
                </a:moveTo>
                <a:cubicBezTo>
                  <a:pt x="30606" y="0"/>
                  <a:pt x="20012" y="674"/>
                  <a:pt x="12200" y="1872"/>
                </a:cubicBezTo>
                <a:cubicBezTo>
                  <a:pt x="4389" y="3070"/>
                  <a:pt x="0" y="4694"/>
                  <a:pt x="0" y="6388"/>
                </a:cubicBezTo>
                <a:cubicBezTo>
                  <a:pt x="0" y="8081"/>
                  <a:pt x="4389" y="9707"/>
                  <a:pt x="12200" y="10903"/>
                </a:cubicBezTo>
                <a:cubicBezTo>
                  <a:pt x="20012" y="12101"/>
                  <a:pt x="30606" y="12775"/>
                  <a:pt x="41654" y="12775"/>
                </a:cubicBezTo>
                <a:cubicBezTo>
                  <a:pt x="52701" y="12775"/>
                  <a:pt x="63296" y="12101"/>
                  <a:pt x="71107" y="10903"/>
                </a:cubicBezTo>
                <a:cubicBezTo>
                  <a:pt x="78919" y="9707"/>
                  <a:pt x="83306" y="8081"/>
                  <a:pt x="83306" y="6388"/>
                </a:cubicBezTo>
                <a:cubicBezTo>
                  <a:pt x="83306" y="4694"/>
                  <a:pt x="78919" y="3070"/>
                  <a:pt x="71107" y="1872"/>
                </a:cubicBezTo>
                <a:cubicBezTo>
                  <a:pt x="63296" y="674"/>
                  <a:pt x="52701" y="0"/>
                  <a:pt x="41654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06" name="Google Shape;406;p39"/>
          <p:cNvGrpSpPr/>
          <p:nvPr/>
        </p:nvGrpSpPr>
        <p:grpSpPr>
          <a:xfrm>
            <a:off x="10315309" y="5222240"/>
            <a:ext cx="1592048" cy="1361234"/>
            <a:chOff x="5192952" y="2060591"/>
            <a:chExt cx="3097485" cy="2648414"/>
          </a:xfrm>
        </p:grpSpPr>
        <p:grpSp>
          <p:nvGrpSpPr>
            <p:cNvPr id="407" name="Google Shape;407;p39"/>
            <p:cNvGrpSpPr/>
            <p:nvPr/>
          </p:nvGrpSpPr>
          <p:grpSpPr>
            <a:xfrm>
              <a:off x="5192952" y="2060591"/>
              <a:ext cx="3097485" cy="2648414"/>
              <a:chOff x="3624575" y="2743225"/>
              <a:chExt cx="1667825" cy="1426025"/>
            </a:xfrm>
          </p:grpSpPr>
          <p:sp>
            <p:nvSpPr>
              <p:cNvPr id="408" name="Google Shape;408;p39"/>
              <p:cNvSpPr/>
              <p:nvPr/>
            </p:nvSpPr>
            <p:spPr>
              <a:xfrm>
                <a:off x="3624575" y="2749975"/>
                <a:ext cx="1641100" cy="1390850"/>
              </a:xfrm>
              <a:custGeom>
                <a:avLst/>
                <a:gdLst/>
                <a:ahLst/>
                <a:cxnLst/>
                <a:rect l="l" t="t" r="r" b="b"/>
                <a:pathLst>
                  <a:path w="65644" h="55634" extrusionOk="0">
                    <a:moveTo>
                      <a:pt x="31084" y="49958"/>
                    </a:moveTo>
                    <a:cubicBezTo>
                      <a:pt x="31123" y="49958"/>
                      <a:pt x="31130" y="49993"/>
                      <a:pt x="31094" y="50054"/>
                    </a:cubicBezTo>
                    <a:cubicBezTo>
                      <a:pt x="31072" y="50095"/>
                      <a:pt x="31066" y="50109"/>
                      <a:pt x="31066" y="50109"/>
                    </a:cubicBezTo>
                    <a:cubicBezTo>
                      <a:pt x="31065" y="50109"/>
                      <a:pt x="31091" y="50045"/>
                      <a:pt x="31038" y="50045"/>
                    </a:cubicBezTo>
                    <a:cubicBezTo>
                      <a:pt x="31034" y="50045"/>
                      <a:pt x="31030" y="50046"/>
                      <a:pt x="31026" y="50046"/>
                    </a:cubicBezTo>
                    <a:lnTo>
                      <a:pt x="31026" y="50046"/>
                    </a:lnTo>
                    <a:cubicBezTo>
                      <a:pt x="31032" y="50008"/>
                      <a:pt x="31011" y="50000"/>
                      <a:pt x="30993" y="50000"/>
                    </a:cubicBezTo>
                    <a:cubicBezTo>
                      <a:pt x="30979" y="50000"/>
                      <a:pt x="30967" y="50004"/>
                      <a:pt x="30966" y="50004"/>
                    </a:cubicBezTo>
                    <a:cubicBezTo>
                      <a:pt x="30964" y="50004"/>
                      <a:pt x="30978" y="49999"/>
                      <a:pt x="31022" y="49976"/>
                    </a:cubicBezTo>
                    <a:cubicBezTo>
                      <a:pt x="31047" y="49964"/>
                      <a:pt x="31069" y="49958"/>
                      <a:pt x="31084" y="49958"/>
                    </a:cubicBezTo>
                    <a:close/>
                    <a:moveTo>
                      <a:pt x="50056" y="0"/>
                    </a:moveTo>
                    <a:cubicBezTo>
                      <a:pt x="49357" y="0"/>
                      <a:pt x="48649" y="59"/>
                      <a:pt x="47933" y="178"/>
                    </a:cubicBezTo>
                    <a:cubicBezTo>
                      <a:pt x="46281" y="455"/>
                      <a:pt x="44662" y="842"/>
                      <a:pt x="43121" y="1498"/>
                    </a:cubicBezTo>
                    <a:cubicBezTo>
                      <a:pt x="42793" y="1637"/>
                      <a:pt x="42482" y="1707"/>
                      <a:pt x="42166" y="1707"/>
                    </a:cubicBezTo>
                    <a:cubicBezTo>
                      <a:pt x="41927" y="1707"/>
                      <a:pt x="41685" y="1667"/>
                      <a:pt x="41431" y="1587"/>
                    </a:cubicBezTo>
                    <a:cubicBezTo>
                      <a:pt x="40516" y="1298"/>
                      <a:pt x="39585" y="1064"/>
                      <a:pt x="38660" y="812"/>
                    </a:cubicBezTo>
                    <a:cubicBezTo>
                      <a:pt x="38462" y="757"/>
                      <a:pt x="38261" y="696"/>
                      <a:pt x="38056" y="696"/>
                    </a:cubicBezTo>
                    <a:cubicBezTo>
                      <a:pt x="37972" y="696"/>
                      <a:pt x="37887" y="706"/>
                      <a:pt x="37801" y="732"/>
                    </a:cubicBezTo>
                    <a:cubicBezTo>
                      <a:pt x="37687" y="766"/>
                      <a:pt x="37555" y="834"/>
                      <a:pt x="37575" y="987"/>
                    </a:cubicBezTo>
                    <a:cubicBezTo>
                      <a:pt x="37602" y="1192"/>
                      <a:pt x="37644" y="1393"/>
                      <a:pt x="37702" y="1590"/>
                    </a:cubicBezTo>
                    <a:cubicBezTo>
                      <a:pt x="38070" y="2786"/>
                      <a:pt x="38433" y="3984"/>
                      <a:pt x="38829" y="5170"/>
                    </a:cubicBezTo>
                    <a:cubicBezTo>
                      <a:pt x="38945" y="5519"/>
                      <a:pt x="38918" y="5803"/>
                      <a:pt x="38750" y="6119"/>
                    </a:cubicBezTo>
                    <a:cubicBezTo>
                      <a:pt x="38278" y="7001"/>
                      <a:pt x="37804" y="7885"/>
                      <a:pt x="37376" y="8789"/>
                    </a:cubicBezTo>
                    <a:cubicBezTo>
                      <a:pt x="37039" y="9504"/>
                      <a:pt x="36763" y="10249"/>
                      <a:pt x="36467" y="10984"/>
                    </a:cubicBezTo>
                    <a:cubicBezTo>
                      <a:pt x="36392" y="11170"/>
                      <a:pt x="36279" y="11370"/>
                      <a:pt x="36450" y="11566"/>
                    </a:cubicBezTo>
                    <a:cubicBezTo>
                      <a:pt x="36528" y="11656"/>
                      <a:pt x="36611" y="11685"/>
                      <a:pt x="36697" y="11685"/>
                    </a:cubicBezTo>
                    <a:cubicBezTo>
                      <a:pt x="36801" y="11685"/>
                      <a:pt x="36911" y="11642"/>
                      <a:pt x="37022" y="11612"/>
                    </a:cubicBezTo>
                    <a:cubicBezTo>
                      <a:pt x="37322" y="11536"/>
                      <a:pt x="37584" y="11307"/>
                      <a:pt x="37905" y="11307"/>
                    </a:cubicBezTo>
                    <a:cubicBezTo>
                      <a:pt x="37956" y="11307"/>
                      <a:pt x="38009" y="11313"/>
                      <a:pt x="38064" y="11327"/>
                    </a:cubicBezTo>
                    <a:cubicBezTo>
                      <a:pt x="38179" y="11569"/>
                      <a:pt x="38029" y="11744"/>
                      <a:pt x="37951" y="11916"/>
                    </a:cubicBezTo>
                    <a:cubicBezTo>
                      <a:pt x="36956" y="14093"/>
                      <a:pt x="36340" y="16384"/>
                      <a:pt x="35891" y="18725"/>
                    </a:cubicBezTo>
                    <a:cubicBezTo>
                      <a:pt x="35834" y="19011"/>
                      <a:pt x="35796" y="19301"/>
                      <a:pt x="35775" y="19591"/>
                    </a:cubicBezTo>
                    <a:cubicBezTo>
                      <a:pt x="35760" y="19850"/>
                      <a:pt x="35899" y="20004"/>
                      <a:pt x="36111" y="20004"/>
                    </a:cubicBezTo>
                    <a:cubicBezTo>
                      <a:pt x="36186" y="20004"/>
                      <a:pt x="36270" y="19985"/>
                      <a:pt x="36360" y="19944"/>
                    </a:cubicBezTo>
                    <a:cubicBezTo>
                      <a:pt x="37041" y="19633"/>
                      <a:pt x="37712" y="19296"/>
                      <a:pt x="38401" y="19001"/>
                    </a:cubicBezTo>
                    <a:cubicBezTo>
                      <a:pt x="38753" y="18851"/>
                      <a:pt x="39110" y="18672"/>
                      <a:pt x="39522" y="18672"/>
                    </a:cubicBezTo>
                    <a:cubicBezTo>
                      <a:pt x="39580" y="18672"/>
                      <a:pt x="39640" y="18676"/>
                      <a:pt x="39701" y="18683"/>
                    </a:cubicBezTo>
                    <a:cubicBezTo>
                      <a:pt x="39813" y="19326"/>
                      <a:pt x="39622" y="19892"/>
                      <a:pt x="39518" y="20457"/>
                    </a:cubicBezTo>
                    <a:cubicBezTo>
                      <a:pt x="38803" y="24308"/>
                      <a:pt x="37573" y="27959"/>
                      <a:pt x="35307" y="31208"/>
                    </a:cubicBezTo>
                    <a:cubicBezTo>
                      <a:pt x="34639" y="32167"/>
                      <a:pt x="34004" y="33149"/>
                      <a:pt x="33403" y="34150"/>
                    </a:cubicBezTo>
                    <a:cubicBezTo>
                      <a:pt x="31779" y="36863"/>
                      <a:pt x="30719" y="39786"/>
                      <a:pt x="30194" y="42908"/>
                    </a:cubicBezTo>
                    <a:cubicBezTo>
                      <a:pt x="30040" y="43817"/>
                      <a:pt x="29990" y="44732"/>
                      <a:pt x="29923" y="45647"/>
                    </a:cubicBezTo>
                    <a:cubicBezTo>
                      <a:pt x="29901" y="45953"/>
                      <a:pt x="29807" y="46193"/>
                      <a:pt x="29523" y="46373"/>
                    </a:cubicBezTo>
                    <a:cubicBezTo>
                      <a:pt x="28179" y="47214"/>
                      <a:pt x="26850" y="48079"/>
                      <a:pt x="25508" y="48924"/>
                    </a:cubicBezTo>
                    <a:cubicBezTo>
                      <a:pt x="24800" y="49371"/>
                      <a:pt x="24033" y="49706"/>
                      <a:pt x="23247" y="49983"/>
                    </a:cubicBezTo>
                    <a:cubicBezTo>
                      <a:pt x="22133" y="50375"/>
                      <a:pt x="20990" y="50611"/>
                      <a:pt x="19835" y="50611"/>
                    </a:cubicBezTo>
                    <a:cubicBezTo>
                      <a:pt x="19371" y="50611"/>
                      <a:pt x="18906" y="50573"/>
                      <a:pt x="18440" y="50492"/>
                    </a:cubicBezTo>
                    <a:cubicBezTo>
                      <a:pt x="14194" y="49759"/>
                      <a:pt x="11091" y="47461"/>
                      <a:pt x="9283" y="43522"/>
                    </a:cubicBezTo>
                    <a:cubicBezTo>
                      <a:pt x="8763" y="42388"/>
                      <a:pt x="8392" y="41185"/>
                      <a:pt x="7955" y="40013"/>
                    </a:cubicBezTo>
                    <a:cubicBezTo>
                      <a:pt x="7532" y="38881"/>
                      <a:pt x="7128" y="37741"/>
                      <a:pt x="6683" y="36618"/>
                    </a:cubicBezTo>
                    <a:cubicBezTo>
                      <a:pt x="6373" y="35840"/>
                      <a:pt x="5941" y="35123"/>
                      <a:pt x="5425" y="34461"/>
                    </a:cubicBezTo>
                    <a:cubicBezTo>
                      <a:pt x="4947" y="33849"/>
                      <a:pt x="4340" y="33458"/>
                      <a:pt x="3587" y="33234"/>
                    </a:cubicBezTo>
                    <a:cubicBezTo>
                      <a:pt x="3322" y="33155"/>
                      <a:pt x="3052" y="33114"/>
                      <a:pt x="2785" y="33114"/>
                    </a:cubicBezTo>
                    <a:cubicBezTo>
                      <a:pt x="1865" y="33114"/>
                      <a:pt x="983" y="33598"/>
                      <a:pt x="485" y="34666"/>
                    </a:cubicBezTo>
                    <a:cubicBezTo>
                      <a:pt x="69" y="35557"/>
                      <a:pt x="1" y="36515"/>
                      <a:pt x="51" y="37483"/>
                    </a:cubicBezTo>
                    <a:cubicBezTo>
                      <a:pt x="153" y="39449"/>
                      <a:pt x="845" y="41225"/>
                      <a:pt x="1864" y="42882"/>
                    </a:cubicBezTo>
                    <a:cubicBezTo>
                      <a:pt x="3025" y="44767"/>
                      <a:pt x="4423" y="46497"/>
                      <a:pt x="6023" y="48028"/>
                    </a:cubicBezTo>
                    <a:cubicBezTo>
                      <a:pt x="7296" y="49248"/>
                      <a:pt x="8712" y="50276"/>
                      <a:pt x="10283" y="51081"/>
                    </a:cubicBezTo>
                    <a:cubicBezTo>
                      <a:pt x="13178" y="52563"/>
                      <a:pt x="16136" y="53254"/>
                      <a:pt x="19147" y="53254"/>
                    </a:cubicBezTo>
                    <a:cubicBezTo>
                      <a:pt x="21272" y="53254"/>
                      <a:pt x="23423" y="52910"/>
                      <a:pt x="25598" y="52257"/>
                    </a:cubicBezTo>
                    <a:cubicBezTo>
                      <a:pt x="27079" y="51813"/>
                      <a:pt x="28481" y="51166"/>
                      <a:pt x="29867" y="50484"/>
                    </a:cubicBezTo>
                    <a:cubicBezTo>
                      <a:pt x="30182" y="50330"/>
                      <a:pt x="30468" y="50063"/>
                      <a:pt x="30842" y="50063"/>
                    </a:cubicBezTo>
                    <a:cubicBezTo>
                      <a:pt x="30892" y="50063"/>
                      <a:pt x="30944" y="50068"/>
                      <a:pt x="30998" y="50079"/>
                    </a:cubicBezTo>
                    <a:lnTo>
                      <a:pt x="30998" y="50079"/>
                    </a:lnTo>
                    <a:cubicBezTo>
                      <a:pt x="31081" y="50331"/>
                      <a:pt x="30947" y="50545"/>
                      <a:pt x="30866" y="50771"/>
                    </a:cubicBezTo>
                    <a:cubicBezTo>
                      <a:pt x="30698" y="51242"/>
                      <a:pt x="30506" y="51708"/>
                      <a:pt x="30386" y="52192"/>
                    </a:cubicBezTo>
                    <a:cubicBezTo>
                      <a:pt x="30175" y="53052"/>
                      <a:pt x="30556" y="53657"/>
                      <a:pt x="31403" y="53907"/>
                    </a:cubicBezTo>
                    <a:cubicBezTo>
                      <a:pt x="31585" y="53960"/>
                      <a:pt x="31766" y="53981"/>
                      <a:pt x="31947" y="53981"/>
                    </a:cubicBezTo>
                    <a:cubicBezTo>
                      <a:pt x="32177" y="53981"/>
                      <a:pt x="32407" y="53948"/>
                      <a:pt x="32639" y="53907"/>
                    </a:cubicBezTo>
                    <a:cubicBezTo>
                      <a:pt x="33721" y="53720"/>
                      <a:pt x="34724" y="53294"/>
                      <a:pt x="35700" y="52831"/>
                    </a:cubicBezTo>
                    <a:cubicBezTo>
                      <a:pt x="36411" y="52492"/>
                      <a:pt x="37130" y="52353"/>
                      <a:pt x="37876" y="52353"/>
                    </a:cubicBezTo>
                    <a:cubicBezTo>
                      <a:pt x="38120" y="52353"/>
                      <a:pt x="38367" y="52368"/>
                      <a:pt x="38618" y="52396"/>
                    </a:cubicBezTo>
                    <a:cubicBezTo>
                      <a:pt x="42188" y="52790"/>
                      <a:pt x="45780" y="52840"/>
                      <a:pt x="49361" y="53044"/>
                    </a:cubicBezTo>
                    <a:cubicBezTo>
                      <a:pt x="51528" y="53167"/>
                      <a:pt x="53696" y="53239"/>
                      <a:pt x="55863" y="53366"/>
                    </a:cubicBezTo>
                    <a:cubicBezTo>
                      <a:pt x="57203" y="53444"/>
                      <a:pt x="58498" y="53701"/>
                      <a:pt x="59709" y="54350"/>
                    </a:cubicBezTo>
                    <a:cubicBezTo>
                      <a:pt x="60477" y="54763"/>
                      <a:pt x="61316" y="55042"/>
                      <a:pt x="62122" y="55381"/>
                    </a:cubicBezTo>
                    <a:cubicBezTo>
                      <a:pt x="62548" y="55561"/>
                      <a:pt x="62993" y="55633"/>
                      <a:pt x="63444" y="55633"/>
                    </a:cubicBezTo>
                    <a:cubicBezTo>
                      <a:pt x="63535" y="55633"/>
                      <a:pt x="63626" y="55631"/>
                      <a:pt x="63717" y="55625"/>
                    </a:cubicBezTo>
                    <a:cubicBezTo>
                      <a:pt x="64813" y="55558"/>
                      <a:pt x="65440" y="54688"/>
                      <a:pt x="65180" y="53625"/>
                    </a:cubicBezTo>
                    <a:cubicBezTo>
                      <a:pt x="65059" y="53130"/>
                      <a:pt x="64819" y="52687"/>
                      <a:pt x="64536" y="52277"/>
                    </a:cubicBezTo>
                    <a:cubicBezTo>
                      <a:pt x="63423" y="50669"/>
                      <a:pt x="63565" y="51033"/>
                      <a:pt x="64284" y="49230"/>
                    </a:cubicBezTo>
                    <a:cubicBezTo>
                      <a:pt x="65222" y="46870"/>
                      <a:pt x="65643" y="44421"/>
                      <a:pt x="65545" y="41885"/>
                    </a:cubicBezTo>
                    <a:cubicBezTo>
                      <a:pt x="65476" y="40048"/>
                      <a:pt x="65189" y="38227"/>
                      <a:pt x="64687" y="36459"/>
                    </a:cubicBezTo>
                    <a:cubicBezTo>
                      <a:pt x="63618" y="32687"/>
                      <a:pt x="62524" y="28924"/>
                      <a:pt x="61440" y="25158"/>
                    </a:cubicBezTo>
                    <a:cubicBezTo>
                      <a:pt x="61014" y="23674"/>
                      <a:pt x="60542" y="22196"/>
                      <a:pt x="60342" y="20665"/>
                    </a:cubicBezTo>
                    <a:cubicBezTo>
                      <a:pt x="60112" y="18912"/>
                      <a:pt x="59900" y="19155"/>
                      <a:pt x="61684" y="18725"/>
                    </a:cubicBezTo>
                    <a:cubicBezTo>
                      <a:pt x="62131" y="18618"/>
                      <a:pt x="62577" y="18508"/>
                      <a:pt x="63013" y="18371"/>
                    </a:cubicBezTo>
                    <a:cubicBezTo>
                      <a:pt x="63334" y="18271"/>
                      <a:pt x="63419" y="17942"/>
                      <a:pt x="63207" y="17670"/>
                    </a:cubicBezTo>
                    <a:cubicBezTo>
                      <a:pt x="63052" y="17474"/>
                      <a:pt x="62884" y="17289"/>
                      <a:pt x="62702" y="17116"/>
                    </a:cubicBezTo>
                    <a:cubicBezTo>
                      <a:pt x="62191" y="16624"/>
                      <a:pt x="61668" y="16144"/>
                      <a:pt x="61157" y="15652"/>
                    </a:cubicBezTo>
                    <a:cubicBezTo>
                      <a:pt x="61018" y="15517"/>
                      <a:pt x="60820" y="15398"/>
                      <a:pt x="60891" y="15105"/>
                    </a:cubicBezTo>
                    <a:lnTo>
                      <a:pt x="60891" y="15105"/>
                    </a:lnTo>
                    <a:cubicBezTo>
                      <a:pt x="61542" y="15186"/>
                      <a:pt x="62198" y="15277"/>
                      <a:pt x="62854" y="15345"/>
                    </a:cubicBezTo>
                    <a:cubicBezTo>
                      <a:pt x="62881" y="15348"/>
                      <a:pt x="62906" y="15349"/>
                      <a:pt x="62930" y="15349"/>
                    </a:cubicBezTo>
                    <a:cubicBezTo>
                      <a:pt x="63239" y="15349"/>
                      <a:pt x="63386" y="15139"/>
                      <a:pt x="63323" y="14803"/>
                    </a:cubicBezTo>
                    <a:cubicBezTo>
                      <a:pt x="63292" y="14640"/>
                      <a:pt x="63239" y="14479"/>
                      <a:pt x="63195" y="14319"/>
                    </a:cubicBezTo>
                    <a:cubicBezTo>
                      <a:pt x="62716" y="12573"/>
                      <a:pt x="61941" y="10963"/>
                      <a:pt x="60965" y="9444"/>
                    </a:cubicBezTo>
                    <a:cubicBezTo>
                      <a:pt x="60626" y="8919"/>
                      <a:pt x="60264" y="8408"/>
                      <a:pt x="59894" y="7903"/>
                    </a:cubicBezTo>
                    <a:cubicBezTo>
                      <a:pt x="59681" y="7611"/>
                      <a:pt x="59651" y="7330"/>
                      <a:pt x="59734" y="6971"/>
                    </a:cubicBezTo>
                    <a:cubicBezTo>
                      <a:pt x="60078" y="5466"/>
                      <a:pt x="60386" y="3954"/>
                      <a:pt x="60696" y="2443"/>
                    </a:cubicBezTo>
                    <a:cubicBezTo>
                      <a:pt x="60779" y="2034"/>
                      <a:pt x="60839" y="1622"/>
                      <a:pt x="60876" y="1205"/>
                    </a:cubicBezTo>
                    <a:cubicBezTo>
                      <a:pt x="60909" y="812"/>
                      <a:pt x="60742" y="623"/>
                      <a:pt x="60392" y="623"/>
                    </a:cubicBezTo>
                    <a:cubicBezTo>
                      <a:pt x="60356" y="623"/>
                      <a:pt x="60318" y="625"/>
                      <a:pt x="60277" y="629"/>
                    </a:cubicBezTo>
                    <a:cubicBezTo>
                      <a:pt x="59438" y="713"/>
                      <a:pt x="58650" y="1012"/>
                      <a:pt x="57876" y="1309"/>
                    </a:cubicBezTo>
                    <a:cubicBezTo>
                      <a:pt x="57502" y="1452"/>
                      <a:pt x="57152" y="1523"/>
                      <a:pt x="56804" y="1523"/>
                    </a:cubicBezTo>
                    <a:cubicBezTo>
                      <a:pt x="56382" y="1523"/>
                      <a:pt x="55963" y="1419"/>
                      <a:pt x="55507" y="1213"/>
                    </a:cubicBezTo>
                    <a:cubicBezTo>
                      <a:pt x="53753" y="423"/>
                      <a:pt x="51935" y="0"/>
                      <a:pt x="500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9"/>
              <p:cNvSpPr/>
              <p:nvPr/>
            </p:nvSpPr>
            <p:spPr>
              <a:xfrm>
                <a:off x="4539300" y="3662050"/>
                <a:ext cx="278800" cy="502625"/>
              </a:xfrm>
              <a:custGeom>
                <a:avLst/>
                <a:gdLst/>
                <a:ahLst/>
                <a:cxnLst/>
                <a:rect l="l" t="t" r="r" b="b"/>
                <a:pathLst>
                  <a:path w="11152" h="20105" extrusionOk="0">
                    <a:moveTo>
                      <a:pt x="5479" y="0"/>
                    </a:moveTo>
                    <a:cubicBezTo>
                      <a:pt x="5155" y="0"/>
                      <a:pt x="4884" y="151"/>
                      <a:pt x="4768" y="471"/>
                    </a:cubicBezTo>
                    <a:cubicBezTo>
                      <a:pt x="4555" y="1057"/>
                      <a:pt x="4357" y="1651"/>
                      <a:pt x="4208" y="2256"/>
                    </a:cubicBezTo>
                    <a:cubicBezTo>
                      <a:pt x="2925" y="7474"/>
                      <a:pt x="1713" y="12711"/>
                      <a:pt x="259" y="17886"/>
                    </a:cubicBezTo>
                    <a:cubicBezTo>
                      <a:pt x="181" y="18167"/>
                      <a:pt x="105" y="18450"/>
                      <a:pt x="56" y="18738"/>
                    </a:cubicBezTo>
                    <a:cubicBezTo>
                      <a:pt x="1" y="19068"/>
                      <a:pt x="139" y="19309"/>
                      <a:pt x="426" y="19456"/>
                    </a:cubicBezTo>
                    <a:cubicBezTo>
                      <a:pt x="534" y="19511"/>
                      <a:pt x="637" y="19536"/>
                      <a:pt x="736" y="19536"/>
                    </a:cubicBezTo>
                    <a:cubicBezTo>
                      <a:pt x="911" y="19536"/>
                      <a:pt x="1074" y="19457"/>
                      <a:pt x="1233" y="19332"/>
                    </a:cubicBezTo>
                    <a:cubicBezTo>
                      <a:pt x="1555" y="19076"/>
                      <a:pt x="1671" y="18615"/>
                      <a:pt x="2095" y="18459"/>
                    </a:cubicBezTo>
                    <a:cubicBezTo>
                      <a:pt x="2353" y="18738"/>
                      <a:pt x="2260" y="19097"/>
                      <a:pt x="2349" y="19407"/>
                    </a:cubicBezTo>
                    <a:cubicBezTo>
                      <a:pt x="2409" y="19615"/>
                      <a:pt x="2476" y="19807"/>
                      <a:pt x="2713" y="19867"/>
                    </a:cubicBezTo>
                    <a:cubicBezTo>
                      <a:pt x="2759" y="19879"/>
                      <a:pt x="2804" y="19884"/>
                      <a:pt x="2847" y="19884"/>
                    </a:cubicBezTo>
                    <a:cubicBezTo>
                      <a:pt x="3011" y="19884"/>
                      <a:pt x="3151" y="19805"/>
                      <a:pt x="3275" y="19683"/>
                    </a:cubicBezTo>
                    <a:cubicBezTo>
                      <a:pt x="3538" y="19424"/>
                      <a:pt x="3654" y="19036"/>
                      <a:pt x="4115" y="18786"/>
                    </a:cubicBezTo>
                    <a:cubicBezTo>
                      <a:pt x="4180" y="19152"/>
                      <a:pt x="4201" y="19445"/>
                      <a:pt x="4291" y="19715"/>
                    </a:cubicBezTo>
                    <a:cubicBezTo>
                      <a:pt x="4376" y="19965"/>
                      <a:pt x="4594" y="20104"/>
                      <a:pt x="4874" y="20104"/>
                    </a:cubicBezTo>
                    <a:cubicBezTo>
                      <a:pt x="5101" y="20104"/>
                      <a:pt x="5285" y="20004"/>
                      <a:pt x="5377" y="19800"/>
                    </a:cubicBezTo>
                    <a:cubicBezTo>
                      <a:pt x="5496" y="19534"/>
                      <a:pt x="5599" y="19262"/>
                      <a:pt x="5686" y="18983"/>
                    </a:cubicBezTo>
                    <a:cubicBezTo>
                      <a:pt x="7416" y="13631"/>
                      <a:pt x="9144" y="8280"/>
                      <a:pt x="10870" y="2928"/>
                    </a:cubicBezTo>
                    <a:cubicBezTo>
                      <a:pt x="10947" y="2690"/>
                      <a:pt x="11025" y="2451"/>
                      <a:pt x="11079" y="2207"/>
                    </a:cubicBezTo>
                    <a:cubicBezTo>
                      <a:pt x="11152" y="1885"/>
                      <a:pt x="11026" y="1637"/>
                      <a:pt x="10726" y="1490"/>
                    </a:cubicBezTo>
                    <a:cubicBezTo>
                      <a:pt x="10577" y="1419"/>
                      <a:pt x="10421" y="1361"/>
                      <a:pt x="10261" y="1316"/>
                    </a:cubicBezTo>
                    <a:cubicBezTo>
                      <a:pt x="8944" y="920"/>
                      <a:pt x="7625" y="531"/>
                      <a:pt x="6306" y="148"/>
                    </a:cubicBezTo>
                    <a:cubicBezTo>
                      <a:pt x="6066" y="75"/>
                      <a:pt x="5821" y="28"/>
                      <a:pt x="5571" y="4"/>
                    </a:cubicBezTo>
                    <a:cubicBezTo>
                      <a:pt x="5540" y="1"/>
                      <a:pt x="5509" y="0"/>
                      <a:pt x="54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9"/>
              <p:cNvSpPr/>
              <p:nvPr/>
            </p:nvSpPr>
            <p:spPr>
              <a:xfrm>
                <a:off x="4895525" y="3689525"/>
                <a:ext cx="182850" cy="479725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19189" extrusionOk="0">
                    <a:moveTo>
                      <a:pt x="2150" y="0"/>
                    </a:moveTo>
                    <a:cubicBezTo>
                      <a:pt x="1251" y="0"/>
                      <a:pt x="1135" y="254"/>
                      <a:pt x="995" y="1400"/>
                    </a:cubicBezTo>
                    <a:cubicBezTo>
                      <a:pt x="564" y="4919"/>
                      <a:pt x="418" y="8458"/>
                      <a:pt x="239" y="11994"/>
                    </a:cubicBezTo>
                    <a:cubicBezTo>
                      <a:pt x="191" y="13076"/>
                      <a:pt x="139" y="14160"/>
                      <a:pt x="93" y="15242"/>
                    </a:cubicBezTo>
                    <a:cubicBezTo>
                      <a:pt x="61" y="16032"/>
                      <a:pt x="33" y="16823"/>
                      <a:pt x="9" y="17613"/>
                    </a:cubicBezTo>
                    <a:cubicBezTo>
                      <a:pt x="1" y="17950"/>
                      <a:pt x="19" y="18283"/>
                      <a:pt x="193" y="18584"/>
                    </a:cubicBezTo>
                    <a:cubicBezTo>
                      <a:pt x="281" y="18736"/>
                      <a:pt x="428" y="18880"/>
                      <a:pt x="577" y="18880"/>
                    </a:cubicBezTo>
                    <a:cubicBezTo>
                      <a:pt x="617" y="18880"/>
                      <a:pt x="656" y="18869"/>
                      <a:pt x="695" y="18846"/>
                    </a:cubicBezTo>
                    <a:cubicBezTo>
                      <a:pt x="899" y="18725"/>
                      <a:pt x="1076" y="18658"/>
                      <a:pt x="1249" y="18658"/>
                    </a:cubicBezTo>
                    <a:cubicBezTo>
                      <a:pt x="1452" y="18658"/>
                      <a:pt x="1648" y="18751"/>
                      <a:pt x="1871" y="18959"/>
                    </a:cubicBezTo>
                    <a:cubicBezTo>
                      <a:pt x="1952" y="19035"/>
                      <a:pt x="2040" y="19067"/>
                      <a:pt x="2129" y="19067"/>
                    </a:cubicBezTo>
                    <a:cubicBezTo>
                      <a:pt x="2341" y="19067"/>
                      <a:pt x="2560" y="18887"/>
                      <a:pt x="2721" y="18687"/>
                    </a:cubicBezTo>
                    <a:cubicBezTo>
                      <a:pt x="2790" y="18601"/>
                      <a:pt x="2867" y="18551"/>
                      <a:pt x="2949" y="18551"/>
                    </a:cubicBezTo>
                    <a:cubicBezTo>
                      <a:pt x="3009" y="18551"/>
                      <a:pt x="3072" y="18578"/>
                      <a:pt x="3137" y="18640"/>
                    </a:cubicBezTo>
                    <a:cubicBezTo>
                      <a:pt x="3227" y="18726"/>
                      <a:pt x="3292" y="18841"/>
                      <a:pt x="3389" y="18916"/>
                    </a:cubicBezTo>
                    <a:cubicBezTo>
                      <a:pt x="3622" y="19097"/>
                      <a:pt x="3835" y="19189"/>
                      <a:pt x="4029" y="19189"/>
                    </a:cubicBezTo>
                    <a:cubicBezTo>
                      <a:pt x="4294" y="19189"/>
                      <a:pt x="4524" y="19018"/>
                      <a:pt x="4719" y="18675"/>
                    </a:cubicBezTo>
                    <a:cubicBezTo>
                      <a:pt x="4842" y="18457"/>
                      <a:pt x="4937" y="18224"/>
                      <a:pt x="5001" y="17983"/>
                    </a:cubicBezTo>
                    <a:cubicBezTo>
                      <a:pt x="5170" y="17340"/>
                      <a:pt x="5341" y="16695"/>
                      <a:pt x="5463" y="16041"/>
                    </a:cubicBezTo>
                    <a:cubicBezTo>
                      <a:pt x="6111" y="12516"/>
                      <a:pt x="6564" y="8963"/>
                      <a:pt x="6913" y="5396"/>
                    </a:cubicBezTo>
                    <a:cubicBezTo>
                      <a:pt x="7040" y="4110"/>
                      <a:pt x="7150" y="2823"/>
                      <a:pt x="7245" y="1535"/>
                    </a:cubicBezTo>
                    <a:cubicBezTo>
                      <a:pt x="7313" y="606"/>
                      <a:pt x="7091" y="366"/>
                      <a:pt x="6146" y="249"/>
                    </a:cubicBezTo>
                    <a:cubicBezTo>
                      <a:pt x="6064" y="239"/>
                      <a:pt x="5980" y="235"/>
                      <a:pt x="5898" y="230"/>
                    </a:cubicBezTo>
                    <a:cubicBezTo>
                      <a:pt x="4817" y="159"/>
                      <a:pt x="3736" y="76"/>
                      <a:pt x="2656" y="18"/>
                    </a:cubicBezTo>
                    <a:cubicBezTo>
                      <a:pt x="2464" y="7"/>
                      <a:pt x="2297" y="0"/>
                      <a:pt x="2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9"/>
              <p:cNvSpPr/>
              <p:nvPr/>
            </p:nvSpPr>
            <p:spPr>
              <a:xfrm>
                <a:off x="4985050" y="3415575"/>
                <a:ext cx="18870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494" extrusionOk="0">
                    <a:moveTo>
                      <a:pt x="6828" y="1"/>
                    </a:moveTo>
                    <a:cubicBezTo>
                      <a:pt x="6692" y="1"/>
                      <a:pt x="6554" y="17"/>
                      <a:pt x="6418" y="27"/>
                    </a:cubicBezTo>
                    <a:cubicBezTo>
                      <a:pt x="5004" y="127"/>
                      <a:pt x="3588" y="232"/>
                      <a:pt x="2175" y="330"/>
                    </a:cubicBezTo>
                    <a:cubicBezTo>
                      <a:pt x="1674" y="364"/>
                      <a:pt x="1173" y="373"/>
                      <a:pt x="676" y="422"/>
                    </a:cubicBezTo>
                    <a:cubicBezTo>
                      <a:pt x="249" y="462"/>
                      <a:pt x="1" y="726"/>
                      <a:pt x="36" y="1042"/>
                    </a:cubicBezTo>
                    <a:cubicBezTo>
                      <a:pt x="64" y="1306"/>
                      <a:pt x="310" y="1494"/>
                      <a:pt x="676" y="1494"/>
                    </a:cubicBezTo>
                    <a:cubicBezTo>
                      <a:pt x="680" y="1494"/>
                      <a:pt x="684" y="1494"/>
                      <a:pt x="688" y="1494"/>
                    </a:cubicBezTo>
                    <a:cubicBezTo>
                      <a:pt x="1063" y="1491"/>
                      <a:pt x="1438" y="1455"/>
                      <a:pt x="1813" y="1434"/>
                    </a:cubicBezTo>
                    <a:lnTo>
                      <a:pt x="1815" y="1459"/>
                    </a:lnTo>
                    <a:cubicBezTo>
                      <a:pt x="3310" y="1325"/>
                      <a:pt x="4806" y="1200"/>
                      <a:pt x="6301" y="1057"/>
                    </a:cubicBezTo>
                    <a:cubicBezTo>
                      <a:pt x="6632" y="1024"/>
                      <a:pt x="6960" y="961"/>
                      <a:pt x="7279" y="871"/>
                    </a:cubicBezTo>
                    <a:cubicBezTo>
                      <a:pt x="7438" y="826"/>
                      <a:pt x="7540" y="670"/>
                      <a:pt x="7543" y="487"/>
                    </a:cubicBezTo>
                    <a:cubicBezTo>
                      <a:pt x="7547" y="299"/>
                      <a:pt x="7429" y="172"/>
                      <a:pt x="7278" y="95"/>
                    </a:cubicBezTo>
                    <a:cubicBezTo>
                      <a:pt x="7133" y="21"/>
                      <a:pt x="6982" y="1"/>
                      <a:pt x="68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9"/>
              <p:cNvSpPr/>
              <p:nvPr/>
            </p:nvSpPr>
            <p:spPr>
              <a:xfrm>
                <a:off x="4555575" y="3432025"/>
                <a:ext cx="1787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266" extrusionOk="0">
                    <a:moveTo>
                      <a:pt x="736" y="0"/>
                    </a:moveTo>
                    <a:cubicBezTo>
                      <a:pt x="579" y="0"/>
                      <a:pt x="422" y="30"/>
                      <a:pt x="276" y="86"/>
                    </a:cubicBezTo>
                    <a:cubicBezTo>
                      <a:pt x="115" y="146"/>
                      <a:pt x="23" y="286"/>
                      <a:pt x="12" y="468"/>
                    </a:cubicBezTo>
                    <a:cubicBezTo>
                      <a:pt x="1" y="653"/>
                      <a:pt x="80" y="815"/>
                      <a:pt x="241" y="869"/>
                    </a:cubicBezTo>
                    <a:cubicBezTo>
                      <a:pt x="475" y="943"/>
                      <a:pt x="718" y="988"/>
                      <a:pt x="962" y="1002"/>
                    </a:cubicBezTo>
                    <a:cubicBezTo>
                      <a:pt x="1829" y="1062"/>
                      <a:pt x="2698" y="1104"/>
                      <a:pt x="3566" y="1151"/>
                    </a:cubicBezTo>
                    <a:cubicBezTo>
                      <a:pt x="3565" y="1157"/>
                      <a:pt x="3565" y="1162"/>
                      <a:pt x="3565" y="1166"/>
                    </a:cubicBezTo>
                    <a:cubicBezTo>
                      <a:pt x="4435" y="1200"/>
                      <a:pt x="5304" y="1236"/>
                      <a:pt x="6172" y="1263"/>
                    </a:cubicBezTo>
                    <a:cubicBezTo>
                      <a:pt x="6226" y="1264"/>
                      <a:pt x="6281" y="1266"/>
                      <a:pt x="6335" y="1266"/>
                    </a:cubicBezTo>
                    <a:cubicBezTo>
                      <a:pt x="6488" y="1266"/>
                      <a:pt x="6641" y="1256"/>
                      <a:pt x="6789" y="1228"/>
                    </a:cubicBezTo>
                    <a:cubicBezTo>
                      <a:pt x="7015" y="1183"/>
                      <a:pt x="7132" y="1007"/>
                      <a:pt x="7140" y="781"/>
                    </a:cubicBezTo>
                    <a:cubicBezTo>
                      <a:pt x="7150" y="556"/>
                      <a:pt x="7034" y="380"/>
                      <a:pt x="6826" y="298"/>
                    </a:cubicBezTo>
                    <a:cubicBezTo>
                      <a:pt x="6672" y="239"/>
                      <a:pt x="6508" y="207"/>
                      <a:pt x="6344" y="201"/>
                    </a:cubicBezTo>
                    <a:cubicBezTo>
                      <a:pt x="4482" y="129"/>
                      <a:pt x="2619" y="62"/>
                      <a:pt x="758" y="1"/>
                    </a:cubicBezTo>
                    <a:cubicBezTo>
                      <a:pt x="751" y="0"/>
                      <a:pt x="744" y="0"/>
                      <a:pt x="7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9"/>
              <p:cNvSpPr/>
              <p:nvPr/>
            </p:nvSpPr>
            <p:spPr>
              <a:xfrm>
                <a:off x="4492375" y="3545450"/>
                <a:ext cx="174250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6970" h="1448" extrusionOk="0">
                    <a:moveTo>
                      <a:pt x="708" y="1"/>
                    </a:moveTo>
                    <a:cubicBezTo>
                      <a:pt x="567" y="1"/>
                      <a:pt x="420" y="22"/>
                      <a:pt x="294" y="73"/>
                    </a:cubicBezTo>
                    <a:cubicBezTo>
                      <a:pt x="193" y="115"/>
                      <a:pt x="96" y="235"/>
                      <a:pt x="58" y="341"/>
                    </a:cubicBezTo>
                    <a:cubicBezTo>
                      <a:pt x="1" y="503"/>
                      <a:pt x="57" y="667"/>
                      <a:pt x="186" y="792"/>
                    </a:cubicBezTo>
                    <a:cubicBezTo>
                      <a:pt x="381" y="978"/>
                      <a:pt x="639" y="995"/>
                      <a:pt x="885" y="1017"/>
                    </a:cubicBezTo>
                    <a:cubicBezTo>
                      <a:pt x="2504" y="1158"/>
                      <a:pt x="4121" y="1292"/>
                      <a:pt x="5910" y="1443"/>
                    </a:cubicBezTo>
                    <a:cubicBezTo>
                      <a:pt x="5958" y="1443"/>
                      <a:pt x="6067" y="1447"/>
                      <a:pt x="6201" y="1447"/>
                    </a:cubicBezTo>
                    <a:cubicBezTo>
                      <a:pt x="6290" y="1447"/>
                      <a:pt x="6390" y="1445"/>
                      <a:pt x="6489" y="1439"/>
                    </a:cubicBezTo>
                    <a:cubicBezTo>
                      <a:pt x="6736" y="1422"/>
                      <a:pt x="6970" y="1167"/>
                      <a:pt x="6960" y="945"/>
                    </a:cubicBezTo>
                    <a:cubicBezTo>
                      <a:pt x="6950" y="718"/>
                      <a:pt x="6833" y="529"/>
                      <a:pt x="6621" y="474"/>
                    </a:cubicBezTo>
                    <a:cubicBezTo>
                      <a:pt x="6260" y="380"/>
                      <a:pt x="5889" y="299"/>
                      <a:pt x="5520" y="274"/>
                    </a:cubicBezTo>
                    <a:cubicBezTo>
                      <a:pt x="3940" y="170"/>
                      <a:pt x="2359" y="86"/>
                      <a:pt x="779" y="2"/>
                    </a:cubicBezTo>
                    <a:cubicBezTo>
                      <a:pt x="755" y="1"/>
                      <a:pt x="732" y="1"/>
                      <a:pt x="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9"/>
              <p:cNvSpPr/>
              <p:nvPr/>
            </p:nvSpPr>
            <p:spPr>
              <a:xfrm>
                <a:off x="3634775" y="3657650"/>
                <a:ext cx="16135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3523" extrusionOk="0">
                    <a:moveTo>
                      <a:pt x="5946" y="0"/>
                    </a:moveTo>
                    <a:cubicBezTo>
                      <a:pt x="5899" y="0"/>
                      <a:pt x="5851" y="6"/>
                      <a:pt x="5802" y="15"/>
                    </a:cubicBezTo>
                    <a:cubicBezTo>
                      <a:pt x="5721" y="34"/>
                      <a:pt x="5643" y="60"/>
                      <a:pt x="5568" y="98"/>
                    </a:cubicBezTo>
                    <a:cubicBezTo>
                      <a:pt x="3978" y="823"/>
                      <a:pt x="2386" y="1546"/>
                      <a:pt x="801" y="2283"/>
                    </a:cubicBezTo>
                    <a:cubicBezTo>
                      <a:pt x="577" y="2386"/>
                      <a:pt x="368" y="2535"/>
                      <a:pt x="186" y="2700"/>
                    </a:cubicBezTo>
                    <a:cubicBezTo>
                      <a:pt x="17" y="2849"/>
                      <a:pt x="0" y="3068"/>
                      <a:pt x="105" y="3271"/>
                    </a:cubicBezTo>
                    <a:cubicBezTo>
                      <a:pt x="186" y="3429"/>
                      <a:pt x="335" y="3501"/>
                      <a:pt x="607" y="3522"/>
                    </a:cubicBezTo>
                    <a:cubicBezTo>
                      <a:pt x="676" y="3504"/>
                      <a:pt x="847" y="3485"/>
                      <a:pt x="992" y="3415"/>
                    </a:cubicBezTo>
                    <a:cubicBezTo>
                      <a:pt x="2605" y="2638"/>
                      <a:pt x="4217" y="1859"/>
                      <a:pt x="5824" y="1072"/>
                    </a:cubicBezTo>
                    <a:cubicBezTo>
                      <a:pt x="5975" y="1001"/>
                      <a:pt x="6112" y="906"/>
                      <a:pt x="6233" y="792"/>
                    </a:cubicBezTo>
                    <a:cubicBezTo>
                      <a:pt x="6389" y="637"/>
                      <a:pt x="6453" y="439"/>
                      <a:pt x="6335" y="227"/>
                    </a:cubicBezTo>
                    <a:cubicBezTo>
                      <a:pt x="6243" y="64"/>
                      <a:pt x="6105" y="0"/>
                      <a:pt x="5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9"/>
              <p:cNvSpPr/>
              <p:nvPr/>
            </p:nvSpPr>
            <p:spPr>
              <a:xfrm>
                <a:off x="5044875" y="3543875"/>
                <a:ext cx="16957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317" extrusionOk="0">
                    <a:moveTo>
                      <a:pt x="6092" y="0"/>
                    </a:moveTo>
                    <a:cubicBezTo>
                      <a:pt x="6033" y="0"/>
                      <a:pt x="5973" y="2"/>
                      <a:pt x="5913" y="5"/>
                    </a:cubicBezTo>
                    <a:cubicBezTo>
                      <a:pt x="4216" y="90"/>
                      <a:pt x="2519" y="177"/>
                      <a:pt x="822" y="265"/>
                    </a:cubicBezTo>
                    <a:cubicBezTo>
                      <a:pt x="698" y="272"/>
                      <a:pt x="572" y="281"/>
                      <a:pt x="452" y="312"/>
                    </a:cubicBezTo>
                    <a:cubicBezTo>
                      <a:pt x="190" y="379"/>
                      <a:pt x="12" y="531"/>
                      <a:pt x="6" y="825"/>
                    </a:cubicBezTo>
                    <a:cubicBezTo>
                      <a:pt x="0" y="1078"/>
                      <a:pt x="179" y="1291"/>
                      <a:pt x="470" y="1304"/>
                    </a:cubicBezTo>
                    <a:cubicBezTo>
                      <a:pt x="676" y="1313"/>
                      <a:pt x="882" y="1316"/>
                      <a:pt x="1097" y="1316"/>
                    </a:cubicBezTo>
                    <a:cubicBezTo>
                      <a:pt x="1400" y="1316"/>
                      <a:pt x="1720" y="1311"/>
                      <a:pt x="2084" y="1311"/>
                    </a:cubicBezTo>
                    <a:cubicBezTo>
                      <a:pt x="3366" y="1206"/>
                      <a:pt x="4772" y="1100"/>
                      <a:pt x="6175" y="970"/>
                    </a:cubicBezTo>
                    <a:cubicBezTo>
                      <a:pt x="6567" y="935"/>
                      <a:pt x="6752" y="737"/>
                      <a:pt x="6767" y="454"/>
                    </a:cubicBezTo>
                    <a:cubicBezTo>
                      <a:pt x="6783" y="171"/>
                      <a:pt x="6581" y="18"/>
                      <a:pt x="6162" y="1"/>
                    </a:cubicBezTo>
                    <a:cubicBezTo>
                      <a:pt x="6139" y="0"/>
                      <a:pt x="6116" y="0"/>
                      <a:pt x="6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9"/>
              <p:cNvSpPr/>
              <p:nvPr/>
            </p:nvSpPr>
            <p:spPr>
              <a:xfrm>
                <a:off x="3693500" y="3782375"/>
                <a:ext cx="14910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3461" extrusionOk="0">
                    <a:moveTo>
                      <a:pt x="5447" y="0"/>
                    </a:moveTo>
                    <a:cubicBezTo>
                      <a:pt x="5347" y="28"/>
                      <a:pt x="5178" y="48"/>
                      <a:pt x="5034" y="117"/>
                    </a:cubicBezTo>
                    <a:cubicBezTo>
                      <a:pt x="3581" y="824"/>
                      <a:pt x="2131" y="1538"/>
                      <a:pt x="687" y="2259"/>
                    </a:cubicBezTo>
                    <a:cubicBezTo>
                      <a:pt x="501" y="2351"/>
                      <a:pt x="334" y="2475"/>
                      <a:pt x="193" y="2624"/>
                    </a:cubicBezTo>
                    <a:cubicBezTo>
                      <a:pt x="48" y="2782"/>
                      <a:pt x="1" y="2986"/>
                      <a:pt x="130" y="3195"/>
                    </a:cubicBezTo>
                    <a:cubicBezTo>
                      <a:pt x="235" y="3365"/>
                      <a:pt x="379" y="3461"/>
                      <a:pt x="562" y="3461"/>
                    </a:cubicBezTo>
                    <a:cubicBezTo>
                      <a:pt x="589" y="3461"/>
                      <a:pt x="617" y="3458"/>
                      <a:pt x="646" y="3454"/>
                    </a:cubicBezTo>
                    <a:cubicBezTo>
                      <a:pt x="766" y="3437"/>
                      <a:pt x="885" y="3384"/>
                      <a:pt x="993" y="3327"/>
                    </a:cubicBezTo>
                    <a:cubicBezTo>
                      <a:pt x="2466" y="2567"/>
                      <a:pt x="3936" y="1802"/>
                      <a:pt x="5404" y="1033"/>
                    </a:cubicBezTo>
                    <a:cubicBezTo>
                      <a:pt x="5549" y="958"/>
                      <a:pt x="5693" y="865"/>
                      <a:pt x="5807" y="750"/>
                    </a:cubicBezTo>
                    <a:cubicBezTo>
                      <a:pt x="5925" y="629"/>
                      <a:pt x="5963" y="466"/>
                      <a:pt x="5892" y="294"/>
                    </a:cubicBezTo>
                    <a:cubicBezTo>
                      <a:pt x="5822" y="123"/>
                      <a:pt x="5677" y="56"/>
                      <a:pt x="54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9"/>
              <p:cNvSpPr/>
              <p:nvPr/>
            </p:nvSpPr>
            <p:spPr>
              <a:xfrm>
                <a:off x="4851150" y="2743225"/>
                <a:ext cx="30575" cy="12507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5003" extrusionOk="0">
                    <a:moveTo>
                      <a:pt x="692" y="0"/>
                    </a:moveTo>
                    <a:cubicBezTo>
                      <a:pt x="684" y="0"/>
                      <a:pt x="675" y="1"/>
                      <a:pt x="667" y="1"/>
                    </a:cubicBezTo>
                    <a:cubicBezTo>
                      <a:pt x="483" y="8"/>
                      <a:pt x="363" y="121"/>
                      <a:pt x="285" y="274"/>
                    </a:cubicBezTo>
                    <a:cubicBezTo>
                      <a:pt x="249" y="349"/>
                      <a:pt x="230" y="432"/>
                      <a:pt x="227" y="515"/>
                    </a:cubicBezTo>
                    <a:cubicBezTo>
                      <a:pt x="149" y="1765"/>
                      <a:pt x="75" y="3013"/>
                      <a:pt x="6" y="4262"/>
                    </a:cubicBezTo>
                    <a:cubicBezTo>
                      <a:pt x="1" y="4388"/>
                      <a:pt x="18" y="4513"/>
                      <a:pt x="55" y="4632"/>
                    </a:cubicBezTo>
                    <a:cubicBezTo>
                      <a:pt x="122" y="4844"/>
                      <a:pt x="267" y="4987"/>
                      <a:pt x="500" y="5001"/>
                    </a:cubicBezTo>
                    <a:cubicBezTo>
                      <a:pt x="515" y="5002"/>
                      <a:pt x="529" y="5003"/>
                      <a:pt x="543" y="5003"/>
                    </a:cubicBezTo>
                    <a:cubicBezTo>
                      <a:pt x="755" y="5003"/>
                      <a:pt x="913" y="4894"/>
                      <a:pt x="978" y="4689"/>
                    </a:cubicBezTo>
                    <a:cubicBezTo>
                      <a:pt x="1040" y="4491"/>
                      <a:pt x="1077" y="4286"/>
                      <a:pt x="1093" y="4079"/>
                    </a:cubicBezTo>
                    <a:cubicBezTo>
                      <a:pt x="1139" y="3497"/>
                      <a:pt x="1168" y="2914"/>
                      <a:pt x="1211" y="2237"/>
                    </a:cubicBezTo>
                    <a:cubicBezTo>
                      <a:pt x="1211" y="1829"/>
                      <a:pt x="1222" y="1328"/>
                      <a:pt x="1204" y="828"/>
                    </a:cubicBezTo>
                    <a:cubicBezTo>
                      <a:pt x="1194" y="621"/>
                      <a:pt x="1150" y="421"/>
                      <a:pt x="1075" y="230"/>
                    </a:cubicBezTo>
                    <a:cubicBezTo>
                      <a:pt x="1013" y="71"/>
                      <a:pt x="862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9"/>
              <p:cNvSpPr/>
              <p:nvPr/>
            </p:nvSpPr>
            <p:spPr>
              <a:xfrm>
                <a:off x="5010700" y="3267275"/>
                <a:ext cx="124025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1522" extrusionOk="0">
                    <a:moveTo>
                      <a:pt x="4121" y="37"/>
                    </a:moveTo>
                    <a:cubicBezTo>
                      <a:pt x="3003" y="164"/>
                      <a:pt x="1851" y="289"/>
                      <a:pt x="701" y="427"/>
                    </a:cubicBezTo>
                    <a:cubicBezTo>
                      <a:pt x="542" y="447"/>
                      <a:pt x="379" y="514"/>
                      <a:pt x="238" y="593"/>
                    </a:cubicBezTo>
                    <a:cubicBezTo>
                      <a:pt x="89" y="673"/>
                      <a:pt x="1" y="835"/>
                      <a:pt x="15" y="1003"/>
                    </a:cubicBezTo>
                    <a:cubicBezTo>
                      <a:pt x="27" y="1228"/>
                      <a:pt x="146" y="1395"/>
                      <a:pt x="361" y="1469"/>
                    </a:cubicBezTo>
                    <a:cubicBezTo>
                      <a:pt x="449" y="1500"/>
                      <a:pt x="550" y="1522"/>
                      <a:pt x="646" y="1522"/>
                    </a:cubicBezTo>
                    <a:cubicBezTo>
                      <a:pt x="672" y="1522"/>
                      <a:pt x="698" y="1520"/>
                      <a:pt x="723" y="1516"/>
                    </a:cubicBezTo>
                    <a:cubicBezTo>
                      <a:pt x="1913" y="1356"/>
                      <a:pt x="3101" y="1196"/>
                      <a:pt x="4286" y="1012"/>
                    </a:cubicBezTo>
                    <a:cubicBezTo>
                      <a:pt x="4732" y="942"/>
                      <a:pt x="4961" y="662"/>
                      <a:pt x="4869" y="366"/>
                    </a:cubicBezTo>
                    <a:cubicBezTo>
                      <a:pt x="4754" y="1"/>
                      <a:pt x="4441" y="44"/>
                      <a:pt x="4121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9"/>
              <p:cNvSpPr/>
              <p:nvPr/>
            </p:nvSpPr>
            <p:spPr>
              <a:xfrm>
                <a:off x="4603750" y="3282350"/>
                <a:ext cx="1229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286" extrusionOk="0">
                    <a:moveTo>
                      <a:pt x="1112" y="0"/>
                    </a:moveTo>
                    <a:cubicBezTo>
                      <a:pt x="953" y="14"/>
                      <a:pt x="619" y="17"/>
                      <a:pt x="295" y="80"/>
                    </a:cubicBezTo>
                    <a:cubicBezTo>
                      <a:pt x="139" y="112"/>
                      <a:pt x="45" y="282"/>
                      <a:pt x="25" y="462"/>
                    </a:cubicBezTo>
                    <a:cubicBezTo>
                      <a:pt x="1" y="655"/>
                      <a:pt x="112" y="787"/>
                      <a:pt x="245" y="880"/>
                    </a:cubicBezTo>
                    <a:cubicBezTo>
                      <a:pt x="340" y="948"/>
                      <a:pt x="478" y="969"/>
                      <a:pt x="599" y="980"/>
                    </a:cubicBezTo>
                    <a:cubicBezTo>
                      <a:pt x="1720" y="1086"/>
                      <a:pt x="2843" y="1190"/>
                      <a:pt x="3965" y="1280"/>
                    </a:cubicBezTo>
                    <a:cubicBezTo>
                      <a:pt x="4017" y="1284"/>
                      <a:pt x="4068" y="1285"/>
                      <a:pt x="4120" y="1285"/>
                    </a:cubicBezTo>
                    <a:cubicBezTo>
                      <a:pt x="4275" y="1285"/>
                      <a:pt x="4430" y="1270"/>
                      <a:pt x="4581" y="1238"/>
                    </a:cubicBezTo>
                    <a:cubicBezTo>
                      <a:pt x="4754" y="1205"/>
                      <a:pt x="4869" y="1065"/>
                      <a:pt x="4892" y="890"/>
                    </a:cubicBezTo>
                    <a:cubicBezTo>
                      <a:pt x="4916" y="721"/>
                      <a:pt x="4878" y="533"/>
                      <a:pt x="4731" y="446"/>
                    </a:cubicBezTo>
                    <a:cubicBezTo>
                      <a:pt x="4556" y="345"/>
                      <a:pt x="4353" y="261"/>
                      <a:pt x="4155" y="241"/>
                    </a:cubicBezTo>
                    <a:cubicBezTo>
                      <a:pt x="3200" y="152"/>
                      <a:pt x="2243" y="88"/>
                      <a:pt x="1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9"/>
              <p:cNvSpPr/>
              <p:nvPr/>
            </p:nvSpPr>
            <p:spPr>
              <a:xfrm>
                <a:off x="3803200" y="3891000"/>
                <a:ext cx="9567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466" extrusionOk="0">
                    <a:moveTo>
                      <a:pt x="3352" y="0"/>
                    </a:moveTo>
                    <a:cubicBezTo>
                      <a:pt x="3296" y="0"/>
                      <a:pt x="3238" y="14"/>
                      <a:pt x="3177" y="42"/>
                    </a:cubicBezTo>
                    <a:cubicBezTo>
                      <a:pt x="3102" y="77"/>
                      <a:pt x="3022" y="110"/>
                      <a:pt x="2961" y="163"/>
                    </a:cubicBezTo>
                    <a:cubicBezTo>
                      <a:pt x="2085" y="934"/>
                      <a:pt x="1210" y="1704"/>
                      <a:pt x="344" y="2486"/>
                    </a:cubicBezTo>
                    <a:cubicBezTo>
                      <a:pt x="227" y="2591"/>
                      <a:pt x="150" y="2753"/>
                      <a:pt x="87" y="2902"/>
                    </a:cubicBezTo>
                    <a:cubicBezTo>
                      <a:pt x="1" y="3110"/>
                      <a:pt x="232" y="3439"/>
                      <a:pt x="535" y="3464"/>
                    </a:cubicBezTo>
                    <a:cubicBezTo>
                      <a:pt x="549" y="3465"/>
                      <a:pt x="564" y="3466"/>
                      <a:pt x="580" y="3466"/>
                    </a:cubicBezTo>
                    <a:cubicBezTo>
                      <a:pt x="718" y="3466"/>
                      <a:pt x="894" y="3408"/>
                      <a:pt x="1037" y="3274"/>
                    </a:cubicBezTo>
                    <a:cubicBezTo>
                      <a:pt x="1892" y="2481"/>
                      <a:pt x="2744" y="1685"/>
                      <a:pt x="3594" y="886"/>
                    </a:cubicBezTo>
                    <a:cubicBezTo>
                      <a:pt x="3654" y="828"/>
                      <a:pt x="3703" y="759"/>
                      <a:pt x="3738" y="683"/>
                    </a:cubicBezTo>
                    <a:cubicBezTo>
                      <a:pt x="3827" y="477"/>
                      <a:pt x="3820" y="282"/>
                      <a:pt x="3635" y="120"/>
                    </a:cubicBezTo>
                    <a:cubicBezTo>
                      <a:pt x="3547" y="44"/>
                      <a:pt x="3453" y="0"/>
                      <a:pt x="3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9"/>
              <p:cNvSpPr/>
              <p:nvPr/>
            </p:nvSpPr>
            <p:spPr>
              <a:xfrm>
                <a:off x="4758500" y="2762875"/>
                <a:ext cx="27800" cy="1081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27" extrusionOk="0">
                    <a:moveTo>
                      <a:pt x="495" y="0"/>
                    </a:moveTo>
                    <a:cubicBezTo>
                      <a:pt x="332" y="0"/>
                      <a:pt x="198" y="80"/>
                      <a:pt x="120" y="227"/>
                    </a:cubicBezTo>
                    <a:cubicBezTo>
                      <a:pt x="63" y="336"/>
                      <a:pt x="2" y="459"/>
                      <a:pt x="2" y="576"/>
                    </a:cubicBezTo>
                    <a:cubicBezTo>
                      <a:pt x="1" y="1617"/>
                      <a:pt x="6" y="2659"/>
                      <a:pt x="30" y="3701"/>
                    </a:cubicBezTo>
                    <a:cubicBezTo>
                      <a:pt x="33" y="3855"/>
                      <a:pt x="127" y="4019"/>
                      <a:pt x="210" y="4159"/>
                    </a:cubicBezTo>
                    <a:cubicBezTo>
                      <a:pt x="277" y="4273"/>
                      <a:pt x="407" y="4326"/>
                      <a:pt x="544" y="4326"/>
                    </a:cubicBezTo>
                    <a:cubicBezTo>
                      <a:pt x="701" y="4326"/>
                      <a:pt x="866" y="4256"/>
                      <a:pt x="953" y="4125"/>
                    </a:cubicBezTo>
                    <a:cubicBezTo>
                      <a:pt x="1076" y="3940"/>
                      <a:pt x="1112" y="3742"/>
                      <a:pt x="1098" y="3532"/>
                    </a:cubicBezTo>
                    <a:cubicBezTo>
                      <a:pt x="1073" y="3115"/>
                      <a:pt x="1038" y="2699"/>
                      <a:pt x="1007" y="2284"/>
                    </a:cubicBezTo>
                    <a:lnTo>
                      <a:pt x="975" y="2284"/>
                    </a:lnTo>
                    <a:cubicBezTo>
                      <a:pt x="975" y="1825"/>
                      <a:pt x="982" y="1366"/>
                      <a:pt x="971" y="909"/>
                    </a:cubicBezTo>
                    <a:cubicBezTo>
                      <a:pt x="970" y="700"/>
                      <a:pt x="943" y="494"/>
                      <a:pt x="893" y="291"/>
                    </a:cubicBezTo>
                    <a:cubicBezTo>
                      <a:pt x="850" y="124"/>
                      <a:pt x="712" y="14"/>
                      <a:pt x="530" y="1"/>
                    </a:cubicBezTo>
                    <a:cubicBezTo>
                      <a:pt x="518" y="0"/>
                      <a:pt x="506" y="0"/>
                      <a:pt x="4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9"/>
              <p:cNvSpPr/>
              <p:nvPr/>
            </p:nvSpPr>
            <p:spPr>
              <a:xfrm>
                <a:off x="4492650" y="3055450"/>
                <a:ext cx="21780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1467" extrusionOk="0">
                    <a:moveTo>
                      <a:pt x="356" y="1"/>
                    </a:moveTo>
                    <a:cubicBezTo>
                      <a:pt x="320" y="1"/>
                      <a:pt x="288" y="2"/>
                      <a:pt x="256" y="7"/>
                    </a:cubicBezTo>
                    <a:cubicBezTo>
                      <a:pt x="146" y="24"/>
                      <a:pt x="1" y="22"/>
                      <a:pt x="25" y="201"/>
                    </a:cubicBezTo>
                    <a:cubicBezTo>
                      <a:pt x="44" y="342"/>
                      <a:pt x="157" y="403"/>
                      <a:pt x="278" y="434"/>
                    </a:cubicBezTo>
                    <a:cubicBezTo>
                      <a:pt x="400" y="463"/>
                      <a:pt x="524" y="484"/>
                      <a:pt x="648" y="498"/>
                    </a:cubicBezTo>
                    <a:cubicBezTo>
                      <a:pt x="3130" y="816"/>
                      <a:pt x="5612" y="1131"/>
                      <a:pt x="8094" y="1446"/>
                    </a:cubicBezTo>
                    <a:cubicBezTo>
                      <a:pt x="8182" y="1457"/>
                      <a:pt x="8272" y="1466"/>
                      <a:pt x="8361" y="1466"/>
                    </a:cubicBezTo>
                    <a:cubicBezTo>
                      <a:pt x="8397" y="1466"/>
                      <a:pt x="8433" y="1465"/>
                      <a:pt x="8468" y="1461"/>
                    </a:cubicBezTo>
                    <a:cubicBezTo>
                      <a:pt x="8581" y="1449"/>
                      <a:pt x="8712" y="1429"/>
                      <a:pt x="8706" y="1255"/>
                    </a:cubicBezTo>
                    <a:cubicBezTo>
                      <a:pt x="8703" y="1162"/>
                      <a:pt x="8667" y="1107"/>
                      <a:pt x="8564" y="1088"/>
                    </a:cubicBezTo>
                    <a:cubicBezTo>
                      <a:pt x="8482" y="1072"/>
                      <a:pt x="8402" y="1046"/>
                      <a:pt x="8320" y="1035"/>
                    </a:cubicBezTo>
                    <a:cubicBezTo>
                      <a:pt x="6502" y="785"/>
                      <a:pt x="4683" y="540"/>
                      <a:pt x="2865" y="297"/>
                    </a:cubicBezTo>
                    <a:cubicBezTo>
                      <a:pt x="2079" y="192"/>
                      <a:pt x="1294" y="96"/>
                      <a:pt x="563" y="4"/>
                    </a:cubicBezTo>
                    <a:cubicBezTo>
                      <a:pt x="477" y="4"/>
                      <a:pt x="412" y="1"/>
                      <a:pt x="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9"/>
              <p:cNvSpPr/>
              <p:nvPr/>
            </p:nvSpPr>
            <p:spPr>
              <a:xfrm>
                <a:off x="4936400" y="2755500"/>
                <a:ext cx="270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4196" extrusionOk="0">
                    <a:moveTo>
                      <a:pt x="609" y="1"/>
                    </a:moveTo>
                    <a:cubicBezTo>
                      <a:pt x="484" y="1"/>
                      <a:pt x="361" y="42"/>
                      <a:pt x="294" y="126"/>
                    </a:cubicBezTo>
                    <a:cubicBezTo>
                      <a:pt x="159" y="298"/>
                      <a:pt x="105" y="494"/>
                      <a:pt x="103" y="706"/>
                    </a:cubicBezTo>
                    <a:cubicBezTo>
                      <a:pt x="101" y="1207"/>
                      <a:pt x="102" y="1706"/>
                      <a:pt x="102" y="2205"/>
                    </a:cubicBezTo>
                    <a:lnTo>
                      <a:pt x="56" y="2204"/>
                    </a:lnTo>
                    <a:cubicBezTo>
                      <a:pt x="39" y="2453"/>
                      <a:pt x="11" y="2703"/>
                      <a:pt x="8" y="2953"/>
                    </a:cubicBezTo>
                    <a:cubicBezTo>
                      <a:pt x="4" y="3241"/>
                      <a:pt x="0" y="3533"/>
                      <a:pt x="36" y="3819"/>
                    </a:cubicBezTo>
                    <a:cubicBezTo>
                      <a:pt x="64" y="4042"/>
                      <a:pt x="222" y="4187"/>
                      <a:pt x="460" y="4195"/>
                    </a:cubicBezTo>
                    <a:cubicBezTo>
                      <a:pt x="467" y="4195"/>
                      <a:pt x="473" y="4195"/>
                      <a:pt x="480" y="4195"/>
                    </a:cubicBezTo>
                    <a:cubicBezTo>
                      <a:pt x="704" y="4195"/>
                      <a:pt x="845" y="4053"/>
                      <a:pt x="941" y="3863"/>
                    </a:cubicBezTo>
                    <a:cubicBezTo>
                      <a:pt x="980" y="3791"/>
                      <a:pt x="1004" y="3708"/>
                      <a:pt x="1010" y="3625"/>
                    </a:cubicBezTo>
                    <a:cubicBezTo>
                      <a:pt x="1038" y="2586"/>
                      <a:pt x="1065" y="1546"/>
                      <a:pt x="1079" y="505"/>
                    </a:cubicBezTo>
                    <a:cubicBezTo>
                      <a:pt x="1081" y="391"/>
                      <a:pt x="1007" y="270"/>
                      <a:pt x="950" y="162"/>
                    </a:cubicBezTo>
                    <a:cubicBezTo>
                      <a:pt x="893" y="55"/>
                      <a:pt x="751" y="1"/>
                      <a:pt x="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9"/>
              <p:cNvSpPr/>
              <p:nvPr/>
            </p:nvSpPr>
            <p:spPr>
              <a:xfrm>
                <a:off x="5083350" y="3001900"/>
                <a:ext cx="2090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1863" extrusionOk="0">
                    <a:moveTo>
                      <a:pt x="8063" y="0"/>
                    </a:moveTo>
                    <a:cubicBezTo>
                      <a:pt x="7965" y="0"/>
                      <a:pt x="7868" y="4"/>
                      <a:pt x="7773" y="21"/>
                    </a:cubicBezTo>
                    <a:cubicBezTo>
                      <a:pt x="5895" y="370"/>
                      <a:pt x="4017" y="721"/>
                      <a:pt x="2140" y="1074"/>
                    </a:cubicBezTo>
                    <a:cubicBezTo>
                      <a:pt x="1487" y="1197"/>
                      <a:pt x="835" y="1321"/>
                      <a:pt x="184" y="1455"/>
                    </a:cubicBezTo>
                    <a:cubicBezTo>
                      <a:pt x="43" y="1484"/>
                      <a:pt x="1" y="1622"/>
                      <a:pt x="30" y="1740"/>
                    </a:cubicBezTo>
                    <a:cubicBezTo>
                      <a:pt x="44" y="1793"/>
                      <a:pt x="161" y="1820"/>
                      <a:pt x="236" y="1860"/>
                    </a:cubicBezTo>
                    <a:cubicBezTo>
                      <a:pt x="260" y="1860"/>
                      <a:pt x="284" y="1862"/>
                      <a:pt x="309" y="1862"/>
                    </a:cubicBezTo>
                    <a:cubicBezTo>
                      <a:pt x="325" y="1862"/>
                      <a:pt x="341" y="1862"/>
                      <a:pt x="356" y="1859"/>
                    </a:cubicBezTo>
                    <a:cubicBezTo>
                      <a:pt x="2893" y="1411"/>
                      <a:pt x="5433" y="993"/>
                      <a:pt x="7945" y="416"/>
                    </a:cubicBezTo>
                    <a:cubicBezTo>
                      <a:pt x="8063" y="388"/>
                      <a:pt x="8187" y="346"/>
                      <a:pt x="8286" y="279"/>
                    </a:cubicBezTo>
                    <a:cubicBezTo>
                      <a:pt x="8336" y="244"/>
                      <a:pt x="8346" y="140"/>
                      <a:pt x="8359" y="64"/>
                    </a:cubicBezTo>
                    <a:cubicBezTo>
                      <a:pt x="8362" y="48"/>
                      <a:pt x="8293" y="2"/>
                      <a:pt x="8258" y="2"/>
                    </a:cubicBezTo>
                    <a:cubicBezTo>
                      <a:pt x="8194" y="2"/>
                      <a:pt x="8128" y="0"/>
                      <a:pt x="8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9"/>
              <p:cNvSpPr/>
              <p:nvPr/>
            </p:nvSpPr>
            <p:spPr>
              <a:xfrm>
                <a:off x="4514700" y="2926625"/>
                <a:ext cx="184675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4636" extrusionOk="0">
                    <a:moveTo>
                      <a:pt x="197" y="1"/>
                    </a:moveTo>
                    <a:cubicBezTo>
                      <a:pt x="141" y="1"/>
                      <a:pt x="81" y="8"/>
                      <a:pt x="18" y="24"/>
                    </a:cubicBezTo>
                    <a:cubicBezTo>
                      <a:pt x="0" y="616"/>
                      <a:pt x="551" y="683"/>
                      <a:pt x="887" y="890"/>
                    </a:cubicBezTo>
                    <a:cubicBezTo>
                      <a:pt x="2871" y="2117"/>
                      <a:pt x="4879" y="3305"/>
                      <a:pt x="6882" y="4502"/>
                    </a:cubicBezTo>
                    <a:cubicBezTo>
                      <a:pt x="6986" y="4565"/>
                      <a:pt x="7109" y="4599"/>
                      <a:pt x="7226" y="4634"/>
                    </a:cubicBezTo>
                    <a:cubicBezTo>
                      <a:pt x="7229" y="4635"/>
                      <a:pt x="7232" y="4636"/>
                      <a:pt x="7236" y="4636"/>
                    </a:cubicBezTo>
                    <a:cubicBezTo>
                      <a:pt x="7264" y="4636"/>
                      <a:pt x="7306" y="4608"/>
                      <a:pt x="7329" y="4588"/>
                    </a:cubicBezTo>
                    <a:cubicBezTo>
                      <a:pt x="7356" y="4566"/>
                      <a:pt x="7368" y="4528"/>
                      <a:pt x="7386" y="4498"/>
                    </a:cubicBezTo>
                    <a:cubicBezTo>
                      <a:pt x="7350" y="4425"/>
                      <a:pt x="7332" y="4326"/>
                      <a:pt x="7275" y="4286"/>
                    </a:cubicBezTo>
                    <a:cubicBezTo>
                      <a:pt x="6830" y="3978"/>
                      <a:pt x="6388" y="3664"/>
                      <a:pt x="5925" y="3384"/>
                    </a:cubicBezTo>
                    <a:cubicBezTo>
                      <a:pt x="4323" y="2410"/>
                      <a:pt x="2718" y="1441"/>
                      <a:pt x="1100" y="493"/>
                    </a:cubicBezTo>
                    <a:cubicBezTo>
                      <a:pt x="810" y="321"/>
                      <a:pt x="570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9"/>
              <p:cNvSpPr/>
              <p:nvPr/>
            </p:nvSpPr>
            <p:spPr>
              <a:xfrm>
                <a:off x="3918000" y="3966575"/>
                <a:ext cx="63925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3163" extrusionOk="0">
                    <a:moveTo>
                      <a:pt x="2112" y="1"/>
                    </a:moveTo>
                    <a:cubicBezTo>
                      <a:pt x="2040" y="1"/>
                      <a:pt x="1972" y="14"/>
                      <a:pt x="1937" y="49"/>
                    </a:cubicBezTo>
                    <a:cubicBezTo>
                      <a:pt x="1197" y="788"/>
                      <a:pt x="650" y="1671"/>
                      <a:pt x="139" y="2573"/>
                    </a:cubicBezTo>
                    <a:cubicBezTo>
                      <a:pt x="0" y="2817"/>
                      <a:pt x="281" y="3163"/>
                      <a:pt x="558" y="3163"/>
                    </a:cubicBezTo>
                    <a:cubicBezTo>
                      <a:pt x="568" y="3163"/>
                      <a:pt x="578" y="3162"/>
                      <a:pt x="589" y="3161"/>
                    </a:cubicBezTo>
                    <a:cubicBezTo>
                      <a:pt x="763" y="3146"/>
                      <a:pt x="914" y="3085"/>
                      <a:pt x="1023" y="2949"/>
                    </a:cubicBezTo>
                    <a:cubicBezTo>
                      <a:pt x="1576" y="2269"/>
                      <a:pt x="2046" y="1531"/>
                      <a:pt x="2473" y="767"/>
                    </a:cubicBezTo>
                    <a:cubicBezTo>
                      <a:pt x="2531" y="662"/>
                      <a:pt x="2537" y="530"/>
                      <a:pt x="2556" y="453"/>
                    </a:cubicBezTo>
                    <a:cubicBezTo>
                      <a:pt x="2524" y="236"/>
                      <a:pt x="2460" y="73"/>
                      <a:pt x="2286" y="24"/>
                    </a:cubicBezTo>
                    <a:cubicBezTo>
                      <a:pt x="2236" y="10"/>
                      <a:pt x="2173" y="1"/>
                      <a:pt x="2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9"/>
              <p:cNvSpPr/>
              <p:nvPr/>
            </p:nvSpPr>
            <p:spPr>
              <a:xfrm>
                <a:off x="5106925" y="3081050"/>
                <a:ext cx="184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7363" h="1397" extrusionOk="0">
                    <a:moveTo>
                      <a:pt x="282" y="1"/>
                    </a:moveTo>
                    <a:cubicBezTo>
                      <a:pt x="243" y="1"/>
                      <a:pt x="212" y="4"/>
                      <a:pt x="183" y="12"/>
                    </a:cubicBezTo>
                    <a:cubicBezTo>
                      <a:pt x="115" y="33"/>
                      <a:pt x="19" y="92"/>
                      <a:pt x="10" y="145"/>
                    </a:cubicBezTo>
                    <a:cubicBezTo>
                      <a:pt x="0" y="209"/>
                      <a:pt x="53" y="330"/>
                      <a:pt x="106" y="350"/>
                    </a:cubicBezTo>
                    <a:cubicBezTo>
                      <a:pt x="297" y="422"/>
                      <a:pt x="495" y="474"/>
                      <a:pt x="696" y="504"/>
                    </a:cubicBezTo>
                    <a:cubicBezTo>
                      <a:pt x="2014" y="697"/>
                      <a:pt x="3333" y="879"/>
                      <a:pt x="4651" y="1068"/>
                    </a:cubicBezTo>
                    <a:cubicBezTo>
                      <a:pt x="5433" y="1178"/>
                      <a:pt x="6215" y="1299"/>
                      <a:pt x="6999" y="1395"/>
                    </a:cubicBezTo>
                    <a:cubicBezTo>
                      <a:pt x="7004" y="1396"/>
                      <a:pt x="7010" y="1396"/>
                      <a:pt x="7016" y="1396"/>
                    </a:cubicBezTo>
                    <a:cubicBezTo>
                      <a:pt x="7111" y="1396"/>
                      <a:pt x="7254" y="1316"/>
                      <a:pt x="7292" y="1239"/>
                    </a:cubicBezTo>
                    <a:cubicBezTo>
                      <a:pt x="7363" y="1090"/>
                      <a:pt x="7212" y="1029"/>
                      <a:pt x="7095" y="1009"/>
                    </a:cubicBezTo>
                    <a:cubicBezTo>
                      <a:pt x="6233" y="864"/>
                      <a:pt x="5372" y="722"/>
                      <a:pt x="4508" y="591"/>
                    </a:cubicBezTo>
                    <a:cubicBezTo>
                      <a:pt x="3150" y="384"/>
                      <a:pt x="1792" y="188"/>
                      <a:pt x="569" y="8"/>
                    </a:cubicBezTo>
                    <a:cubicBezTo>
                      <a:pt x="432" y="8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9"/>
              <p:cNvSpPr/>
              <p:nvPr/>
            </p:nvSpPr>
            <p:spPr>
              <a:xfrm>
                <a:off x="4507650" y="3130775"/>
                <a:ext cx="175300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1277" extrusionOk="0">
                    <a:moveTo>
                      <a:pt x="6813" y="1"/>
                    </a:moveTo>
                    <a:cubicBezTo>
                      <a:pt x="6728" y="1"/>
                      <a:pt x="6629" y="29"/>
                      <a:pt x="6551" y="29"/>
                    </a:cubicBezTo>
                    <a:cubicBezTo>
                      <a:pt x="6546" y="29"/>
                      <a:pt x="6540" y="29"/>
                      <a:pt x="6535" y="28"/>
                    </a:cubicBezTo>
                    <a:cubicBezTo>
                      <a:pt x="6506" y="27"/>
                      <a:pt x="6477" y="26"/>
                      <a:pt x="6448" y="26"/>
                    </a:cubicBezTo>
                    <a:cubicBezTo>
                      <a:pt x="6269" y="26"/>
                      <a:pt x="6089" y="53"/>
                      <a:pt x="5911" y="76"/>
                    </a:cubicBezTo>
                    <a:cubicBezTo>
                      <a:pt x="4092" y="314"/>
                      <a:pt x="2272" y="557"/>
                      <a:pt x="454" y="801"/>
                    </a:cubicBezTo>
                    <a:cubicBezTo>
                      <a:pt x="331" y="816"/>
                      <a:pt x="212" y="855"/>
                      <a:pt x="104" y="914"/>
                    </a:cubicBezTo>
                    <a:cubicBezTo>
                      <a:pt x="48" y="946"/>
                      <a:pt x="1" y="1052"/>
                      <a:pt x="10" y="1114"/>
                    </a:cubicBezTo>
                    <a:cubicBezTo>
                      <a:pt x="19" y="1169"/>
                      <a:pt x="108" y="1227"/>
                      <a:pt x="172" y="1251"/>
                    </a:cubicBezTo>
                    <a:cubicBezTo>
                      <a:pt x="249" y="1276"/>
                      <a:pt x="337" y="1266"/>
                      <a:pt x="420" y="1272"/>
                    </a:cubicBezTo>
                    <a:cubicBezTo>
                      <a:pt x="544" y="1262"/>
                      <a:pt x="671" y="1261"/>
                      <a:pt x="794" y="1244"/>
                    </a:cubicBezTo>
                    <a:cubicBezTo>
                      <a:pt x="2738" y="982"/>
                      <a:pt x="4679" y="717"/>
                      <a:pt x="6621" y="448"/>
                    </a:cubicBezTo>
                    <a:cubicBezTo>
                      <a:pt x="6781" y="426"/>
                      <a:pt x="7012" y="381"/>
                      <a:pt x="7000" y="197"/>
                    </a:cubicBezTo>
                    <a:cubicBezTo>
                      <a:pt x="6990" y="38"/>
                      <a:pt x="6911" y="1"/>
                      <a:pt x="68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9"/>
              <p:cNvSpPr/>
              <p:nvPr/>
            </p:nvSpPr>
            <p:spPr>
              <a:xfrm>
                <a:off x="5082975" y="2916875"/>
                <a:ext cx="1542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3191" extrusionOk="0">
                    <a:moveTo>
                      <a:pt x="6055" y="0"/>
                    </a:moveTo>
                    <a:cubicBezTo>
                      <a:pt x="6054" y="0"/>
                      <a:pt x="6052" y="0"/>
                      <a:pt x="6051" y="0"/>
                    </a:cubicBezTo>
                    <a:cubicBezTo>
                      <a:pt x="5929" y="20"/>
                      <a:pt x="5798" y="34"/>
                      <a:pt x="5690" y="87"/>
                    </a:cubicBezTo>
                    <a:cubicBezTo>
                      <a:pt x="3889" y="953"/>
                      <a:pt x="2091" y="1824"/>
                      <a:pt x="295" y="2700"/>
                    </a:cubicBezTo>
                    <a:cubicBezTo>
                      <a:pt x="190" y="2751"/>
                      <a:pt x="105" y="2850"/>
                      <a:pt x="20" y="2937"/>
                    </a:cubicBezTo>
                    <a:cubicBezTo>
                      <a:pt x="0" y="2956"/>
                      <a:pt x="14" y="3019"/>
                      <a:pt x="28" y="3057"/>
                    </a:cubicBezTo>
                    <a:cubicBezTo>
                      <a:pt x="41" y="3092"/>
                      <a:pt x="73" y="3120"/>
                      <a:pt x="101" y="3154"/>
                    </a:cubicBezTo>
                    <a:cubicBezTo>
                      <a:pt x="155" y="3180"/>
                      <a:pt x="206" y="3190"/>
                      <a:pt x="255" y="3190"/>
                    </a:cubicBezTo>
                    <a:cubicBezTo>
                      <a:pt x="408" y="3190"/>
                      <a:pt x="542" y="3092"/>
                      <a:pt x="673" y="3029"/>
                    </a:cubicBezTo>
                    <a:cubicBezTo>
                      <a:pt x="2393" y="2188"/>
                      <a:pt x="4111" y="1343"/>
                      <a:pt x="5829" y="495"/>
                    </a:cubicBezTo>
                    <a:cubicBezTo>
                      <a:pt x="5941" y="442"/>
                      <a:pt x="6044" y="368"/>
                      <a:pt x="6132" y="281"/>
                    </a:cubicBezTo>
                    <a:cubicBezTo>
                      <a:pt x="6171" y="239"/>
                      <a:pt x="6158" y="138"/>
                      <a:pt x="6148" y="66"/>
                    </a:cubicBezTo>
                    <a:cubicBezTo>
                      <a:pt x="6146" y="41"/>
                      <a:pt x="6087" y="0"/>
                      <a:pt x="60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9"/>
              <p:cNvSpPr/>
              <p:nvPr/>
            </p:nvSpPr>
            <p:spPr>
              <a:xfrm>
                <a:off x="4048625" y="4005650"/>
                <a:ext cx="43750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2948" extrusionOk="0">
                    <a:moveTo>
                      <a:pt x="1247" y="0"/>
                    </a:moveTo>
                    <a:cubicBezTo>
                      <a:pt x="1245" y="0"/>
                      <a:pt x="1242" y="0"/>
                      <a:pt x="1240" y="0"/>
                    </a:cubicBezTo>
                    <a:cubicBezTo>
                      <a:pt x="1162" y="21"/>
                      <a:pt x="1078" y="27"/>
                      <a:pt x="1007" y="66"/>
                    </a:cubicBezTo>
                    <a:cubicBezTo>
                      <a:pt x="937" y="103"/>
                      <a:pt x="858" y="159"/>
                      <a:pt x="827" y="228"/>
                    </a:cubicBezTo>
                    <a:cubicBezTo>
                      <a:pt x="513" y="907"/>
                      <a:pt x="216" y="1594"/>
                      <a:pt x="59" y="2327"/>
                    </a:cubicBezTo>
                    <a:cubicBezTo>
                      <a:pt x="0" y="2598"/>
                      <a:pt x="122" y="2817"/>
                      <a:pt x="392" y="2920"/>
                    </a:cubicBezTo>
                    <a:cubicBezTo>
                      <a:pt x="442" y="2939"/>
                      <a:pt x="494" y="2948"/>
                      <a:pt x="546" y="2948"/>
                    </a:cubicBezTo>
                    <a:cubicBezTo>
                      <a:pt x="735" y="2948"/>
                      <a:pt x="926" y="2830"/>
                      <a:pt x="996" y="2627"/>
                    </a:cubicBezTo>
                    <a:cubicBezTo>
                      <a:pt x="1240" y="1922"/>
                      <a:pt x="1473" y="1212"/>
                      <a:pt x="1682" y="495"/>
                    </a:cubicBezTo>
                    <a:cubicBezTo>
                      <a:pt x="1750" y="263"/>
                      <a:pt x="1487" y="0"/>
                      <a:pt x="1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39"/>
            <p:cNvGrpSpPr/>
            <p:nvPr/>
          </p:nvGrpSpPr>
          <p:grpSpPr>
            <a:xfrm>
              <a:off x="7134623" y="2479678"/>
              <a:ext cx="715753" cy="315184"/>
              <a:chOff x="2818575" y="3138200"/>
              <a:chExt cx="630175" cy="277475"/>
            </a:xfrm>
          </p:grpSpPr>
          <p:sp>
            <p:nvSpPr>
              <p:cNvPr id="432" name="Google Shape;432;p39"/>
              <p:cNvSpPr/>
              <p:nvPr/>
            </p:nvSpPr>
            <p:spPr>
              <a:xfrm>
                <a:off x="2970725" y="3216775"/>
                <a:ext cx="316250" cy="1989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7956" extrusionOk="0">
                    <a:moveTo>
                      <a:pt x="3827" y="1"/>
                    </a:moveTo>
                    <a:cubicBezTo>
                      <a:pt x="1714" y="1"/>
                      <a:pt x="0" y="1781"/>
                      <a:pt x="0" y="3979"/>
                    </a:cubicBezTo>
                    <a:cubicBezTo>
                      <a:pt x="0" y="6175"/>
                      <a:pt x="1714" y="7955"/>
                      <a:pt x="3827" y="7955"/>
                    </a:cubicBezTo>
                    <a:cubicBezTo>
                      <a:pt x="4783" y="7955"/>
                      <a:pt x="5655" y="7589"/>
                      <a:pt x="6325" y="6987"/>
                    </a:cubicBezTo>
                    <a:cubicBezTo>
                      <a:pt x="6996" y="7589"/>
                      <a:pt x="7868" y="7955"/>
                      <a:pt x="8823" y="7955"/>
                    </a:cubicBezTo>
                    <a:cubicBezTo>
                      <a:pt x="10937" y="7955"/>
                      <a:pt x="12649" y="6175"/>
                      <a:pt x="12649" y="3979"/>
                    </a:cubicBezTo>
                    <a:cubicBezTo>
                      <a:pt x="12649" y="1781"/>
                      <a:pt x="10937" y="1"/>
                      <a:pt x="8823" y="1"/>
                    </a:cubicBezTo>
                    <a:cubicBezTo>
                      <a:pt x="7868" y="1"/>
                      <a:pt x="6996" y="368"/>
                      <a:pt x="6325" y="970"/>
                    </a:cubicBezTo>
                    <a:cubicBezTo>
                      <a:pt x="5655" y="368"/>
                      <a:pt x="4783" y="1"/>
                      <a:pt x="38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9"/>
              <p:cNvSpPr/>
              <p:nvPr/>
            </p:nvSpPr>
            <p:spPr>
              <a:xfrm>
                <a:off x="3044750" y="3180150"/>
                <a:ext cx="1701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461" extrusionOk="0">
                    <a:moveTo>
                      <a:pt x="3403" y="1"/>
                    </a:moveTo>
                    <a:cubicBezTo>
                      <a:pt x="1524" y="1"/>
                      <a:pt x="0" y="776"/>
                      <a:pt x="0" y="1731"/>
                    </a:cubicBezTo>
                    <a:cubicBezTo>
                      <a:pt x="0" y="2687"/>
                      <a:pt x="1524" y="3461"/>
                      <a:pt x="3403" y="3461"/>
                    </a:cubicBezTo>
                    <a:cubicBezTo>
                      <a:pt x="5282" y="3461"/>
                      <a:pt x="6806" y="2687"/>
                      <a:pt x="6806" y="1731"/>
                    </a:cubicBezTo>
                    <a:cubicBezTo>
                      <a:pt x="6806" y="776"/>
                      <a:pt x="5282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9"/>
              <p:cNvSpPr/>
              <p:nvPr/>
            </p:nvSpPr>
            <p:spPr>
              <a:xfrm>
                <a:off x="2939575" y="3138200"/>
                <a:ext cx="557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230" extrusionOk="0">
                    <a:moveTo>
                      <a:pt x="1113" y="1"/>
                    </a:moveTo>
                    <a:cubicBezTo>
                      <a:pt x="498" y="1"/>
                      <a:pt x="0" y="500"/>
                      <a:pt x="0" y="1115"/>
                    </a:cubicBezTo>
                    <a:cubicBezTo>
                      <a:pt x="0" y="1730"/>
                      <a:pt x="498" y="2229"/>
                      <a:pt x="1113" y="2229"/>
                    </a:cubicBezTo>
                    <a:cubicBezTo>
                      <a:pt x="1729" y="2229"/>
                      <a:pt x="2228" y="1730"/>
                      <a:pt x="2228" y="1115"/>
                    </a:cubicBezTo>
                    <a:cubicBezTo>
                      <a:pt x="2228" y="500"/>
                      <a:pt x="1729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9"/>
              <p:cNvSpPr/>
              <p:nvPr/>
            </p:nvSpPr>
            <p:spPr>
              <a:xfrm>
                <a:off x="3281650" y="3138200"/>
                <a:ext cx="557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230" extrusionOk="0">
                    <a:moveTo>
                      <a:pt x="1114" y="1"/>
                    </a:moveTo>
                    <a:cubicBezTo>
                      <a:pt x="499" y="1"/>
                      <a:pt x="0" y="500"/>
                      <a:pt x="0" y="1115"/>
                    </a:cubicBezTo>
                    <a:cubicBezTo>
                      <a:pt x="0" y="1730"/>
                      <a:pt x="499" y="2229"/>
                      <a:pt x="1114" y="2229"/>
                    </a:cubicBezTo>
                    <a:cubicBezTo>
                      <a:pt x="1730" y="2229"/>
                      <a:pt x="2229" y="1730"/>
                      <a:pt x="2229" y="1115"/>
                    </a:cubicBezTo>
                    <a:cubicBezTo>
                      <a:pt x="2229" y="500"/>
                      <a:pt x="1730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9"/>
              <p:cNvSpPr/>
              <p:nvPr/>
            </p:nvSpPr>
            <p:spPr>
              <a:xfrm>
                <a:off x="2818575" y="3208500"/>
                <a:ext cx="954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5" y="3819"/>
                      <a:pt x="3819" y="2964"/>
                      <a:pt x="3819" y="1909"/>
                    </a:cubicBezTo>
                    <a:cubicBezTo>
                      <a:pt x="3819" y="855"/>
                      <a:pt x="2965" y="0"/>
                      <a:pt x="1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9"/>
              <p:cNvSpPr/>
              <p:nvPr/>
            </p:nvSpPr>
            <p:spPr>
              <a:xfrm>
                <a:off x="3353250" y="3208500"/>
                <a:ext cx="955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4" y="3819"/>
                      <a:pt x="3819" y="2964"/>
                      <a:pt x="3819" y="1909"/>
                    </a:cubicBezTo>
                    <a:cubicBezTo>
                      <a:pt x="3819" y="855"/>
                      <a:pt x="2964" y="0"/>
                      <a:pt x="1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0E39E41-D1A1-EA4A-20B3-BB9022FCD7EF}"/>
              </a:ext>
            </a:extLst>
          </p:cNvPr>
          <p:cNvSpPr txBox="1"/>
          <p:nvPr/>
        </p:nvSpPr>
        <p:spPr>
          <a:xfrm>
            <a:off x="172474" y="199643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MỞ ĐẦU</a:t>
            </a: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3D67175-9532-671C-BE85-14C681463A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97"/>
          <a:stretch/>
        </p:blipFill>
        <p:spPr>
          <a:xfrm flipH="1">
            <a:off x="2128251" y="2110631"/>
            <a:ext cx="1286349" cy="1237595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5E4EC85F-50A4-D338-E394-2D9DED44FA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603"/>
          <a:stretch/>
        </p:blipFill>
        <p:spPr>
          <a:xfrm flipH="1">
            <a:off x="3414600" y="2109898"/>
            <a:ext cx="871823" cy="1237595"/>
          </a:xfrm>
          <a:prstGeom prst="rect">
            <a:avLst/>
          </a:prstGeom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C0C9647F-AAC5-582E-A07B-B0289CF84467}"/>
              </a:ext>
            </a:extLst>
          </p:cNvPr>
          <p:cNvCxnSpPr>
            <a:cxnSpLocks/>
          </p:cNvCxnSpPr>
          <p:nvPr/>
        </p:nvCxnSpPr>
        <p:spPr>
          <a:xfrm flipH="1">
            <a:off x="2493645" y="2121328"/>
            <a:ext cx="782574" cy="11984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242E16BD-B7F2-1AB5-C996-C71E81396679}"/>
              </a:ext>
            </a:extLst>
          </p:cNvPr>
          <p:cNvSpPr/>
          <p:nvPr/>
        </p:nvSpPr>
        <p:spPr>
          <a:xfrm rot="10800000" flipH="1">
            <a:off x="8854939" y="2127541"/>
            <a:ext cx="1137920" cy="1219200"/>
          </a:xfrm>
          <a:custGeom>
            <a:avLst/>
            <a:gdLst>
              <a:gd name="connsiteX0" fmla="*/ 416560 w 1137920"/>
              <a:gd name="connsiteY0" fmla="*/ 0 h 1219200"/>
              <a:gd name="connsiteX1" fmla="*/ 1137920 w 1137920"/>
              <a:gd name="connsiteY1" fmla="*/ 5080 h 1219200"/>
              <a:gd name="connsiteX2" fmla="*/ 345440 w 1137920"/>
              <a:gd name="connsiteY2" fmla="*/ 1219200 h 1219200"/>
              <a:gd name="connsiteX3" fmla="*/ 0 w 1137920"/>
              <a:gd name="connsiteY3" fmla="*/ 1214120 h 1219200"/>
              <a:gd name="connsiteX4" fmla="*/ 416560 w 113792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920" h="1219200">
                <a:moveTo>
                  <a:pt x="416560" y="0"/>
                </a:moveTo>
                <a:lnTo>
                  <a:pt x="1137920" y="5080"/>
                </a:lnTo>
                <a:lnTo>
                  <a:pt x="345440" y="1219200"/>
                </a:lnTo>
                <a:lnTo>
                  <a:pt x="0" y="1214120"/>
                </a:lnTo>
                <a:lnTo>
                  <a:pt x="41656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228E4E0C-25BA-0AAA-C3FB-BA59403C1906}"/>
              </a:ext>
            </a:extLst>
          </p:cNvPr>
          <p:cNvSpPr/>
          <p:nvPr/>
        </p:nvSpPr>
        <p:spPr>
          <a:xfrm>
            <a:off x="7492113" y="2132621"/>
            <a:ext cx="1793240" cy="1214120"/>
          </a:xfrm>
          <a:custGeom>
            <a:avLst/>
            <a:gdLst>
              <a:gd name="connsiteX0" fmla="*/ 792480 w 1793240"/>
              <a:gd name="connsiteY0" fmla="*/ 0 h 1214120"/>
              <a:gd name="connsiteX1" fmla="*/ 1371600 w 1793240"/>
              <a:gd name="connsiteY1" fmla="*/ 0 h 1214120"/>
              <a:gd name="connsiteX2" fmla="*/ 1793240 w 1793240"/>
              <a:gd name="connsiteY2" fmla="*/ 1214120 h 1214120"/>
              <a:gd name="connsiteX3" fmla="*/ 0 w 1793240"/>
              <a:gd name="connsiteY3" fmla="*/ 1209040 h 1214120"/>
              <a:gd name="connsiteX4" fmla="*/ 792480 w 1793240"/>
              <a:gd name="connsiteY4" fmla="*/ 0 h 12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40" h="1214120">
                <a:moveTo>
                  <a:pt x="792480" y="0"/>
                </a:moveTo>
                <a:lnTo>
                  <a:pt x="1371600" y="0"/>
                </a:lnTo>
                <a:lnTo>
                  <a:pt x="1793240" y="1214120"/>
                </a:lnTo>
                <a:lnTo>
                  <a:pt x="0" y="1209040"/>
                </a:lnTo>
                <a:lnTo>
                  <a:pt x="79248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B6FAFA0-DAB1-C39A-01BA-2295F94EC07D}"/>
              </a:ext>
            </a:extLst>
          </p:cNvPr>
          <p:cNvSpPr txBox="1"/>
          <p:nvPr/>
        </p:nvSpPr>
        <p:spPr>
          <a:xfrm>
            <a:off x="2238495" y="168225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3D9BC6-EA71-F6A7-9381-FC63B43D86AB}"/>
              </a:ext>
            </a:extLst>
          </p:cNvPr>
          <p:cNvSpPr txBox="1"/>
          <p:nvPr/>
        </p:nvSpPr>
        <p:spPr>
          <a:xfrm>
            <a:off x="3042822" y="1685063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711B1FF-12DF-A5E6-44ED-E4C21B6EAD61}"/>
              </a:ext>
            </a:extLst>
          </p:cNvPr>
          <p:cNvSpPr txBox="1"/>
          <p:nvPr/>
        </p:nvSpPr>
        <p:spPr>
          <a:xfrm>
            <a:off x="3803088" y="1673633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645ED1-9EC3-5AEF-6E66-743A1277CE3D}"/>
              </a:ext>
            </a:extLst>
          </p:cNvPr>
          <p:cNvSpPr txBox="1"/>
          <p:nvPr/>
        </p:nvSpPr>
        <p:spPr>
          <a:xfrm>
            <a:off x="4192860" y="327967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4B79EC0-E62D-047D-250C-FA8C326C42BD}"/>
              </a:ext>
            </a:extLst>
          </p:cNvPr>
          <p:cNvSpPr txBox="1"/>
          <p:nvPr/>
        </p:nvSpPr>
        <p:spPr>
          <a:xfrm>
            <a:off x="2287499" y="3284250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0B99136-7665-82DD-455C-CF9DC0C0674A}"/>
              </a:ext>
            </a:extLst>
          </p:cNvPr>
          <p:cNvSpPr txBox="1"/>
          <p:nvPr/>
        </p:nvSpPr>
        <p:spPr>
          <a:xfrm>
            <a:off x="1787454" y="327967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F3F31CB-9C35-7D33-92D6-0DBAEBD3AF01}"/>
              </a:ext>
            </a:extLst>
          </p:cNvPr>
          <p:cNvSpPr txBox="1"/>
          <p:nvPr/>
        </p:nvSpPr>
        <p:spPr>
          <a:xfrm>
            <a:off x="10010322" y="327209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M’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64C2DE4-ED79-A031-0F9C-5EB694C25915}"/>
              </a:ext>
            </a:extLst>
          </p:cNvPr>
          <p:cNvSpPr txBox="1"/>
          <p:nvPr/>
        </p:nvSpPr>
        <p:spPr>
          <a:xfrm>
            <a:off x="9187296" y="1693684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N’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8BE845D6-F678-28C3-5AB3-1DCA3DF7D99A}"/>
              </a:ext>
            </a:extLst>
          </p:cNvPr>
          <p:cNvSpPr txBox="1"/>
          <p:nvPr/>
        </p:nvSpPr>
        <p:spPr>
          <a:xfrm>
            <a:off x="8021189" y="1693685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DCB5C2-CC41-68BC-1C24-A4B6E461CC15}"/>
              </a:ext>
            </a:extLst>
          </p:cNvPr>
          <p:cNvSpPr txBox="1"/>
          <p:nvPr/>
        </p:nvSpPr>
        <p:spPr>
          <a:xfrm>
            <a:off x="8781455" y="168225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BED4B0C8-DE2F-336A-9894-FE00FA42C824}"/>
              </a:ext>
            </a:extLst>
          </p:cNvPr>
          <p:cNvSpPr txBox="1"/>
          <p:nvPr/>
        </p:nvSpPr>
        <p:spPr>
          <a:xfrm>
            <a:off x="9171227" y="3288297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05F3211C-567B-00AD-A24D-EB3AA94C3EB8}"/>
              </a:ext>
            </a:extLst>
          </p:cNvPr>
          <p:cNvSpPr txBox="1"/>
          <p:nvPr/>
        </p:nvSpPr>
        <p:spPr>
          <a:xfrm>
            <a:off x="7265866" y="3292872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34" name="Hình tự do: Hình 33">
            <a:extLst>
              <a:ext uri="{FF2B5EF4-FFF2-40B4-BE49-F238E27FC236}">
                <a16:creationId xmlns:a16="http://schemas.microsoft.com/office/drawing/2014/main" id="{A35F674B-2647-0450-F216-B0C90CA85E3F}"/>
              </a:ext>
            </a:extLst>
          </p:cNvPr>
          <p:cNvSpPr/>
          <p:nvPr/>
        </p:nvSpPr>
        <p:spPr>
          <a:xfrm>
            <a:off x="1218009" y="1264051"/>
            <a:ext cx="4220286" cy="1198452"/>
          </a:xfrm>
          <a:custGeom>
            <a:avLst/>
            <a:gdLst>
              <a:gd name="connsiteX0" fmla="*/ 1394796 w 4220286"/>
              <a:gd name="connsiteY0" fmla="*/ 1549934 h 1559459"/>
              <a:gd name="connsiteX1" fmla="*/ 23196 w 4220286"/>
              <a:gd name="connsiteY1" fmla="*/ 1130834 h 1559459"/>
              <a:gd name="connsiteX2" fmla="*/ 804246 w 4220286"/>
              <a:gd name="connsiteY2" fmla="*/ 178334 h 1559459"/>
              <a:gd name="connsiteX3" fmla="*/ 4061796 w 4220286"/>
              <a:gd name="connsiteY3" fmla="*/ 130709 h 1559459"/>
              <a:gd name="connsiteX4" fmla="*/ 3414096 w 4220286"/>
              <a:gd name="connsiteY4" fmla="*/ 1559459 h 155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286" h="1559459">
                <a:moveTo>
                  <a:pt x="1394796" y="1549934"/>
                </a:moveTo>
                <a:cubicBezTo>
                  <a:pt x="758208" y="1454684"/>
                  <a:pt x="121621" y="1359434"/>
                  <a:pt x="23196" y="1130834"/>
                </a:cubicBezTo>
                <a:cubicBezTo>
                  <a:pt x="-75229" y="902234"/>
                  <a:pt x="131146" y="345021"/>
                  <a:pt x="804246" y="178334"/>
                </a:cubicBezTo>
                <a:cubicBezTo>
                  <a:pt x="1477346" y="11646"/>
                  <a:pt x="3626821" y="-99478"/>
                  <a:pt x="4061796" y="130709"/>
                </a:cubicBezTo>
                <a:cubicBezTo>
                  <a:pt x="4496771" y="360896"/>
                  <a:pt x="3955433" y="960177"/>
                  <a:pt x="3414096" y="1559459"/>
                </a:cubicBezTo>
              </a:path>
            </a:pathLst>
          </a:custGeom>
          <a:noFill/>
          <a:ln w="15875">
            <a:solidFill>
              <a:schemeClr val="tx2">
                <a:lumMod val="50000"/>
              </a:schemeClr>
            </a:solidFill>
            <a:prstDash val="dash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0086619-7196-89E4-4967-ECD84B495C63}"/>
              </a:ext>
            </a:extLst>
          </p:cNvPr>
          <p:cNvSpPr txBox="1"/>
          <p:nvPr/>
        </p:nvSpPr>
        <p:spPr>
          <a:xfrm>
            <a:off x="2699791" y="4624238"/>
            <a:ext cx="7305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Chuyển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AM’N’D sang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bên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phải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MBCN;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D98873-52D6-EB5A-20C6-BFA703D59C62}"/>
              </a:ext>
            </a:extLst>
          </p:cNvPr>
          <p:cNvSpPr txBox="1"/>
          <p:nvPr/>
        </p:nvSpPr>
        <p:spPr>
          <a:xfrm>
            <a:off x="2699791" y="5263062"/>
            <a:ext cx="744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Lật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AM’N’D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như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vẽ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ghép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lại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.</a:t>
            </a:r>
          </a:p>
        </p:txBody>
      </p:sp>
      <p:sp>
        <p:nvSpPr>
          <p:cNvPr id="5" name="Mũi tên: Phải 4">
            <a:extLst>
              <a:ext uri="{FF2B5EF4-FFF2-40B4-BE49-F238E27FC236}">
                <a16:creationId xmlns:a16="http://schemas.microsoft.com/office/drawing/2014/main" id="{4414D496-601E-16A1-9469-BDC4C970982E}"/>
              </a:ext>
            </a:extLst>
          </p:cNvPr>
          <p:cNvSpPr/>
          <p:nvPr/>
        </p:nvSpPr>
        <p:spPr>
          <a:xfrm>
            <a:off x="5438295" y="2638425"/>
            <a:ext cx="1181995" cy="18097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82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/>
          <p:nvPr/>
        </p:nvSpPr>
        <p:spPr>
          <a:xfrm>
            <a:off x="10170160" y="6323695"/>
            <a:ext cx="1805839" cy="347352"/>
          </a:xfrm>
          <a:custGeom>
            <a:avLst/>
            <a:gdLst/>
            <a:ahLst/>
            <a:cxnLst/>
            <a:rect l="l" t="t" r="r" b="b"/>
            <a:pathLst>
              <a:path w="83307" h="12775" extrusionOk="0">
                <a:moveTo>
                  <a:pt x="41654" y="0"/>
                </a:moveTo>
                <a:cubicBezTo>
                  <a:pt x="30606" y="0"/>
                  <a:pt x="20012" y="674"/>
                  <a:pt x="12200" y="1872"/>
                </a:cubicBezTo>
                <a:cubicBezTo>
                  <a:pt x="4389" y="3070"/>
                  <a:pt x="0" y="4694"/>
                  <a:pt x="0" y="6388"/>
                </a:cubicBezTo>
                <a:cubicBezTo>
                  <a:pt x="0" y="8081"/>
                  <a:pt x="4389" y="9707"/>
                  <a:pt x="12200" y="10903"/>
                </a:cubicBezTo>
                <a:cubicBezTo>
                  <a:pt x="20012" y="12101"/>
                  <a:pt x="30606" y="12775"/>
                  <a:pt x="41654" y="12775"/>
                </a:cubicBezTo>
                <a:cubicBezTo>
                  <a:pt x="52701" y="12775"/>
                  <a:pt x="63296" y="12101"/>
                  <a:pt x="71107" y="10903"/>
                </a:cubicBezTo>
                <a:cubicBezTo>
                  <a:pt x="78919" y="9707"/>
                  <a:pt x="83306" y="8081"/>
                  <a:pt x="83306" y="6388"/>
                </a:cubicBezTo>
                <a:cubicBezTo>
                  <a:pt x="83306" y="4694"/>
                  <a:pt x="78919" y="3070"/>
                  <a:pt x="71107" y="1872"/>
                </a:cubicBezTo>
                <a:cubicBezTo>
                  <a:pt x="63296" y="674"/>
                  <a:pt x="52701" y="0"/>
                  <a:pt x="41654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3D67175-9532-671C-BE85-14C681463A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97"/>
          <a:stretch/>
        </p:blipFill>
        <p:spPr>
          <a:xfrm flipH="1">
            <a:off x="2128251" y="2720231"/>
            <a:ext cx="1286349" cy="1237595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5E4EC85F-50A4-D338-E394-2D9DED44FA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603"/>
          <a:stretch/>
        </p:blipFill>
        <p:spPr>
          <a:xfrm flipH="1">
            <a:off x="3414600" y="2719498"/>
            <a:ext cx="871823" cy="1237595"/>
          </a:xfrm>
          <a:prstGeom prst="rect">
            <a:avLst/>
          </a:prstGeom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C0C9647F-AAC5-582E-A07B-B0289CF84467}"/>
              </a:ext>
            </a:extLst>
          </p:cNvPr>
          <p:cNvCxnSpPr>
            <a:cxnSpLocks/>
          </p:cNvCxnSpPr>
          <p:nvPr/>
        </p:nvCxnSpPr>
        <p:spPr>
          <a:xfrm flipH="1">
            <a:off x="2493645" y="2730928"/>
            <a:ext cx="782574" cy="11984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242E16BD-B7F2-1AB5-C996-C71E81396679}"/>
              </a:ext>
            </a:extLst>
          </p:cNvPr>
          <p:cNvSpPr/>
          <p:nvPr/>
        </p:nvSpPr>
        <p:spPr>
          <a:xfrm rot="10800000" flipH="1">
            <a:off x="8854939" y="2737141"/>
            <a:ext cx="1137920" cy="1219200"/>
          </a:xfrm>
          <a:custGeom>
            <a:avLst/>
            <a:gdLst>
              <a:gd name="connsiteX0" fmla="*/ 416560 w 1137920"/>
              <a:gd name="connsiteY0" fmla="*/ 0 h 1219200"/>
              <a:gd name="connsiteX1" fmla="*/ 1137920 w 1137920"/>
              <a:gd name="connsiteY1" fmla="*/ 5080 h 1219200"/>
              <a:gd name="connsiteX2" fmla="*/ 345440 w 1137920"/>
              <a:gd name="connsiteY2" fmla="*/ 1219200 h 1219200"/>
              <a:gd name="connsiteX3" fmla="*/ 0 w 1137920"/>
              <a:gd name="connsiteY3" fmla="*/ 1214120 h 1219200"/>
              <a:gd name="connsiteX4" fmla="*/ 416560 w 113792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920" h="1219200">
                <a:moveTo>
                  <a:pt x="416560" y="0"/>
                </a:moveTo>
                <a:lnTo>
                  <a:pt x="1137920" y="5080"/>
                </a:lnTo>
                <a:lnTo>
                  <a:pt x="345440" y="1219200"/>
                </a:lnTo>
                <a:lnTo>
                  <a:pt x="0" y="1214120"/>
                </a:lnTo>
                <a:lnTo>
                  <a:pt x="41656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228E4E0C-25BA-0AAA-C3FB-BA59403C1906}"/>
              </a:ext>
            </a:extLst>
          </p:cNvPr>
          <p:cNvSpPr/>
          <p:nvPr/>
        </p:nvSpPr>
        <p:spPr>
          <a:xfrm>
            <a:off x="7492113" y="2742221"/>
            <a:ext cx="1793240" cy="1214120"/>
          </a:xfrm>
          <a:custGeom>
            <a:avLst/>
            <a:gdLst>
              <a:gd name="connsiteX0" fmla="*/ 792480 w 1793240"/>
              <a:gd name="connsiteY0" fmla="*/ 0 h 1214120"/>
              <a:gd name="connsiteX1" fmla="*/ 1371600 w 1793240"/>
              <a:gd name="connsiteY1" fmla="*/ 0 h 1214120"/>
              <a:gd name="connsiteX2" fmla="*/ 1793240 w 1793240"/>
              <a:gd name="connsiteY2" fmla="*/ 1214120 h 1214120"/>
              <a:gd name="connsiteX3" fmla="*/ 0 w 1793240"/>
              <a:gd name="connsiteY3" fmla="*/ 1209040 h 1214120"/>
              <a:gd name="connsiteX4" fmla="*/ 792480 w 1793240"/>
              <a:gd name="connsiteY4" fmla="*/ 0 h 12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40" h="1214120">
                <a:moveTo>
                  <a:pt x="792480" y="0"/>
                </a:moveTo>
                <a:lnTo>
                  <a:pt x="1371600" y="0"/>
                </a:lnTo>
                <a:lnTo>
                  <a:pt x="1793240" y="1214120"/>
                </a:lnTo>
                <a:lnTo>
                  <a:pt x="0" y="1209040"/>
                </a:lnTo>
                <a:lnTo>
                  <a:pt x="79248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B6FAFA0-DAB1-C39A-01BA-2295F94EC07D}"/>
              </a:ext>
            </a:extLst>
          </p:cNvPr>
          <p:cNvSpPr txBox="1"/>
          <p:nvPr/>
        </p:nvSpPr>
        <p:spPr>
          <a:xfrm>
            <a:off x="2238495" y="229185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3D9BC6-EA71-F6A7-9381-FC63B43D86AB}"/>
              </a:ext>
            </a:extLst>
          </p:cNvPr>
          <p:cNvSpPr txBox="1"/>
          <p:nvPr/>
        </p:nvSpPr>
        <p:spPr>
          <a:xfrm>
            <a:off x="3042822" y="2294663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711B1FF-12DF-A5E6-44ED-E4C21B6EAD61}"/>
              </a:ext>
            </a:extLst>
          </p:cNvPr>
          <p:cNvSpPr txBox="1"/>
          <p:nvPr/>
        </p:nvSpPr>
        <p:spPr>
          <a:xfrm>
            <a:off x="3803088" y="2283233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645ED1-9EC3-5AEF-6E66-743A1277CE3D}"/>
              </a:ext>
            </a:extLst>
          </p:cNvPr>
          <p:cNvSpPr txBox="1"/>
          <p:nvPr/>
        </p:nvSpPr>
        <p:spPr>
          <a:xfrm>
            <a:off x="4192860" y="388927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4B79EC0-E62D-047D-250C-FA8C326C42BD}"/>
              </a:ext>
            </a:extLst>
          </p:cNvPr>
          <p:cNvSpPr txBox="1"/>
          <p:nvPr/>
        </p:nvSpPr>
        <p:spPr>
          <a:xfrm>
            <a:off x="2287499" y="3893850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0B99136-7665-82DD-455C-CF9DC0C0674A}"/>
              </a:ext>
            </a:extLst>
          </p:cNvPr>
          <p:cNvSpPr txBox="1"/>
          <p:nvPr/>
        </p:nvSpPr>
        <p:spPr>
          <a:xfrm>
            <a:off x="1787454" y="388927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F3F31CB-9C35-7D33-92D6-0DBAEBD3AF01}"/>
              </a:ext>
            </a:extLst>
          </p:cNvPr>
          <p:cNvSpPr txBox="1"/>
          <p:nvPr/>
        </p:nvSpPr>
        <p:spPr>
          <a:xfrm>
            <a:off x="10010322" y="388169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M’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64C2DE4-ED79-A031-0F9C-5EB694C25915}"/>
              </a:ext>
            </a:extLst>
          </p:cNvPr>
          <p:cNvSpPr txBox="1"/>
          <p:nvPr/>
        </p:nvSpPr>
        <p:spPr>
          <a:xfrm>
            <a:off x="9187296" y="2303284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N’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8BE845D6-F678-28C3-5AB3-1DCA3DF7D99A}"/>
              </a:ext>
            </a:extLst>
          </p:cNvPr>
          <p:cNvSpPr txBox="1"/>
          <p:nvPr/>
        </p:nvSpPr>
        <p:spPr>
          <a:xfrm>
            <a:off x="8021189" y="2303285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DCB5C2-CC41-68BC-1C24-A4B6E461CC15}"/>
              </a:ext>
            </a:extLst>
          </p:cNvPr>
          <p:cNvSpPr txBox="1"/>
          <p:nvPr/>
        </p:nvSpPr>
        <p:spPr>
          <a:xfrm>
            <a:off x="8781455" y="229185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BED4B0C8-DE2F-336A-9894-FE00FA42C824}"/>
              </a:ext>
            </a:extLst>
          </p:cNvPr>
          <p:cNvSpPr txBox="1"/>
          <p:nvPr/>
        </p:nvSpPr>
        <p:spPr>
          <a:xfrm>
            <a:off x="9171227" y="3897897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05F3211C-567B-00AD-A24D-EB3AA94C3EB8}"/>
              </a:ext>
            </a:extLst>
          </p:cNvPr>
          <p:cNvSpPr txBox="1"/>
          <p:nvPr/>
        </p:nvSpPr>
        <p:spPr>
          <a:xfrm>
            <a:off x="7265866" y="3902472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34" name="Hình tự do: Hình 33">
            <a:extLst>
              <a:ext uri="{FF2B5EF4-FFF2-40B4-BE49-F238E27FC236}">
                <a16:creationId xmlns:a16="http://schemas.microsoft.com/office/drawing/2014/main" id="{A35F674B-2647-0450-F216-B0C90CA85E3F}"/>
              </a:ext>
            </a:extLst>
          </p:cNvPr>
          <p:cNvSpPr/>
          <p:nvPr/>
        </p:nvSpPr>
        <p:spPr>
          <a:xfrm>
            <a:off x="1218009" y="1873651"/>
            <a:ext cx="4220286" cy="1198452"/>
          </a:xfrm>
          <a:custGeom>
            <a:avLst/>
            <a:gdLst>
              <a:gd name="connsiteX0" fmla="*/ 1394796 w 4220286"/>
              <a:gd name="connsiteY0" fmla="*/ 1549934 h 1559459"/>
              <a:gd name="connsiteX1" fmla="*/ 23196 w 4220286"/>
              <a:gd name="connsiteY1" fmla="*/ 1130834 h 1559459"/>
              <a:gd name="connsiteX2" fmla="*/ 804246 w 4220286"/>
              <a:gd name="connsiteY2" fmla="*/ 178334 h 1559459"/>
              <a:gd name="connsiteX3" fmla="*/ 4061796 w 4220286"/>
              <a:gd name="connsiteY3" fmla="*/ 130709 h 1559459"/>
              <a:gd name="connsiteX4" fmla="*/ 3414096 w 4220286"/>
              <a:gd name="connsiteY4" fmla="*/ 1559459 h 155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286" h="1559459">
                <a:moveTo>
                  <a:pt x="1394796" y="1549934"/>
                </a:moveTo>
                <a:cubicBezTo>
                  <a:pt x="758208" y="1454684"/>
                  <a:pt x="121621" y="1359434"/>
                  <a:pt x="23196" y="1130834"/>
                </a:cubicBezTo>
                <a:cubicBezTo>
                  <a:pt x="-75229" y="902234"/>
                  <a:pt x="131146" y="345021"/>
                  <a:pt x="804246" y="178334"/>
                </a:cubicBezTo>
                <a:cubicBezTo>
                  <a:pt x="1477346" y="11646"/>
                  <a:pt x="3626821" y="-99478"/>
                  <a:pt x="4061796" y="130709"/>
                </a:cubicBezTo>
                <a:cubicBezTo>
                  <a:pt x="4496771" y="360896"/>
                  <a:pt x="3955433" y="960177"/>
                  <a:pt x="3414096" y="1559459"/>
                </a:cubicBezTo>
              </a:path>
            </a:pathLst>
          </a:custGeom>
          <a:noFill/>
          <a:ln w="15875">
            <a:solidFill>
              <a:schemeClr val="bg1">
                <a:lumMod val="75000"/>
              </a:schemeClr>
            </a:solidFill>
            <a:prstDash val="dash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D98873-52D6-EB5A-20C6-BFA703D59C62}"/>
              </a:ext>
            </a:extLst>
          </p:cNvPr>
          <p:cNvSpPr txBox="1"/>
          <p:nvPr/>
        </p:nvSpPr>
        <p:spPr>
          <a:xfrm>
            <a:off x="2034960" y="4997206"/>
            <a:ext cx="847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SVNAvo" panose="02040603050506020204" pitchFamily="18" charset="0"/>
              </a:rPr>
              <a:t>Tại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sao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tạo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thành</a:t>
            </a:r>
            <a:r>
              <a:rPr lang="en-US" sz="2400" dirty="0">
                <a:latin typeface="#9Slide03 SVNAvo" panose="02040603050506020204" pitchFamily="18" charset="0"/>
              </a:rPr>
              <a:t> MN’M’N </a:t>
            </a:r>
            <a:r>
              <a:rPr lang="en-US" sz="2400" dirty="0" err="1">
                <a:latin typeface="#9Slide03 SVNAvo" panose="02040603050506020204" pitchFamily="18" charset="0"/>
              </a:rPr>
              <a:t>cũng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là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5" name="Mũi tên: Phải 4">
            <a:extLst>
              <a:ext uri="{FF2B5EF4-FFF2-40B4-BE49-F238E27FC236}">
                <a16:creationId xmlns:a16="http://schemas.microsoft.com/office/drawing/2014/main" id="{4414D496-601E-16A1-9469-BDC4C970982E}"/>
              </a:ext>
            </a:extLst>
          </p:cNvPr>
          <p:cNvSpPr/>
          <p:nvPr/>
        </p:nvSpPr>
        <p:spPr>
          <a:xfrm>
            <a:off x="5438295" y="3248025"/>
            <a:ext cx="1181995" cy="18097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oogle Shape;485;p42">
            <a:extLst>
              <a:ext uri="{FF2B5EF4-FFF2-40B4-BE49-F238E27FC236}">
                <a16:creationId xmlns:a16="http://schemas.microsoft.com/office/drawing/2014/main" id="{43B2C2F5-3EEE-3895-5304-5BEA28423AF0}"/>
              </a:ext>
            </a:extLst>
          </p:cNvPr>
          <p:cNvGrpSpPr/>
          <p:nvPr/>
        </p:nvGrpSpPr>
        <p:grpSpPr>
          <a:xfrm flipH="1">
            <a:off x="10334899" y="4871621"/>
            <a:ext cx="1476360" cy="1706212"/>
            <a:chOff x="695533" y="1779153"/>
            <a:chExt cx="2376470" cy="2746459"/>
          </a:xfrm>
        </p:grpSpPr>
        <p:grpSp>
          <p:nvGrpSpPr>
            <p:cNvPr id="10" name="Google Shape;486;p42">
              <a:extLst>
                <a:ext uri="{FF2B5EF4-FFF2-40B4-BE49-F238E27FC236}">
                  <a16:creationId xmlns:a16="http://schemas.microsoft.com/office/drawing/2014/main" id="{3019FB56-9220-3591-896D-FA5301A042AA}"/>
                </a:ext>
              </a:extLst>
            </p:cNvPr>
            <p:cNvGrpSpPr/>
            <p:nvPr/>
          </p:nvGrpSpPr>
          <p:grpSpPr>
            <a:xfrm>
              <a:off x="695533" y="1779153"/>
              <a:ext cx="2376470" cy="2746459"/>
              <a:chOff x="3945125" y="624600"/>
              <a:chExt cx="1326525" cy="1533050"/>
            </a:xfrm>
          </p:grpSpPr>
          <p:sp>
            <p:nvSpPr>
              <p:cNvPr id="28" name="Google Shape;487;p42">
                <a:extLst>
                  <a:ext uri="{FF2B5EF4-FFF2-40B4-BE49-F238E27FC236}">
                    <a16:creationId xmlns:a16="http://schemas.microsoft.com/office/drawing/2014/main" id="{FF2B0563-6CC6-1AA1-1BB3-95C81237F5DB}"/>
                  </a:ext>
                </a:extLst>
              </p:cNvPr>
              <p:cNvSpPr/>
              <p:nvPr/>
            </p:nvSpPr>
            <p:spPr>
              <a:xfrm>
                <a:off x="3945125" y="624600"/>
                <a:ext cx="1326525" cy="1533050"/>
              </a:xfrm>
              <a:custGeom>
                <a:avLst/>
                <a:gdLst/>
                <a:ahLst/>
                <a:cxnLst/>
                <a:rect l="l" t="t" r="r" b="b"/>
                <a:pathLst>
                  <a:path w="53061" h="61322" extrusionOk="0">
                    <a:moveTo>
                      <a:pt x="17459" y="1"/>
                    </a:moveTo>
                    <a:cubicBezTo>
                      <a:pt x="16708" y="1"/>
                      <a:pt x="16008" y="430"/>
                      <a:pt x="15669" y="1090"/>
                    </a:cubicBezTo>
                    <a:cubicBezTo>
                      <a:pt x="15311" y="1787"/>
                      <a:pt x="15436" y="2531"/>
                      <a:pt x="16092" y="3190"/>
                    </a:cubicBezTo>
                    <a:cubicBezTo>
                      <a:pt x="16440" y="3540"/>
                      <a:pt x="16861" y="3817"/>
                      <a:pt x="17256" y="4118"/>
                    </a:cubicBezTo>
                    <a:cubicBezTo>
                      <a:pt x="17574" y="4361"/>
                      <a:pt x="18009" y="4431"/>
                      <a:pt x="18296" y="4821"/>
                    </a:cubicBezTo>
                    <a:cubicBezTo>
                      <a:pt x="18225" y="5051"/>
                      <a:pt x="18157" y="5310"/>
                      <a:pt x="18066" y="5561"/>
                    </a:cubicBezTo>
                    <a:cubicBezTo>
                      <a:pt x="17063" y="8336"/>
                      <a:pt x="15709" y="10947"/>
                      <a:pt x="14363" y="13561"/>
                    </a:cubicBezTo>
                    <a:cubicBezTo>
                      <a:pt x="13778" y="14695"/>
                      <a:pt x="12986" y="15679"/>
                      <a:pt x="12105" y="16604"/>
                    </a:cubicBezTo>
                    <a:cubicBezTo>
                      <a:pt x="10886" y="17882"/>
                      <a:pt x="9603" y="19097"/>
                      <a:pt x="8261" y="20243"/>
                    </a:cubicBezTo>
                    <a:cubicBezTo>
                      <a:pt x="5174" y="22878"/>
                      <a:pt x="2913" y="26120"/>
                      <a:pt x="1184" y="29760"/>
                    </a:cubicBezTo>
                    <a:cubicBezTo>
                      <a:pt x="756" y="30660"/>
                      <a:pt x="374" y="31578"/>
                      <a:pt x="134" y="32550"/>
                    </a:cubicBezTo>
                    <a:cubicBezTo>
                      <a:pt x="58" y="32861"/>
                      <a:pt x="0" y="33167"/>
                      <a:pt x="60" y="33488"/>
                    </a:cubicBezTo>
                    <a:cubicBezTo>
                      <a:pt x="123" y="33825"/>
                      <a:pt x="404" y="34055"/>
                      <a:pt x="729" y="34055"/>
                    </a:cubicBezTo>
                    <a:cubicBezTo>
                      <a:pt x="770" y="34055"/>
                      <a:pt x="813" y="34051"/>
                      <a:pt x="855" y="34043"/>
                    </a:cubicBezTo>
                    <a:cubicBezTo>
                      <a:pt x="1150" y="33991"/>
                      <a:pt x="1406" y="33762"/>
                      <a:pt x="1741" y="33762"/>
                    </a:cubicBezTo>
                    <a:cubicBezTo>
                      <a:pt x="1779" y="33762"/>
                      <a:pt x="1818" y="33765"/>
                      <a:pt x="1858" y="33771"/>
                    </a:cubicBezTo>
                    <a:cubicBezTo>
                      <a:pt x="1858" y="34063"/>
                      <a:pt x="1842" y="34287"/>
                      <a:pt x="1860" y="34509"/>
                    </a:cubicBezTo>
                    <a:cubicBezTo>
                      <a:pt x="1905" y="35032"/>
                      <a:pt x="2139" y="35295"/>
                      <a:pt x="2536" y="35295"/>
                    </a:cubicBezTo>
                    <a:cubicBezTo>
                      <a:pt x="2666" y="35295"/>
                      <a:pt x="2814" y="35267"/>
                      <a:pt x="2977" y="35210"/>
                    </a:cubicBezTo>
                    <a:cubicBezTo>
                      <a:pt x="3350" y="35082"/>
                      <a:pt x="3608" y="34708"/>
                      <a:pt x="4089" y="34700"/>
                    </a:cubicBezTo>
                    <a:cubicBezTo>
                      <a:pt x="4119" y="34930"/>
                      <a:pt x="4125" y="35152"/>
                      <a:pt x="4181" y="35358"/>
                    </a:cubicBezTo>
                    <a:cubicBezTo>
                      <a:pt x="4303" y="35799"/>
                      <a:pt x="4557" y="36030"/>
                      <a:pt x="4874" y="36030"/>
                    </a:cubicBezTo>
                    <a:cubicBezTo>
                      <a:pt x="5039" y="36030"/>
                      <a:pt x="5221" y="35968"/>
                      <a:pt x="5411" y="35841"/>
                    </a:cubicBezTo>
                    <a:cubicBezTo>
                      <a:pt x="5836" y="35557"/>
                      <a:pt x="6144" y="35163"/>
                      <a:pt x="6402" y="34738"/>
                    </a:cubicBezTo>
                    <a:cubicBezTo>
                      <a:pt x="6964" y="33810"/>
                      <a:pt x="7515" y="32873"/>
                      <a:pt x="8040" y="31924"/>
                    </a:cubicBezTo>
                    <a:cubicBezTo>
                      <a:pt x="8897" y="30376"/>
                      <a:pt x="9821" y="28876"/>
                      <a:pt x="10962" y="27517"/>
                    </a:cubicBezTo>
                    <a:cubicBezTo>
                      <a:pt x="11102" y="27349"/>
                      <a:pt x="11201" y="27124"/>
                      <a:pt x="11554" y="27088"/>
                    </a:cubicBezTo>
                    <a:cubicBezTo>
                      <a:pt x="11571" y="27233"/>
                      <a:pt x="11606" y="27325"/>
                      <a:pt x="11589" y="27406"/>
                    </a:cubicBezTo>
                    <a:cubicBezTo>
                      <a:pt x="10897" y="30549"/>
                      <a:pt x="10513" y="33734"/>
                      <a:pt x="10191" y="36934"/>
                    </a:cubicBezTo>
                    <a:cubicBezTo>
                      <a:pt x="9648" y="42334"/>
                      <a:pt x="9919" y="47691"/>
                      <a:pt x="10871" y="53022"/>
                    </a:cubicBezTo>
                    <a:cubicBezTo>
                      <a:pt x="11197" y="54852"/>
                      <a:pt x="11741" y="56620"/>
                      <a:pt x="12546" y="58311"/>
                    </a:cubicBezTo>
                    <a:cubicBezTo>
                      <a:pt x="13289" y="59873"/>
                      <a:pt x="14418" y="60810"/>
                      <a:pt x="16175" y="60970"/>
                    </a:cubicBezTo>
                    <a:cubicBezTo>
                      <a:pt x="17084" y="61053"/>
                      <a:pt x="17990" y="61165"/>
                      <a:pt x="18901" y="61165"/>
                    </a:cubicBezTo>
                    <a:cubicBezTo>
                      <a:pt x="19299" y="61165"/>
                      <a:pt x="19698" y="61144"/>
                      <a:pt x="20099" y="61089"/>
                    </a:cubicBezTo>
                    <a:cubicBezTo>
                      <a:pt x="20922" y="60976"/>
                      <a:pt x="21407" y="60484"/>
                      <a:pt x="21609" y="59725"/>
                    </a:cubicBezTo>
                    <a:cubicBezTo>
                      <a:pt x="21796" y="59022"/>
                      <a:pt x="21592" y="58368"/>
                      <a:pt x="21117" y="57831"/>
                    </a:cubicBezTo>
                    <a:cubicBezTo>
                      <a:pt x="20851" y="57530"/>
                      <a:pt x="20512" y="57292"/>
                      <a:pt x="20199" y="57032"/>
                    </a:cubicBezTo>
                    <a:cubicBezTo>
                      <a:pt x="19766" y="56673"/>
                      <a:pt x="19731" y="56648"/>
                      <a:pt x="19922" y="56121"/>
                    </a:cubicBezTo>
                    <a:cubicBezTo>
                      <a:pt x="20584" y="54292"/>
                      <a:pt x="21263" y="52470"/>
                      <a:pt x="21944" y="50648"/>
                    </a:cubicBezTo>
                    <a:cubicBezTo>
                      <a:pt x="22150" y="50097"/>
                      <a:pt x="22386" y="49557"/>
                      <a:pt x="22601" y="49011"/>
                    </a:cubicBezTo>
                    <a:cubicBezTo>
                      <a:pt x="22742" y="48650"/>
                      <a:pt x="22984" y="48497"/>
                      <a:pt x="23353" y="48497"/>
                    </a:cubicBezTo>
                    <a:cubicBezTo>
                      <a:pt x="23383" y="48497"/>
                      <a:pt x="23414" y="48498"/>
                      <a:pt x="23446" y="48500"/>
                    </a:cubicBezTo>
                    <a:cubicBezTo>
                      <a:pt x="24575" y="48570"/>
                      <a:pt x="25706" y="48605"/>
                      <a:pt x="26837" y="48665"/>
                    </a:cubicBezTo>
                    <a:cubicBezTo>
                      <a:pt x="27379" y="48693"/>
                      <a:pt x="27920" y="48734"/>
                      <a:pt x="28461" y="48790"/>
                    </a:cubicBezTo>
                    <a:cubicBezTo>
                      <a:pt x="29041" y="48850"/>
                      <a:pt x="29126" y="48944"/>
                      <a:pt x="29228" y="49539"/>
                    </a:cubicBezTo>
                    <a:cubicBezTo>
                      <a:pt x="29250" y="49671"/>
                      <a:pt x="29262" y="49808"/>
                      <a:pt x="29274" y="49943"/>
                    </a:cubicBezTo>
                    <a:cubicBezTo>
                      <a:pt x="29499" y="52103"/>
                      <a:pt x="29713" y="54265"/>
                      <a:pt x="29955" y="56423"/>
                    </a:cubicBezTo>
                    <a:cubicBezTo>
                      <a:pt x="29999" y="56823"/>
                      <a:pt x="29934" y="57116"/>
                      <a:pt x="29602" y="57367"/>
                    </a:cubicBezTo>
                    <a:cubicBezTo>
                      <a:pt x="29202" y="57668"/>
                      <a:pt x="28870" y="58050"/>
                      <a:pt x="28631" y="58491"/>
                    </a:cubicBezTo>
                    <a:cubicBezTo>
                      <a:pt x="28076" y="59516"/>
                      <a:pt x="28429" y="60500"/>
                      <a:pt x="29503" y="60926"/>
                    </a:cubicBezTo>
                    <a:cubicBezTo>
                      <a:pt x="29712" y="61009"/>
                      <a:pt x="29938" y="61044"/>
                      <a:pt x="30157" y="61098"/>
                    </a:cubicBezTo>
                    <a:cubicBezTo>
                      <a:pt x="30904" y="61289"/>
                      <a:pt x="31664" y="61321"/>
                      <a:pt x="32429" y="61321"/>
                    </a:cubicBezTo>
                    <a:cubicBezTo>
                      <a:pt x="32526" y="61321"/>
                      <a:pt x="32623" y="61321"/>
                      <a:pt x="32720" y="61320"/>
                    </a:cubicBezTo>
                    <a:cubicBezTo>
                      <a:pt x="33666" y="61313"/>
                      <a:pt x="34488" y="60976"/>
                      <a:pt x="35221" y="60404"/>
                    </a:cubicBezTo>
                    <a:cubicBezTo>
                      <a:pt x="35871" y="59899"/>
                      <a:pt x="36402" y="59284"/>
                      <a:pt x="36825" y="58577"/>
                    </a:cubicBezTo>
                    <a:cubicBezTo>
                      <a:pt x="37080" y="58151"/>
                      <a:pt x="37327" y="57718"/>
                      <a:pt x="37599" y="57302"/>
                    </a:cubicBezTo>
                    <a:cubicBezTo>
                      <a:pt x="38244" y="56307"/>
                      <a:pt x="38703" y="55234"/>
                      <a:pt x="39086" y="54114"/>
                    </a:cubicBezTo>
                    <a:cubicBezTo>
                      <a:pt x="40523" y="49917"/>
                      <a:pt x="41061" y="45576"/>
                      <a:pt x="41225" y="41173"/>
                    </a:cubicBezTo>
                    <a:cubicBezTo>
                      <a:pt x="41290" y="39494"/>
                      <a:pt x="41154" y="37826"/>
                      <a:pt x="41011" y="36157"/>
                    </a:cubicBezTo>
                    <a:cubicBezTo>
                      <a:pt x="40774" y="33403"/>
                      <a:pt x="40456" y="30665"/>
                      <a:pt x="39742" y="27986"/>
                    </a:cubicBezTo>
                    <a:cubicBezTo>
                      <a:pt x="39685" y="27770"/>
                      <a:pt x="39591" y="27555"/>
                      <a:pt x="39704" y="27328"/>
                    </a:cubicBezTo>
                    <a:cubicBezTo>
                      <a:pt x="39747" y="27315"/>
                      <a:pt x="39787" y="27309"/>
                      <a:pt x="39825" y="27309"/>
                    </a:cubicBezTo>
                    <a:cubicBezTo>
                      <a:pt x="40016" y="27309"/>
                      <a:pt x="40145" y="27456"/>
                      <a:pt x="40270" y="27577"/>
                    </a:cubicBezTo>
                    <a:cubicBezTo>
                      <a:pt x="41056" y="28338"/>
                      <a:pt x="41885" y="28683"/>
                      <a:pt x="42750" y="28683"/>
                    </a:cubicBezTo>
                    <a:cubicBezTo>
                      <a:pt x="43435" y="28683"/>
                      <a:pt x="44143" y="28467"/>
                      <a:pt x="44872" y="28068"/>
                    </a:cubicBezTo>
                    <a:cubicBezTo>
                      <a:pt x="45070" y="27959"/>
                      <a:pt x="45277" y="27867"/>
                      <a:pt x="45475" y="27760"/>
                    </a:cubicBezTo>
                    <a:cubicBezTo>
                      <a:pt x="47433" y="26698"/>
                      <a:pt x="49258" y="25444"/>
                      <a:pt x="50891" y="23925"/>
                    </a:cubicBezTo>
                    <a:cubicBezTo>
                      <a:pt x="51388" y="23464"/>
                      <a:pt x="51846" y="22959"/>
                      <a:pt x="52286" y="22445"/>
                    </a:cubicBezTo>
                    <a:cubicBezTo>
                      <a:pt x="52517" y="22173"/>
                      <a:pt x="52704" y="21851"/>
                      <a:pt x="52850" y="21524"/>
                    </a:cubicBezTo>
                    <a:cubicBezTo>
                      <a:pt x="53061" y="21054"/>
                      <a:pt x="52864" y="20650"/>
                      <a:pt x="52396" y="20400"/>
                    </a:cubicBezTo>
                    <a:cubicBezTo>
                      <a:pt x="52118" y="20253"/>
                      <a:pt x="51761" y="20367"/>
                      <a:pt x="51499" y="20095"/>
                    </a:cubicBezTo>
                    <a:cubicBezTo>
                      <a:pt x="51591" y="19901"/>
                      <a:pt x="51707" y="19706"/>
                      <a:pt x="51777" y="19497"/>
                    </a:cubicBezTo>
                    <a:cubicBezTo>
                      <a:pt x="51940" y="19009"/>
                      <a:pt x="51782" y="18676"/>
                      <a:pt x="51335" y="18528"/>
                    </a:cubicBezTo>
                    <a:cubicBezTo>
                      <a:pt x="51218" y="18490"/>
                      <a:pt x="51093" y="18447"/>
                      <a:pt x="50974" y="18447"/>
                    </a:cubicBezTo>
                    <a:cubicBezTo>
                      <a:pt x="50962" y="18447"/>
                      <a:pt x="50950" y="18447"/>
                      <a:pt x="50939" y="18448"/>
                    </a:cubicBezTo>
                    <a:cubicBezTo>
                      <a:pt x="50863" y="18455"/>
                      <a:pt x="50791" y="18459"/>
                      <a:pt x="50724" y="18459"/>
                    </a:cubicBezTo>
                    <a:cubicBezTo>
                      <a:pt x="50340" y="18459"/>
                      <a:pt x="50107" y="18327"/>
                      <a:pt x="50135" y="17760"/>
                    </a:cubicBezTo>
                    <a:cubicBezTo>
                      <a:pt x="50150" y="17483"/>
                      <a:pt x="49851" y="17312"/>
                      <a:pt x="49526" y="17312"/>
                    </a:cubicBezTo>
                    <a:cubicBezTo>
                      <a:pt x="49444" y="17312"/>
                      <a:pt x="49361" y="17323"/>
                      <a:pt x="49281" y="17345"/>
                    </a:cubicBezTo>
                    <a:cubicBezTo>
                      <a:pt x="48747" y="17495"/>
                      <a:pt x="48295" y="17803"/>
                      <a:pt x="47877" y="18151"/>
                    </a:cubicBezTo>
                    <a:cubicBezTo>
                      <a:pt x="46938" y="18932"/>
                      <a:pt x="46015" y="19735"/>
                      <a:pt x="45078" y="20518"/>
                    </a:cubicBezTo>
                    <a:cubicBezTo>
                      <a:pt x="44696" y="20837"/>
                      <a:pt x="44294" y="21131"/>
                      <a:pt x="43894" y="21427"/>
                    </a:cubicBezTo>
                    <a:cubicBezTo>
                      <a:pt x="43738" y="21543"/>
                      <a:pt x="43579" y="21596"/>
                      <a:pt x="43411" y="21596"/>
                    </a:cubicBezTo>
                    <a:cubicBezTo>
                      <a:pt x="43280" y="21596"/>
                      <a:pt x="43145" y="21564"/>
                      <a:pt x="43002" y="21503"/>
                    </a:cubicBezTo>
                    <a:cubicBezTo>
                      <a:pt x="42112" y="21128"/>
                      <a:pt x="41329" y="20585"/>
                      <a:pt x="40649" y="19919"/>
                    </a:cubicBezTo>
                    <a:cubicBezTo>
                      <a:pt x="39484" y="18780"/>
                      <a:pt x="38372" y="17588"/>
                      <a:pt x="37233" y="16424"/>
                    </a:cubicBezTo>
                    <a:cubicBezTo>
                      <a:pt x="36867" y="16049"/>
                      <a:pt x="36719" y="15594"/>
                      <a:pt x="36649" y="15085"/>
                    </a:cubicBezTo>
                    <a:cubicBezTo>
                      <a:pt x="36533" y="14234"/>
                      <a:pt x="36392" y="13385"/>
                      <a:pt x="36239" y="12540"/>
                    </a:cubicBezTo>
                    <a:cubicBezTo>
                      <a:pt x="35825" y="10267"/>
                      <a:pt x="35329" y="8016"/>
                      <a:pt x="34538" y="5840"/>
                    </a:cubicBezTo>
                    <a:cubicBezTo>
                      <a:pt x="34354" y="5331"/>
                      <a:pt x="34492" y="5002"/>
                      <a:pt x="34880" y="4659"/>
                    </a:cubicBezTo>
                    <a:cubicBezTo>
                      <a:pt x="35282" y="4302"/>
                      <a:pt x="35649" y="3891"/>
                      <a:pt x="35973" y="3460"/>
                    </a:cubicBezTo>
                    <a:cubicBezTo>
                      <a:pt x="36332" y="2980"/>
                      <a:pt x="36511" y="2418"/>
                      <a:pt x="36475" y="1804"/>
                    </a:cubicBezTo>
                    <a:cubicBezTo>
                      <a:pt x="36415" y="813"/>
                      <a:pt x="35781" y="206"/>
                      <a:pt x="34811" y="206"/>
                    </a:cubicBezTo>
                    <a:cubicBezTo>
                      <a:pt x="34768" y="206"/>
                      <a:pt x="34725" y="207"/>
                      <a:pt x="34682" y="210"/>
                    </a:cubicBezTo>
                    <a:cubicBezTo>
                      <a:pt x="34068" y="242"/>
                      <a:pt x="33541" y="504"/>
                      <a:pt x="33085" y="887"/>
                    </a:cubicBezTo>
                    <a:cubicBezTo>
                      <a:pt x="32704" y="1207"/>
                      <a:pt x="32364" y="1573"/>
                      <a:pt x="32011" y="1922"/>
                    </a:cubicBezTo>
                    <a:cubicBezTo>
                      <a:pt x="31894" y="2038"/>
                      <a:pt x="31767" y="2097"/>
                      <a:pt x="31630" y="2097"/>
                    </a:cubicBezTo>
                    <a:cubicBezTo>
                      <a:pt x="31555" y="2097"/>
                      <a:pt x="31477" y="2079"/>
                      <a:pt x="31395" y="2043"/>
                    </a:cubicBezTo>
                    <a:cubicBezTo>
                      <a:pt x="31230" y="1971"/>
                      <a:pt x="31074" y="1876"/>
                      <a:pt x="30908" y="1802"/>
                    </a:cubicBezTo>
                    <a:cubicBezTo>
                      <a:pt x="29301" y="1080"/>
                      <a:pt x="27645" y="731"/>
                      <a:pt x="25942" y="731"/>
                    </a:cubicBezTo>
                    <a:cubicBezTo>
                      <a:pt x="25305" y="731"/>
                      <a:pt x="24662" y="780"/>
                      <a:pt x="24013" y="876"/>
                    </a:cubicBezTo>
                    <a:cubicBezTo>
                      <a:pt x="23118" y="1010"/>
                      <a:pt x="22217" y="1143"/>
                      <a:pt x="21375" y="1487"/>
                    </a:cubicBezTo>
                    <a:cubicBezTo>
                      <a:pt x="21169" y="1571"/>
                      <a:pt x="20982" y="1613"/>
                      <a:pt x="20808" y="1613"/>
                    </a:cubicBezTo>
                    <a:cubicBezTo>
                      <a:pt x="20449" y="1613"/>
                      <a:pt x="20146" y="1435"/>
                      <a:pt x="19842" y="1091"/>
                    </a:cubicBezTo>
                    <a:cubicBezTo>
                      <a:pt x="19287" y="462"/>
                      <a:pt x="18537" y="120"/>
                      <a:pt x="17702" y="16"/>
                    </a:cubicBezTo>
                    <a:cubicBezTo>
                      <a:pt x="17621" y="6"/>
                      <a:pt x="17539" y="1"/>
                      <a:pt x="17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88;p42">
                <a:extLst>
                  <a:ext uri="{FF2B5EF4-FFF2-40B4-BE49-F238E27FC236}">
                    <a16:creationId xmlns:a16="http://schemas.microsoft.com/office/drawing/2014/main" id="{DF686443-0E69-053D-A6B9-8D0E26896011}"/>
                  </a:ext>
                </a:extLst>
              </p:cNvPr>
              <p:cNvSpPr/>
              <p:nvPr/>
            </p:nvSpPr>
            <p:spPr>
              <a:xfrm>
                <a:off x="4414900" y="1158900"/>
                <a:ext cx="396575" cy="50717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20287" extrusionOk="0">
                    <a:moveTo>
                      <a:pt x="7337" y="1"/>
                    </a:moveTo>
                    <a:cubicBezTo>
                      <a:pt x="6553" y="1"/>
                      <a:pt x="5760" y="95"/>
                      <a:pt x="4959" y="288"/>
                    </a:cubicBezTo>
                    <a:cubicBezTo>
                      <a:pt x="3765" y="572"/>
                      <a:pt x="2821" y="1276"/>
                      <a:pt x="2245" y="2379"/>
                    </a:cubicBezTo>
                    <a:cubicBezTo>
                      <a:pt x="952" y="4851"/>
                      <a:pt x="0" y="7421"/>
                      <a:pt x="199" y="10280"/>
                    </a:cubicBezTo>
                    <a:cubicBezTo>
                      <a:pt x="199" y="10913"/>
                      <a:pt x="158" y="11549"/>
                      <a:pt x="209" y="12179"/>
                    </a:cubicBezTo>
                    <a:cubicBezTo>
                      <a:pt x="325" y="13628"/>
                      <a:pt x="618" y="15043"/>
                      <a:pt x="1220" y="16377"/>
                    </a:cubicBezTo>
                    <a:cubicBezTo>
                      <a:pt x="2313" y="18802"/>
                      <a:pt x="4678" y="20287"/>
                      <a:pt x="7272" y="20287"/>
                    </a:cubicBezTo>
                    <a:cubicBezTo>
                      <a:pt x="7576" y="20287"/>
                      <a:pt x="7883" y="20266"/>
                      <a:pt x="8192" y="20225"/>
                    </a:cubicBezTo>
                    <a:cubicBezTo>
                      <a:pt x="10285" y="19943"/>
                      <a:pt x="11956" y="18953"/>
                      <a:pt x="13142" y="17222"/>
                    </a:cubicBezTo>
                    <a:cubicBezTo>
                      <a:pt x="14960" y="14573"/>
                      <a:pt x="15863" y="11625"/>
                      <a:pt x="15771" y="8403"/>
                    </a:cubicBezTo>
                    <a:cubicBezTo>
                      <a:pt x="15716" y="6455"/>
                      <a:pt x="15107" y="4676"/>
                      <a:pt x="14005" y="3067"/>
                    </a:cubicBezTo>
                    <a:cubicBezTo>
                      <a:pt x="13434" y="2233"/>
                      <a:pt x="12731" y="1520"/>
                      <a:pt x="11822" y="1075"/>
                    </a:cubicBezTo>
                    <a:cubicBezTo>
                      <a:pt x="10373" y="365"/>
                      <a:pt x="8874" y="1"/>
                      <a:pt x="7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89;p42">
                <a:extLst>
                  <a:ext uri="{FF2B5EF4-FFF2-40B4-BE49-F238E27FC236}">
                    <a16:creationId xmlns:a16="http://schemas.microsoft.com/office/drawing/2014/main" id="{A4E0D88A-F3BF-C750-969B-98D65863DEA7}"/>
                  </a:ext>
                </a:extLst>
              </p:cNvPr>
              <p:cNvSpPr/>
              <p:nvPr/>
            </p:nvSpPr>
            <p:spPr>
              <a:xfrm>
                <a:off x="4264400" y="1554700"/>
                <a:ext cx="300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935" extrusionOk="0">
                    <a:moveTo>
                      <a:pt x="776" y="1"/>
                    </a:moveTo>
                    <a:cubicBezTo>
                      <a:pt x="764" y="1"/>
                      <a:pt x="752" y="2"/>
                      <a:pt x="740" y="3"/>
                    </a:cubicBezTo>
                    <a:cubicBezTo>
                      <a:pt x="470" y="31"/>
                      <a:pt x="344" y="226"/>
                      <a:pt x="306" y="449"/>
                    </a:cubicBezTo>
                    <a:cubicBezTo>
                      <a:pt x="192" y="1117"/>
                      <a:pt x="88" y="1786"/>
                      <a:pt x="23" y="2460"/>
                    </a:cubicBezTo>
                    <a:cubicBezTo>
                      <a:pt x="1" y="2690"/>
                      <a:pt x="164" y="2898"/>
                      <a:pt x="419" y="2930"/>
                    </a:cubicBezTo>
                    <a:cubicBezTo>
                      <a:pt x="441" y="2933"/>
                      <a:pt x="462" y="2934"/>
                      <a:pt x="483" y="2934"/>
                    </a:cubicBezTo>
                    <a:cubicBezTo>
                      <a:pt x="710" y="2934"/>
                      <a:pt x="870" y="2774"/>
                      <a:pt x="911" y="2562"/>
                    </a:cubicBezTo>
                    <a:cubicBezTo>
                      <a:pt x="1031" y="1943"/>
                      <a:pt x="1110" y="1315"/>
                      <a:pt x="1201" y="723"/>
                    </a:cubicBezTo>
                    <a:cubicBezTo>
                      <a:pt x="1201" y="644"/>
                      <a:pt x="1201" y="598"/>
                      <a:pt x="1201" y="554"/>
                    </a:cubicBezTo>
                    <a:cubicBezTo>
                      <a:pt x="1200" y="248"/>
                      <a:pt x="1005" y="1"/>
                      <a:pt x="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90;p42">
                <a:extLst>
                  <a:ext uri="{FF2B5EF4-FFF2-40B4-BE49-F238E27FC236}">
                    <a16:creationId xmlns:a16="http://schemas.microsoft.com/office/drawing/2014/main" id="{47041088-849E-24CF-7FDF-1E485341B8C9}"/>
                  </a:ext>
                </a:extLst>
              </p:cNvPr>
              <p:cNvSpPr/>
              <p:nvPr/>
            </p:nvSpPr>
            <p:spPr>
              <a:xfrm>
                <a:off x="4332550" y="1343350"/>
                <a:ext cx="29300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584" extrusionOk="0">
                    <a:moveTo>
                      <a:pt x="729" y="0"/>
                    </a:moveTo>
                    <a:cubicBezTo>
                      <a:pt x="528" y="0"/>
                      <a:pt x="385" y="150"/>
                      <a:pt x="325" y="339"/>
                    </a:cubicBezTo>
                    <a:cubicBezTo>
                      <a:pt x="207" y="727"/>
                      <a:pt x="113" y="1123"/>
                      <a:pt x="49" y="1524"/>
                    </a:cubicBezTo>
                    <a:cubicBezTo>
                      <a:pt x="6" y="1788"/>
                      <a:pt x="1" y="2057"/>
                      <a:pt x="33" y="2323"/>
                    </a:cubicBezTo>
                    <a:cubicBezTo>
                      <a:pt x="45" y="2422"/>
                      <a:pt x="200" y="2550"/>
                      <a:pt x="311" y="2577"/>
                    </a:cubicBezTo>
                    <a:cubicBezTo>
                      <a:pt x="330" y="2582"/>
                      <a:pt x="351" y="2584"/>
                      <a:pt x="372" y="2584"/>
                    </a:cubicBezTo>
                    <a:cubicBezTo>
                      <a:pt x="475" y="2584"/>
                      <a:pt x="602" y="2535"/>
                      <a:pt x="666" y="2468"/>
                    </a:cubicBezTo>
                    <a:cubicBezTo>
                      <a:pt x="784" y="2344"/>
                      <a:pt x="890" y="2177"/>
                      <a:pt x="928" y="2009"/>
                    </a:cubicBezTo>
                    <a:cubicBezTo>
                      <a:pt x="1027" y="1570"/>
                      <a:pt x="1084" y="1121"/>
                      <a:pt x="1166" y="629"/>
                    </a:cubicBezTo>
                    <a:cubicBezTo>
                      <a:pt x="1170" y="600"/>
                      <a:pt x="1172" y="570"/>
                      <a:pt x="1172" y="541"/>
                    </a:cubicBezTo>
                    <a:cubicBezTo>
                      <a:pt x="1168" y="300"/>
                      <a:pt x="1092" y="81"/>
                      <a:pt x="843" y="15"/>
                    </a:cubicBezTo>
                    <a:cubicBezTo>
                      <a:pt x="803" y="5"/>
                      <a:pt x="765" y="0"/>
                      <a:pt x="7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91;p42">
                <a:extLst>
                  <a:ext uri="{FF2B5EF4-FFF2-40B4-BE49-F238E27FC236}">
                    <a16:creationId xmlns:a16="http://schemas.microsoft.com/office/drawing/2014/main" id="{DE78A281-13F9-FF5B-4F84-6D03BDB9F34D}"/>
                  </a:ext>
                </a:extLst>
              </p:cNvPr>
              <p:cNvSpPr/>
              <p:nvPr/>
            </p:nvSpPr>
            <p:spPr>
              <a:xfrm>
                <a:off x="4361250" y="1653600"/>
                <a:ext cx="2650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2621" extrusionOk="0">
                    <a:moveTo>
                      <a:pt x="648" y="0"/>
                    </a:moveTo>
                    <a:cubicBezTo>
                      <a:pt x="471" y="0"/>
                      <a:pt x="295" y="82"/>
                      <a:pt x="269" y="232"/>
                    </a:cubicBezTo>
                    <a:cubicBezTo>
                      <a:pt x="155" y="886"/>
                      <a:pt x="63" y="1546"/>
                      <a:pt x="15" y="2209"/>
                    </a:cubicBezTo>
                    <a:cubicBezTo>
                      <a:pt x="0" y="2429"/>
                      <a:pt x="191" y="2617"/>
                      <a:pt x="453" y="2620"/>
                    </a:cubicBezTo>
                    <a:cubicBezTo>
                      <a:pt x="455" y="2620"/>
                      <a:pt x="457" y="2620"/>
                      <a:pt x="459" y="2620"/>
                    </a:cubicBezTo>
                    <a:cubicBezTo>
                      <a:pt x="716" y="2620"/>
                      <a:pt x="868" y="2439"/>
                      <a:pt x="906" y="2214"/>
                    </a:cubicBezTo>
                    <a:cubicBezTo>
                      <a:pt x="973" y="1820"/>
                      <a:pt x="994" y="1420"/>
                      <a:pt x="1040" y="973"/>
                    </a:cubicBezTo>
                    <a:cubicBezTo>
                      <a:pt x="1040" y="799"/>
                      <a:pt x="1060" y="575"/>
                      <a:pt x="1035" y="357"/>
                    </a:cubicBezTo>
                    <a:cubicBezTo>
                      <a:pt x="1014" y="176"/>
                      <a:pt x="915" y="21"/>
                      <a:pt x="702" y="3"/>
                    </a:cubicBezTo>
                    <a:cubicBezTo>
                      <a:pt x="684" y="1"/>
                      <a:pt x="666" y="0"/>
                      <a:pt x="6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92;p42">
                <a:extLst>
                  <a:ext uri="{FF2B5EF4-FFF2-40B4-BE49-F238E27FC236}">
                    <a16:creationId xmlns:a16="http://schemas.microsoft.com/office/drawing/2014/main" id="{356738BC-EF29-27FC-CBD3-7A974C45E406}"/>
                  </a:ext>
                </a:extLst>
              </p:cNvPr>
              <p:cNvSpPr/>
              <p:nvPr/>
            </p:nvSpPr>
            <p:spPr>
              <a:xfrm>
                <a:off x="4273400" y="1130975"/>
                <a:ext cx="268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2736" extrusionOk="0">
                    <a:moveTo>
                      <a:pt x="636" y="1"/>
                    </a:moveTo>
                    <a:cubicBezTo>
                      <a:pt x="426" y="1"/>
                      <a:pt x="259" y="145"/>
                      <a:pt x="221" y="352"/>
                    </a:cubicBezTo>
                    <a:cubicBezTo>
                      <a:pt x="96" y="1011"/>
                      <a:pt x="0" y="1679"/>
                      <a:pt x="55" y="2356"/>
                    </a:cubicBezTo>
                    <a:cubicBezTo>
                      <a:pt x="69" y="2545"/>
                      <a:pt x="194" y="2701"/>
                      <a:pt x="385" y="2729"/>
                    </a:cubicBezTo>
                    <a:cubicBezTo>
                      <a:pt x="414" y="2734"/>
                      <a:pt x="442" y="2736"/>
                      <a:pt x="469" y="2736"/>
                    </a:cubicBezTo>
                    <a:cubicBezTo>
                      <a:pt x="682" y="2736"/>
                      <a:pt x="848" y="2607"/>
                      <a:pt x="890" y="2392"/>
                    </a:cubicBezTo>
                    <a:cubicBezTo>
                      <a:pt x="965" y="1997"/>
                      <a:pt x="989" y="1590"/>
                      <a:pt x="1035" y="1190"/>
                    </a:cubicBezTo>
                    <a:lnTo>
                      <a:pt x="1022" y="1188"/>
                    </a:lnTo>
                    <a:cubicBezTo>
                      <a:pt x="1040" y="964"/>
                      <a:pt x="1074" y="739"/>
                      <a:pt x="1073" y="516"/>
                    </a:cubicBezTo>
                    <a:cubicBezTo>
                      <a:pt x="1071" y="278"/>
                      <a:pt x="976" y="56"/>
                      <a:pt x="724" y="9"/>
                    </a:cubicBezTo>
                    <a:cubicBezTo>
                      <a:pt x="694" y="3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93;p42">
                <a:extLst>
                  <a:ext uri="{FF2B5EF4-FFF2-40B4-BE49-F238E27FC236}">
                    <a16:creationId xmlns:a16="http://schemas.microsoft.com/office/drawing/2014/main" id="{B3074F5C-71D8-6998-883D-74103A9FBBF3}"/>
                  </a:ext>
                </a:extLst>
              </p:cNvPr>
              <p:cNvSpPr/>
              <p:nvPr/>
            </p:nvSpPr>
            <p:spPr>
              <a:xfrm>
                <a:off x="4731800" y="1821350"/>
                <a:ext cx="281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309" extrusionOk="0">
                    <a:moveTo>
                      <a:pt x="718" y="1"/>
                    </a:moveTo>
                    <a:cubicBezTo>
                      <a:pt x="554" y="1"/>
                      <a:pt x="407" y="94"/>
                      <a:pt x="362" y="243"/>
                    </a:cubicBezTo>
                    <a:cubicBezTo>
                      <a:pt x="196" y="795"/>
                      <a:pt x="0" y="1348"/>
                      <a:pt x="73" y="1941"/>
                    </a:cubicBezTo>
                    <a:cubicBezTo>
                      <a:pt x="98" y="2138"/>
                      <a:pt x="239" y="2262"/>
                      <a:pt x="420" y="2299"/>
                    </a:cubicBezTo>
                    <a:cubicBezTo>
                      <a:pt x="450" y="2305"/>
                      <a:pt x="478" y="2308"/>
                      <a:pt x="506" y="2308"/>
                    </a:cubicBezTo>
                    <a:cubicBezTo>
                      <a:pt x="656" y="2308"/>
                      <a:pt x="780" y="2223"/>
                      <a:pt x="864" y="2080"/>
                    </a:cubicBezTo>
                    <a:cubicBezTo>
                      <a:pt x="1099" y="1677"/>
                      <a:pt x="1060" y="1217"/>
                      <a:pt x="1115" y="844"/>
                    </a:cubicBezTo>
                    <a:cubicBezTo>
                      <a:pt x="1115" y="646"/>
                      <a:pt x="1126" y="510"/>
                      <a:pt x="1112" y="379"/>
                    </a:cubicBezTo>
                    <a:cubicBezTo>
                      <a:pt x="1091" y="188"/>
                      <a:pt x="990" y="39"/>
                      <a:pt x="791" y="7"/>
                    </a:cubicBezTo>
                    <a:cubicBezTo>
                      <a:pt x="767" y="3"/>
                      <a:pt x="742" y="1"/>
                      <a:pt x="7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94;p42">
                <a:extLst>
                  <a:ext uri="{FF2B5EF4-FFF2-40B4-BE49-F238E27FC236}">
                    <a16:creationId xmlns:a16="http://schemas.microsoft.com/office/drawing/2014/main" id="{CB08E192-7BC2-67E8-9E41-E91C2AB09237}"/>
                  </a:ext>
                </a:extLst>
              </p:cNvPr>
              <p:cNvSpPr/>
              <p:nvPr/>
            </p:nvSpPr>
            <p:spPr>
              <a:xfrm>
                <a:off x="4480575" y="1018350"/>
                <a:ext cx="259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2020" extrusionOk="0">
                    <a:moveTo>
                      <a:pt x="557" y="0"/>
                    </a:moveTo>
                    <a:cubicBezTo>
                      <a:pt x="369" y="0"/>
                      <a:pt x="261" y="142"/>
                      <a:pt x="195" y="293"/>
                    </a:cubicBezTo>
                    <a:cubicBezTo>
                      <a:pt x="13" y="706"/>
                      <a:pt x="0" y="1151"/>
                      <a:pt x="45" y="1591"/>
                    </a:cubicBezTo>
                    <a:cubicBezTo>
                      <a:pt x="68" y="1821"/>
                      <a:pt x="208" y="2011"/>
                      <a:pt x="463" y="2019"/>
                    </a:cubicBezTo>
                    <a:cubicBezTo>
                      <a:pt x="469" y="2019"/>
                      <a:pt x="475" y="2020"/>
                      <a:pt x="481" y="2020"/>
                    </a:cubicBezTo>
                    <a:cubicBezTo>
                      <a:pt x="731" y="2020"/>
                      <a:pt x="852" y="1823"/>
                      <a:pt x="908" y="1609"/>
                    </a:cubicBezTo>
                    <a:cubicBezTo>
                      <a:pt x="973" y="1354"/>
                      <a:pt x="1000" y="1089"/>
                      <a:pt x="1017" y="993"/>
                    </a:cubicBezTo>
                    <a:cubicBezTo>
                      <a:pt x="1017" y="695"/>
                      <a:pt x="1036" y="559"/>
                      <a:pt x="1012" y="432"/>
                    </a:cubicBezTo>
                    <a:cubicBezTo>
                      <a:pt x="969" y="202"/>
                      <a:pt x="849" y="24"/>
                      <a:pt x="591" y="2"/>
                    </a:cubicBezTo>
                    <a:cubicBezTo>
                      <a:pt x="580" y="1"/>
                      <a:pt x="568" y="0"/>
                      <a:pt x="5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95;p42">
                <a:extLst>
                  <a:ext uri="{FF2B5EF4-FFF2-40B4-BE49-F238E27FC236}">
                    <a16:creationId xmlns:a16="http://schemas.microsoft.com/office/drawing/2014/main" id="{902575A0-89DF-9DBE-8196-AA23924BF405}"/>
                  </a:ext>
                </a:extLst>
              </p:cNvPr>
              <p:cNvSpPr/>
              <p:nvPr/>
            </p:nvSpPr>
            <p:spPr>
              <a:xfrm>
                <a:off x="4866675" y="1459850"/>
                <a:ext cx="285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092" extrusionOk="0">
                    <a:moveTo>
                      <a:pt x="583" y="0"/>
                    </a:moveTo>
                    <a:cubicBezTo>
                      <a:pt x="367" y="0"/>
                      <a:pt x="242" y="160"/>
                      <a:pt x="198" y="314"/>
                    </a:cubicBezTo>
                    <a:cubicBezTo>
                      <a:pt x="102" y="653"/>
                      <a:pt x="64" y="1008"/>
                      <a:pt x="0" y="1371"/>
                    </a:cubicBezTo>
                    <a:cubicBezTo>
                      <a:pt x="30" y="1538"/>
                      <a:pt x="30" y="1725"/>
                      <a:pt x="99" y="1878"/>
                    </a:cubicBezTo>
                    <a:cubicBezTo>
                      <a:pt x="145" y="1979"/>
                      <a:pt x="289" y="2079"/>
                      <a:pt x="398" y="2090"/>
                    </a:cubicBezTo>
                    <a:cubicBezTo>
                      <a:pt x="408" y="2091"/>
                      <a:pt x="418" y="2092"/>
                      <a:pt x="429" y="2092"/>
                    </a:cubicBezTo>
                    <a:cubicBezTo>
                      <a:pt x="544" y="2092"/>
                      <a:pt x="708" y="2033"/>
                      <a:pt x="745" y="1955"/>
                    </a:cubicBezTo>
                    <a:cubicBezTo>
                      <a:pt x="996" y="1428"/>
                      <a:pt x="1142" y="870"/>
                      <a:pt x="985" y="287"/>
                    </a:cubicBezTo>
                    <a:cubicBezTo>
                      <a:pt x="940" y="121"/>
                      <a:pt x="788" y="0"/>
                      <a:pt x="5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96;p42">
                <a:extLst>
                  <a:ext uri="{FF2B5EF4-FFF2-40B4-BE49-F238E27FC236}">
                    <a16:creationId xmlns:a16="http://schemas.microsoft.com/office/drawing/2014/main" id="{5A09D6AA-CDE5-103B-9A15-222E873C8099}"/>
                  </a:ext>
                </a:extLst>
              </p:cNvPr>
              <p:cNvSpPr/>
              <p:nvPr/>
            </p:nvSpPr>
            <p:spPr>
              <a:xfrm>
                <a:off x="4602225" y="1704800"/>
                <a:ext cx="282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2022" extrusionOk="0">
                    <a:moveTo>
                      <a:pt x="647" y="1"/>
                    </a:moveTo>
                    <a:cubicBezTo>
                      <a:pt x="580" y="1"/>
                      <a:pt x="520" y="18"/>
                      <a:pt x="483" y="56"/>
                    </a:cubicBezTo>
                    <a:cubicBezTo>
                      <a:pt x="165" y="388"/>
                      <a:pt x="1" y="1364"/>
                      <a:pt x="214" y="1795"/>
                    </a:cubicBezTo>
                    <a:cubicBezTo>
                      <a:pt x="265" y="1897"/>
                      <a:pt x="406" y="1986"/>
                      <a:pt x="522" y="2013"/>
                    </a:cubicBezTo>
                    <a:cubicBezTo>
                      <a:pt x="548" y="2018"/>
                      <a:pt x="574" y="2021"/>
                      <a:pt x="599" y="2021"/>
                    </a:cubicBezTo>
                    <a:cubicBezTo>
                      <a:pt x="756" y="2021"/>
                      <a:pt x="887" y="1910"/>
                      <a:pt x="936" y="1763"/>
                    </a:cubicBezTo>
                    <a:cubicBezTo>
                      <a:pt x="1031" y="1476"/>
                      <a:pt x="1078" y="1172"/>
                      <a:pt x="1130" y="943"/>
                    </a:cubicBezTo>
                    <a:cubicBezTo>
                      <a:pt x="1110" y="689"/>
                      <a:pt x="1098" y="514"/>
                      <a:pt x="1080" y="339"/>
                    </a:cubicBezTo>
                    <a:cubicBezTo>
                      <a:pt x="1076" y="297"/>
                      <a:pt x="1053" y="257"/>
                      <a:pt x="1039" y="215"/>
                    </a:cubicBezTo>
                    <a:cubicBezTo>
                      <a:pt x="997" y="91"/>
                      <a:pt x="802" y="1"/>
                      <a:pt x="6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97;p42">
                <a:extLst>
                  <a:ext uri="{FF2B5EF4-FFF2-40B4-BE49-F238E27FC236}">
                    <a16:creationId xmlns:a16="http://schemas.microsoft.com/office/drawing/2014/main" id="{BE74B72F-9413-7774-B6AE-69CAEA5E2E54}"/>
                  </a:ext>
                </a:extLst>
              </p:cNvPr>
              <p:cNvSpPr/>
              <p:nvPr/>
            </p:nvSpPr>
            <p:spPr>
              <a:xfrm>
                <a:off x="4846150" y="1206350"/>
                <a:ext cx="28850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84" extrusionOk="0">
                    <a:moveTo>
                      <a:pt x="657" y="1"/>
                    </a:moveTo>
                    <a:cubicBezTo>
                      <a:pt x="535" y="1"/>
                      <a:pt x="425" y="76"/>
                      <a:pt x="351" y="180"/>
                    </a:cubicBezTo>
                    <a:cubicBezTo>
                      <a:pt x="81" y="562"/>
                      <a:pt x="66" y="1019"/>
                      <a:pt x="10" y="1520"/>
                    </a:cubicBezTo>
                    <a:cubicBezTo>
                      <a:pt x="10" y="1553"/>
                      <a:pt x="0" y="1646"/>
                      <a:pt x="11" y="1732"/>
                    </a:cubicBezTo>
                    <a:cubicBezTo>
                      <a:pt x="46" y="1968"/>
                      <a:pt x="141" y="2175"/>
                      <a:pt x="410" y="2184"/>
                    </a:cubicBezTo>
                    <a:cubicBezTo>
                      <a:pt x="415" y="2184"/>
                      <a:pt x="420" y="2184"/>
                      <a:pt x="425" y="2184"/>
                    </a:cubicBezTo>
                    <a:cubicBezTo>
                      <a:pt x="603" y="2184"/>
                      <a:pt x="774" y="2084"/>
                      <a:pt x="823" y="1902"/>
                    </a:cubicBezTo>
                    <a:cubicBezTo>
                      <a:pt x="961" y="1385"/>
                      <a:pt x="1153" y="872"/>
                      <a:pt x="1067" y="325"/>
                    </a:cubicBezTo>
                    <a:cubicBezTo>
                      <a:pt x="1050" y="220"/>
                      <a:pt x="923" y="106"/>
                      <a:pt x="819" y="46"/>
                    </a:cubicBezTo>
                    <a:cubicBezTo>
                      <a:pt x="764" y="15"/>
                      <a:pt x="709" y="1"/>
                      <a:pt x="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98;p42">
                <a:extLst>
                  <a:ext uri="{FF2B5EF4-FFF2-40B4-BE49-F238E27FC236}">
                    <a16:creationId xmlns:a16="http://schemas.microsoft.com/office/drawing/2014/main" id="{DF636D5A-191B-55D2-E908-2BF1BD67E93C}"/>
                  </a:ext>
                </a:extLst>
              </p:cNvPr>
              <p:cNvSpPr/>
              <p:nvPr/>
            </p:nvSpPr>
            <p:spPr>
              <a:xfrm>
                <a:off x="4833825" y="1684250"/>
                <a:ext cx="267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032" extrusionOk="0">
                    <a:moveTo>
                      <a:pt x="603" y="1"/>
                    </a:moveTo>
                    <a:cubicBezTo>
                      <a:pt x="406" y="1"/>
                      <a:pt x="270" y="149"/>
                      <a:pt x="223" y="333"/>
                    </a:cubicBezTo>
                    <a:cubicBezTo>
                      <a:pt x="125" y="715"/>
                      <a:pt x="69" y="1108"/>
                      <a:pt x="26" y="1500"/>
                    </a:cubicBezTo>
                    <a:cubicBezTo>
                      <a:pt x="1" y="1737"/>
                      <a:pt x="126" y="1927"/>
                      <a:pt x="358" y="2013"/>
                    </a:cubicBezTo>
                    <a:cubicBezTo>
                      <a:pt x="392" y="2026"/>
                      <a:pt x="427" y="2032"/>
                      <a:pt x="462" y="2032"/>
                    </a:cubicBezTo>
                    <a:cubicBezTo>
                      <a:pt x="650" y="2032"/>
                      <a:pt x="838" y="1854"/>
                      <a:pt x="909" y="1574"/>
                    </a:cubicBezTo>
                    <a:cubicBezTo>
                      <a:pt x="984" y="1277"/>
                      <a:pt x="1026" y="970"/>
                      <a:pt x="1068" y="751"/>
                    </a:cubicBezTo>
                    <a:cubicBezTo>
                      <a:pt x="1054" y="576"/>
                      <a:pt x="1052" y="488"/>
                      <a:pt x="1038" y="400"/>
                    </a:cubicBezTo>
                    <a:cubicBezTo>
                      <a:pt x="1006" y="210"/>
                      <a:pt x="893" y="64"/>
                      <a:pt x="718" y="17"/>
                    </a:cubicBezTo>
                    <a:cubicBezTo>
                      <a:pt x="677" y="6"/>
                      <a:pt x="639" y="1"/>
                      <a:pt x="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99;p42">
                <a:extLst>
                  <a:ext uri="{FF2B5EF4-FFF2-40B4-BE49-F238E27FC236}">
                    <a16:creationId xmlns:a16="http://schemas.microsoft.com/office/drawing/2014/main" id="{D7E5DF7C-E850-7855-9BFB-FE59B2A5712E}"/>
                  </a:ext>
                </a:extLst>
              </p:cNvPr>
              <p:cNvSpPr/>
              <p:nvPr/>
            </p:nvSpPr>
            <p:spPr>
              <a:xfrm>
                <a:off x="4757975" y="1098700"/>
                <a:ext cx="2775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142" extrusionOk="0">
                    <a:moveTo>
                      <a:pt x="607" y="0"/>
                    </a:moveTo>
                    <a:cubicBezTo>
                      <a:pt x="457" y="0"/>
                      <a:pt x="337" y="90"/>
                      <a:pt x="253" y="232"/>
                    </a:cubicBezTo>
                    <a:cubicBezTo>
                      <a:pt x="40" y="590"/>
                      <a:pt x="75" y="999"/>
                      <a:pt x="5" y="1431"/>
                    </a:cubicBezTo>
                    <a:cubicBezTo>
                      <a:pt x="1" y="1505"/>
                      <a:pt x="1" y="1579"/>
                      <a:pt x="6" y="1653"/>
                    </a:cubicBezTo>
                    <a:cubicBezTo>
                      <a:pt x="27" y="1877"/>
                      <a:pt x="69" y="2106"/>
                      <a:pt x="346" y="2138"/>
                    </a:cubicBezTo>
                    <a:cubicBezTo>
                      <a:pt x="370" y="2141"/>
                      <a:pt x="392" y="2142"/>
                      <a:pt x="414" y="2142"/>
                    </a:cubicBezTo>
                    <a:cubicBezTo>
                      <a:pt x="628" y="2142"/>
                      <a:pt x="790" y="2015"/>
                      <a:pt x="841" y="1800"/>
                    </a:cubicBezTo>
                    <a:cubicBezTo>
                      <a:pt x="953" y="1332"/>
                      <a:pt x="1109" y="863"/>
                      <a:pt x="1028" y="370"/>
                    </a:cubicBezTo>
                    <a:cubicBezTo>
                      <a:pt x="998" y="180"/>
                      <a:pt x="868" y="48"/>
                      <a:pt x="687" y="9"/>
                    </a:cubicBezTo>
                    <a:cubicBezTo>
                      <a:pt x="659" y="3"/>
                      <a:pt x="633" y="0"/>
                      <a:pt x="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00;p42">
                <a:extLst>
                  <a:ext uri="{FF2B5EF4-FFF2-40B4-BE49-F238E27FC236}">
                    <a16:creationId xmlns:a16="http://schemas.microsoft.com/office/drawing/2014/main" id="{A6EA2EE9-0D36-2339-D3B5-FECB77EEEB7F}"/>
                  </a:ext>
                </a:extLst>
              </p:cNvPr>
              <p:cNvSpPr/>
              <p:nvPr/>
            </p:nvSpPr>
            <p:spPr>
              <a:xfrm>
                <a:off x="4287825" y="1869400"/>
                <a:ext cx="2620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2298" extrusionOk="0">
                    <a:moveTo>
                      <a:pt x="488" y="1"/>
                    </a:moveTo>
                    <a:cubicBezTo>
                      <a:pt x="486" y="1"/>
                      <a:pt x="485" y="1"/>
                      <a:pt x="483" y="1"/>
                    </a:cubicBezTo>
                    <a:cubicBezTo>
                      <a:pt x="371" y="4"/>
                      <a:pt x="194" y="111"/>
                      <a:pt x="166" y="207"/>
                    </a:cubicBezTo>
                    <a:cubicBezTo>
                      <a:pt x="80" y="504"/>
                      <a:pt x="52" y="819"/>
                      <a:pt x="1" y="1130"/>
                    </a:cubicBezTo>
                    <a:cubicBezTo>
                      <a:pt x="42" y="1448"/>
                      <a:pt x="62" y="1763"/>
                      <a:pt x="137" y="2067"/>
                    </a:cubicBezTo>
                    <a:cubicBezTo>
                      <a:pt x="161" y="2162"/>
                      <a:pt x="324" y="2258"/>
                      <a:pt x="440" y="2286"/>
                    </a:cubicBezTo>
                    <a:cubicBezTo>
                      <a:pt x="470" y="2294"/>
                      <a:pt x="500" y="2297"/>
                      <a:pt x="530" y="2297"/>
                    </a:cubicBezTo>
                    <a:cubicBezTo>
                      <a:pt x="691" y="2297"/>
                      <a:pt x="834" y="2192"/>
                      <a:pt x="864" y="2046"/>
                    </a:cubicBezTo>
                    <a:cubicBezTo>
                      <a:pt x="988" y="1429"/>
                      <a:pt x="1048" y="800"/>
                      <a:pt x="809" y="193"/>
                    </a:cubicBezTo>
                    <a:cubicBezTo>
                      <a:pt x="772" y="97"/>
                      <a:pt x="599" y="1"/>
                      <a:pt x="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01;p42">
                <a:extLst>
                  <a:ext uri="{FF2B5EF4-FFF2-40B4-BE49-F238E27FC236}">
                    <a16:creationId xmlns:a16="http://schemas.microsoft.com/office/drawing/2014/main" id="{24B43C05-3DE1-8EC8-0FC1-A06982D1326D}"/>
                  </a:ext>
                </a:extLst>
              </p:cNvPr>
              <p:cNvSpPr/>
              <p:nvPr/>
            </p:nvSpPr>
            <p:spPr>
              <a:xfrm>
                <a:off x="4831775" y="1880725"/>
                <a:ext cx="24700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2005" extrusionOk="0">
                    <a:moveTo>
                      <a:pt x="576" y="0"/>
                    </a:moveTo>
                    <a:cubicBezTo>
                      <a:pt x="566" y="0"/>
                      <a:pt x="556" y="0"/>
                      <a:pt x="546" y="1"/>
                    </a:cubicBezTo>
                    <a:cubicBezTo>
                      <a:pt x="355" y="11"/>
                      <a:pt x="185" y="125"/>
                      <a:pt x="155" y="315"/>
                    </a:cubicBezTo>
                    <a:cubicBezTo>
                      <a:pt x="83" y="754"/>
                      <a:pt x="34" y="1199"/>
                      <a:pt x="9" y="1644"/>
                    </a:cubicBezTo>
                    <a:cubicBezTo>
                      <a:pt x="1" y="1836"/>
                      <a:pt x="166" y="1968"/>
                      <a:pt x="353" y="1999"/>
                    </a:cubicBezTo>
                    <a:cubicBezTo>
                      <a:pt x="375" y="2003"/>
                      <a:pt x="397" y="2005"/>
                      <a:pt x="419" y="2005"/>
                    </a:cubicBezTo>
                    <a:cubicBezTo>
                      <a:pt x="581" y="2005"/>
                      <a:pt x="729" y="1901"/>
                      <a:pt x="783" y="1744"/>
                    </a:cubicBezTo>
                    <a:cubicBezTo>
                      <a:pt x="890" y="1406"/>
                      <a:pt x="940" y="1050"/>
                      <a:pt x="972" y="900"/>
                    </a:cubicBezTo>
                    <a:cubicBezTo>
                      <a:pt x="972" y="605"/>
                      <a:pt x="988" y="511"/>
                      <a:pt x="968" y="426"/>
                    </a:cubicBezTo>
                    <a:cubicBezTo>
                      <a:pt x="920" y="207"/>
                      <a:pt x="835" y="0"/>
                      <a:pt x="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02;p42">
                <a:extLst>
                  <a:ext uri="{FF2B5EF4-FFF2-40B4-BE49-F238E27FC236}">
                    <a16:creationId xmlns:a16="http://schemas.microsoft.com/office/drawing/2014/main" id="{2949FF62-81AF-C801-973A-6F64B3BDA916}"/>
                  </a:ext>
                </a:extLst>
              </p:cNvPr>
              <p:cNvSpPr/>
              <p:nvPr/>
            </p:nvSpPr>
            <p:spPr>
              <a:xfrm>
                <a:off x="4448500" y="1769825"/>
                <a:ext cx="26125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947" extrusionOk="0">
                    <a:moveTo>
                      <a:pt x="608" y="1"/>
                    </a:moveTo>
                    <a:cubicBezTo>
                      <a:pt x="406" y="1"/>
                      <a:pt x="252" y="109"/>
                      <a:pt x="204" y="329"/>
                    </a:cubicBezTo>
                    <a:cubicBezTo>
                      <a:pt x="113" y="761"/>
                      <a:pt x="0" y="1196"/>
                      <a:pt x="117" y="1640"/>
                    </a:cubicBezTo>
                    <a:cubicBezTo>
                      <a:pt x="166" y="1824"/>
                      <a:pt x="294" y="1944"/>
                      <a:pt x="495" y="1947"/>
                    </a:cubicBezTo>
                    <a:cubicBezTo>
                      <a:pt x="500" y="1947"/>
                      <a:pt x="505" y="1947"/>
                      <a:pt x="510" y="1947"/>
                    </a:cubicBezTo>
                    <a:cubicBezTo>
                      <a:pt x="696" y="1947"/>
                      <a:pt x="862" y="1872"/>
                      <a:pt x="907" y="1686"/>
                    </a:cubicBezTo>
                    <a:cubicBezTo>
                      <a:pt x="978" y="1387"/>
                      <a:pt x="1010" y="1079"/>
                      <a:pt x="1045" y="863"/>
                    </a:cubicBezTo>
                    <a:cubicBezTo>
                      <a:pt x="1031" y="640"/>
                      <a:pt x="1029" y="506"/>
                      <a:pt x="1014" y="375"/>
                    </a:cubicBezTo>
                    <a:cubicBezTo>
                      <a:pt x="990" y="184"/>
                      <a:pt x="890" y="35"/>
                      <a:pt x="696" y="7"/>
                    </a:cubicBezTo>
                    <a:cubicBezTo>
                      <a:pt x="666" y="3"/>
                      <a:pt x="637" y="1"/>
                      <a:pt x="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503;p42">
              <a:extLst>
                <a:ext uri="{FF2B5EF4-FFF2-40B4-BE49-F238E27FC236}">
                  <a16:creationId xmlns:a16="http://schemas.microsoft.com/office/drawing/2014/main" id="{CC12F2F8-2EB4-641C-C95B-1A97B465592E}"/>
                </a:ext>
              </a:extLst>
            </p:cNvPr>
            <p:cNvGrpSpPr/>
            <p:nvPr/>
          </p:nvGrpSpPr>
          <p:grpSpPr>
            <a:xfrm>
              <a:off x="1596086" y="2030980"/>
              <a:ext cx="575350" cy="253362"/>
              <a:chOff x="2818575" y="3138200"/>
              <a:chExt cx="630175" cy="277475"/>
            </a:xfrm>
          </p:grpSpPr>
          <p:sp>
            <p:nvSpPr>
              <p:cNvPr id="18" name="Google Shape;504;p42">
                <a:extLst>
                  <a:ext uri="{FF2B5EF4-FFF2-40B4-BE49-F238E27FC236}">
                    <a16:creationId xmlns:a16="http://schemas.microsoft.com/office/drawing/2014/main" id="{EBC3251B-577D-9945-3C4A-A9B8605CC38A}"/>
                  </a:ext>
                </a:extLst>
              </p:cNvPr>
              <p:cNvSpPr/>
              <p:nvPr/>
            </p:nvSpPr>
            <p:spPr>
              <a:xfrm>
                <a:off x="2970725" y="3216775"/>
                <a:ext cx="316250" cy="1989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7956" extrusionOk="0">
                    <a:moveTo>
                      <a:pt x="3827" y="1"/>
                    </a:moveTo>
                    <a:cubicBezTo>
                      <a:pt x="1714" y="1"/>
                      <a:pt x="0" y="1781"/>
                      <a:pt x="0" y="3979"/>
                    </a:cubicBezTo>
                    <a:cubicBezTo>
                      <a:pt x="0" y="6175"/>
                      <a:pt x="1714" y="7955"/>
                      <a:pt x="3827" y="7955"/>
                    </a:cubicBezTo>
                    <a:cubicBezTo>
                      <a:pt x="4783" y="7955"/>
                      <a:pt x="5655" y="7589"/>
                      <a:pt x="6325" y="6987"/>
                    </a:cubicBezTo>
                    <a:cubicBezTo>
                      <a:pt x="6996" y="7589"/>
                      <a:pt x="7868" y="7955"/>
                      <a:pt x="8823" y="7955"/>
                    </a:cubicBezTo>
                    <a:cubicBezTo>
                      <a:pt x="10937" y="7955"/>
                      <a:pt x="12649" y="6175"/>
                      <a:pt x="12649" y="3979"/>
                    </a:cubicBezTo>
                    <a:cubicBezTo>
                      <a:pt x="12649" y="1781"/>
                      <a:pt x="10937" y="1"/>
                      <a:pt x="8823" y="1"/>
                    </a:cubicBezTo>
                    <a:cubicBezTo>
                      <a:pt x="7868" y="1"/>
                      <a:pt x="6996" y="368"/>
                      <a:pt x="6325" y="970"/>
                    </a:cubicBezTo>
                    <a:cubicBezTo>
                      <a:pt x="5655" y="368"/>
                      <a:pt x="4783" y="1"/>
                      <a:pt x="38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05;p42">
                <a:extLst>
                  <a:ext uri="{FF2B5EF4-FFF2-40B4-BE49-F238E27FC236}">
                    <a16:creationId xmlns:a16="http://schemas.microsoft.com/office/drawing/2014/main" id="{E743D31A-8922-B3FE-A450-C56DAF543D6E}"/>
                  </a:ext>
                </a:extLst>
              </p:cNvPr>
              <p:cNvSpPr/>
              <p:nvPr/>
            </p:nvSpPr>
            <p:spPr>
              <a:xfrm>
                <a:off x="3044750" y="3180150"/>
                <a:ext cx="1701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461" extrusionOk="0">
                    <a:moveTo>
                      <a:pt x="3403" y="1"/>
                    </a:moveTo>
                    <a:cubicBezTo>
                      <a:pt x="1524" y="1"/>
                      <a:pt x="0" y="776"/>
                      <a:pt x="0" y="1731"/>
                    </a:cubicBezTo>
                    <a:cubicBezTo>
                      <a:pt x="0" y="2687"/>
                      <a:pt x="1524" y="3461"/>
                      <a:pt x="3403" y="3461"/>
                    </a:cubicBezTo>
                    <a:cubicBezTo>
                      <a:pt x="5282" y="3461"/>
                      <a:pt x="6806" y="2687"/>
                      <a:pt x="6806" y="1731"/>
                    </a:cubicBezTo>
                    <a:cubicBezTo>
                      <a:pt x="6806" y="776"/>
                      <a:pt x="5282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06;p42">
                <a:extLst>
                  <a:ext uri="{FF2B5EF4-FFF2-40B4-BE49-F238E27FC236}">
                    <a16:creationId xmlns:a16="http://schemas.microsoft.com/office/drawing/2014/main" id="{099ED253-C40D-AA3F-0C48-BD5ED70A515B}"/>
                  </a:ext>
                </a:extLst>
              </p:cNvPr>
              <p:cNvSpPr/>
              <p:nvPr/>
            </p:nvSpPr>
            <p:spPr>
              <a:xfrm>
                <a:off x="2939575" y="3138200"/>
                <a:ext cx="557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230" extrusionOk="0">
                    <a:moveTo>
                      <a:pt x="1113" y="1"/>
                    </a:moveTo>
                    <a:cubicBezTo>
                      <a:pt x="498" y="1"/>
                      <a:pt x="0" y="500"/>
                      <a:pt x="0" y="1115"/>
                    </a:cubicBezTo>
                    <a:cubicBezTo>
                      <a:pt x="0" y="1730"/>
                      <a:pt x="498" y="2229"/>
                      <a:pt x="1113" y="2229"/>
                    </a:cubicBezTo>
                    <a:cubicBezTo>
                      <a:pt x="1729" y="2229"/>
                      <a:pt x="2228" y="1730"/>
                      <a:pt x="2228" y="1115"/>
                    </a:cubicBezTo>
                    <a:cubicBezTo>
                      <a:pt x="2228" y="500"/>
                      <a:pt x="1729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07;p42">
                <a:extLst>
                  <a:ext uri="{FF2B5EF4-FFF2-40B4-BE49-F238E27FC236}">
                    <a16:creationId xmlns:a16="http://schemas.microsoft.com/office/drawing/2014/main" id="{19512A7A-CCF2-D1AA-FB05-9E86C139D542}"/>
                  </a:ext>
                </a:extLst>
              </p:cNvPr>
              <p:cNvSpPr/>
              <p:nvPr/>
            </p:nvSpPr>
            <p:spPr>
              <a:xfrm>
                <a:off x="3281650" y="3138200"/>
                <a:ext cx="557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230" extrusionOk="0">
                    <a:moveTo>
                      <a:pt x="1114" y="1"/>
                    </a:moveTo>
                    <a:cubicBezTo>
                      <a:pt x="499" y="1"/>
                      <a:pt x="0" y="500"/>
                      <a:pt x="0" y="1115"/>
                    </a:cubicBezTo>
                    <a:cubicBezTo>
                      <a:pt x="0" y="1730"/>
                      <a:pt x="499" y="2229"/>
                      <a:pt x="1114" y="2229"/>
                    </a:cubicBezTo>
                    <a:cubicBezTo>
                      <a:pt x="1730" y="2229"/>
                      <a:pt x="2229" y="1730"/>
                      <a:pt x="2229" y="1115"/>
                    </a:cubicBezTo>
                    <a:cubicBezTo>
                      <a:pt x="2229" y="500"/>
                      <a:pt x="1730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08;p42">
                <a:extLst>
                  <a:ext uri="{FF2B5EF4-FFF2-40B4-BE49-F238E27FC236}">
                    <a16:creationId xmlns:a16="http://schemas.microsoft.com/office/drawing/2014/main" id="{F7E012A9-A2F2-75CA-E9B0-AE23434B0512}"/>
                  </a:ext>
                </a:extLst>
              </p:cNvPr>
              <p:cNvSpPr/>
              <p:nvPr/>
            </p:nvSpPr>
            <p:spPr>
              <a:xfrm>
                <a:off x="2818575" y="3208500"/>
                <a:ext cx="954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5" y="3819"/>
                      <a:pt x="3819" y="2964"/>
                      <a:pt x="3819" y="1909"/>
                    </a:cubicBezTo>
                    <a:cubicBezTo>
                      <a:pt x="3819" y="855"/>
                      <a:pt x="2965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09;p42">
                <a:extLst>
                  <a:ext uri="{FF2B5EF4-FFF2-40B4-BE49-F238E27FC236}">
                    <a16:creationId xmlns:a16="http://schemas.microsoft.com/office/drawing/2014/main" id="{4E375BE5-3576-34BE-12CC-D682D625B5E1}"/>
                  </a:ext>
                </a:extLst>
              </p:cNvPr>
              <p:cNvSpPr/>
              <p:nvPr/>
            </p:nvSpPr>
            <p:spPr>
              <a:xfrm>
                <a:off x="3353250" y="3208500"/>
                <a:ext cx="955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4" y="3819"/>
                      <a:pt x="3819" y="2964"/>
                      <a:pt x="3819" y="1909"/>
                    </a:cubicBezTo>
                    <a:cubicBezTo>
                      <a:pt x="3819" y="855"/>
                      <a:pt x="2964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480875A1-88FC-A569-EDC6-C0A46BADD91D}"/>
              </a:ext>
            </a:extLst>
          </p:cNvPr>
          <p:cNvSpPr txBox="1"/>
          <p:nvPr/>
        </p:nvSpPr>
        <p:spPr>
          <a:xfrm>
            <a:off x="172474" y="199643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MỞ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833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/>
          <p:nvPr/>
        </p:nvSpPr>
        <p:spPr>
          <a:xfrm>
            <a:off x="10170160" y="6323695"/>
            <a:ext cx="1805839" cy="347352"/>
          </a:xfrm>
          <a:custGeom>
            <a:avLst/>
            <a:gdLst/>
            <a:ahLst/>
            <a:cxnLst/>
            <a:rect l="l" t="t" r="r" b="b"/>
            <a:pathLst>
              <a:path w="83307" h="12775" extrusionOk="0">
                <a:moveTo>
                  <a:pt x="41654" y="0"/>
                </a:moveTo>
                <a:cubicBezTo>
                  <a:pt x="30606" y="0"/>
                  <a:pt x="20012" y="674"/>
                  <a:pt x="12200" y="1872"/>
                </a:cubicBezTo>
                <a:cubicBezTo>
                  <a:pt x="4389" y="3070"/>
                  <a:pt x="0" y="4694"/>
                  <a:pt x="0" y="6388"/>
                </a:cubicBezTo>
                <a:cubicBezTo>
                  <a:pt x="0" y="8081"/>
                  <a:pt x="4389" y="9707"/>
                  <a:pt x="12200" y="10903"/>
                </a:cubicBezTo>
                <a:cubicBezTo>
                  <a:pt x="20012" y="12101"/>
                  <a:pt x="30606" y="12775"/>
                  <a:pt x="41654" y="12775"/>
                </a:cubicBezTo>
                <a:cubicBezTo>
                  <a:pt x="52701" y="12775"/>
                  <a:pt x="63296" y="12101"/>
                  <a:pt x="71107" y="10903"/>
                </a:cubicBezTo>
                <a:cubicBezTo>
                  <a:pt x="78919" y="9707"/>
                  <a:pt x="83306" y="8081"/>
                  <a:pt x="83306" y="6388"/>
                </a:cubicBezTo>
                <a:cubicBezTo>
                  <a:pt x="83306" y="4694"/>
                  <a:pt x="78919" y="3070"/>
                  <a:pt x="71107" y="1872"/>
                </a:cubicBezTo>
                <a:cubicBezTo>
                  <a:pt x="63296" y="674"/>
                  <a:pt x="52701" y="0"/>
                  <a:pt x="41654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0E39E41-D1A1-EA4A-20B3-BB9022FCD7EF}"/>
              </a:ext>
            </a:extLst>
          </p:cNvPr>
          <p:cNvSpPr txBox="1"/>
          <p:nvPr/>
        </p:nvSpPr>
        <p:spPr>
          <a:xfrm>
            <a:off x="172474" y="199643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1.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D98873-52D6-EB5A-20C6-BFA703D59C62}"/>
              </a:ext>
            </a:extLst>
          </p:cNvPr>
          <p:cNvSpPr txBox="1"/>
          <p:nvPr/>
        </p:nvSpPr>
        <p:spPr>
          <a:xfrm>
            <a:off x="610526" y="1227653"/>
            <a:ext cx="7039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Ta </a:t>
            </a:r>
            <a:r>
              <a:rPr lang="en-US" sz="2400" dirty="0" err="1">
                <a:latin typeface="#9Slide03 SVNAvo" panose="02040603050506020204" pitchFamily="18" charset="0"/>
              </a:rPr>
              <a:t>xét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các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tứ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có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hai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đối</a:t>
            </a:r>
            <a:r>
              <a:rPr lang="en-US" sz="2400" dirty="0">
                <a:latin typeface="#9Slide03 SVNAvo" panose="02040603050506020204" pitchFamily="18" charset="0"/>
              </a:rPr>
              <a:t> song </a:t>
            </a:r>
            <a:r>
              <a:rPr lang="en-US" sz="2400" dirty="0" err="1">
                <a:latin typeface="#9Slide03 SVNAvo" panose="02040603050506020204" pitchFamily="18" charset="0"/>
              </a:rPr>
              <a:t>song</a:t>
            </a:r>
            <a:r>
              <a:rPr lang="en-US" sz="2400" dirty="0">
                <a:latin typeface="#9Slide03 SVNAvo" panose="02040603050506020204" pitchFamily="18" charset="0"/>
              </a:rPr>
              <a:t>:</a:t>
            </a:r>
          </a:p>
        </p:txBody>
      </p:sp>
      <p:grpSp>
        <p:nvGrpSpPr>
          <p:cNvPr id="6" name="Google Shape;485;p42">
            <a:extLst>
              <a:ext uri="{FF2B5EF4-FFF2-40B4-BE49-F238E27FC236}">
                <a16:creationId xmlns:a16="http://schemas.microsoft.com/office/drawing/2014/main" id="{43B2C2F5-3EEE-3895-5304-5BEA28423AF0}"/>
              </a:ext>
            </a:extLst>
          </p:cNvPr>
          <p:cNvGrpSpPr/>
          <p:nvPr/>
        </p:nvGrpSpPr>
        <p:grpSpPr>
          <a:xfrm flipH="1">
            <a:off x="10334899" y="4871621"/>
            <a:ext cx="1476360" cy="1706212"/>
            <a:chOff x="695533" y="1779153"/>
            <a:chExt cx="2376470" cy="2746459"/>
          </a:xfrm>
        </p:grpSpPr>
        <p:grpSp>
          <p:nvGrpSpPr>
            <p:cNvPr id="10" name="Google Shape;486;p42">
              <a:extLst>
                <a:ext uri="{FF2B5EF4-FFF2-40B4-BE49-F238E27FC236}">
                  <a16:creationId xmlns:a16="http://schemas.microsoft.com/office/drawing/2014/main" id="{3019FB56-9220-3591-896D-FA5301A042AA}"/>
                </a:ext>
              </a:extLst>
            </p:cNvPr>
            <p:cNvGrpSpPr/>
            <p:nvPr/>
          </p:nvGrpSpPr>
          <p:grpSpPr>
            <a:xfrm>
              <a:off x="695533" y="1779153"/>
              <a:ext cx="2376470" cy="2746459"/>
              <a:chOff x="3945125" y="624600"/>
              <a:chExt cx="1326525" cy="1533050"/>
            </a:xfrm>
          </p:grpSpPr>
          <p:sp>
            <p:nvSpPr>
              <p:cNvPr id="28" name="Google Shape;487;p42">
                <a:extLst>
                  <a:ext uri="{FF2B5EF4-FFF2-40B4-BE49-F238E27FC236}">
                    <a16:creationId xmlns:a16="http://schemas.microsoft.com/office/drawing/2014/main" id="{FF2B0563-6CC6-1AA1-1BB3-95C81237F5DB}"/>
                  </a:ext>
                </a:extLst>
              </p:cNvPr>
              <p:cNvSpPr/>
              <p:nvPr/>
            </p:nvSpPr>
            <p:spPr>
              <a:xfrm>
                <a:off x="3945125" y="624600"/>
                <a:ext cx="1326525" cy="1533050"/>
              </a:xfrm>
              <a:custGeom>
                <a:avLst/>
                <a:gdLst/>
                <a:ahLst/>
                <a:cxnLst/>
                <a:rect l="l" t="t" r="r" b="b"/>
                <a:pathLst>
                  <a:path w="53061" h="61322" extrusionOk="0">
                    <a:moveTo>
                      <a:pt x="17459" y="1"/>
                    </a:moveTo>
                    <a:cubicBezTo>
                      <a:pt x="16708" y="1"/>
                      <a:pt x="16008" y="430"/>
                      <a:pt x="15669" y="1090"/>
                    </a:cubicBezTo>
                    <a:cubicBezTo>
                      <a:pt x="15311" y="1787"/>
                      <a:pt x="15436" y="2531"/>
                      <a:pt x="16092" y="3190"/>
                    </a:cubicBezTo>
                    <a:cubicBezTo>
                      <a:pt x="16440" y="3540"/>
                      <a:pt x="16861" y="3817"/>
                      <a:pt x="17256" y="4118"/>
                    </a:cubicBezTo>
                    <a:cubicBezTo>
                      <a:pt x="17574" y="4361"/>
                      <a:pt x="18009" y="4431"/>
                      <a:pt x="18296" y="4821"/>
                    </a:cubicBezTo>
                    <a:cubicBezTo>
                      <a:pt x="18225" y="5051"/>
                      <a:pt x="18157" y="5310"/>
                      <a:pt x="18066" y="5561"/>
                    </a:cubicBezTo>
                    <a:cubicBezTo>
                      <a:pt x="17063" y="8336"/>
                      <a:pt x="15709" y="10947"/>
                      <a:pt x="14363" y="13561"/>
                    </a:cubicBezTo>
                    <a:cubicBezTo>
                      <a:pt x="13778" y="14695"/>
                      <a:pt x="12986" y="15679"/>
                      <a:pt x="12105" y="16604"/>
                    </a:cubicBezTo>
                    <a:cubicBezTo>
                      <a:pt x="10886" y="17882"/>
                      <a:pt x="9603" y="19097"/>
                      <a:pt x="8261" y="20243"/>
                    </a:cubicBezTo>
                    <a:cubicBezTo>
                      <a:pt x="5174" y="22878"/>
                      <a:pt x="2913" y="26120"/>
                      <a:pt x="1184" y="29760"/>
                    </a:cubicBezTo>
                    <a:cubicBezTo>
                      <a:pt x="756" y="30660"/>
                      <a:pt x="374" y="31578"/>
                      <a:pt x="134" y="32550"/>
                    </a:cubicBezTo>
                    <a:cubicBezTo>
                      <a:pt x="58" y="32861"/>
                      <a:pt x="0" y="33167"/>
                      <a:pt x="60" y="33488"/>
                    </a:cubicBezTo>
                    <a:cubicBezTo>
                      <a:pt x="123" y="33825"/>
                      <a:pt x="404" y="34055"/>
                      <a:pt x="729" y="34055"/>
                    </a:cubicBezTo>
                    <a:cubicBezTo>
                      <a:pt x="770" y="34055"/>
                      <a:pt x="813" y="34051"/>
                      <a:pt x="855" y="34043"/>
                    </a:cubicBezTo>
                    <a:cubicBezTo>
                      <a:pt x="1150" y="33991"/>
                      <a:pt x="1406" y="33762"/>
                      <a:pt x="1741" y="33762"/>
                    </a:cubicBezTo>
                    <a:cubicBezTo>
                      <a:pt x="1779" y="33762"/>
                      <a:pt x="1818" y="33765"/>
                      <a:pt x="1858" y="33771"/>
                    </a:cubicBezTo>
                    <a:cubicBezTo>
                      <a:pt x="1858" y="34063"/>
                      <a:pt x="1842" y="34287"/>
                      <a:pt x="1860" y="34509"/>
                    </a:cubicBezTo>
                    <a:cubicBezTo>
                      <a:pt x="1905" y="35032"/>
                      <a:pt x="2139" y="35295"/>
                      <a:pt x="2536" y="35295"/>
                    </a:cubicBezTo>
                    <a:cubicBezTo>
                      <a:pt x="2666" y="35295"/>
                      <a:pt x="2814" y="35267"/>
                      <a:pt x="2977" y="35210"/>
                    </a:cubicBezTo>
                    <a:cubicBezTo>
                      <a:pt x="3350" y="35082"/>
                      <a:pt x="3608" y="34708"/>
                      <a:pt x="4089" y="34700"/>
                    </a:cubicBezTo>
                    <a:cubicBezTo>
                      <a:pt x="4119" y="34930"/>
                      <a:pt x="4125" y="35152"/>
                      <a:pt x="4181" y="35358"/>
                    </a:cubicBezTo>
                    <a:cubicBezTo>
                      <a:pt x="4303" y="35799"/>
                      <a:pt x="4557" y="36030"/>
                      <a:pt x="4874" y="36030"/>
                    </a:cubicBezTo>
                    <a:cubicBezTo>
                      <a:pt x="5039" y="36030"/>
                      <a:pt x="5221" y="35968"/>
                      <a:pt x="5411" y="35841"/>
                    </a:cubicBezTo>
                    <a:cubicBezTo>
                      <a:pt x="5836" y="35557"/>
                      <a:pt x="6144" y="35163"/>
                      <a:pt x="6402" y="34738"/>
                    </a:cubicBezTo>
                    <a:cubicBezTo>
                      <a:pt x="6964" y="33810"/>
                      <a:pt x="7515" y="32873"/>
                      <a:pt x="8040" y="31924"/>
                    </a:cubicBezTo>
                    <a:cubicBezTo>
                      <a:pt x="8897" y="30376"/>
                      <a:pt x="9821" y="28876"/>
                      <a:pt x="10962" y="27517"/>
                    </a:cubicBezTo>
                    <a:cubicBezTo>
                      <a:pt x="11102" y="27349"/>
                      <a:pt x="11201" y="27124"/>
                      <a:pt x="11554" y="27088"/>
                    </a:cubicBezTo>
                    <a:cubicBezTo>
                      <a:pt x="11571" y="27233"/>
                      <a:pt x="11606" y="27325"/>
                      <a:pt x="11589" y="27406"/>
                    </a:cubicBezTo>
                    <a:cubicBezTo>
                      <a:pt x="10897" y="30549"/>
                      <a:pt x="10513" y="33734"/>
                      <a:pt x="10191" y="36934"/>
                    </a:cubicBezTo>
                    <a:cubicBezTo>
                      <a:pt x="9648" y="42334"/>
                      <a:pt x="9919" y="47691"/>
                      <a:pt x="10871" y="53022"/>
                    </a:cubicBezTo>
                    <a:cubicBezTo>
                      <a:pt x="11197" y="54852"/>
                      <a:pt x="11741" y="56620"/>
                      <a:pt x="12546" y="58311"/>
                    </a:cubicBezTo>
                    <a:cubicBezTo>
                      <a:pt x="13289" y="59873"/>
                      <a:pt x="14418" y="60810"/>
                      <a:pt x="16175" y="60970"/>
                    </a:cubicBezTo>
                    <a:cubicBezTo>
                      <a:pt x="17084" y="61053"/>
                      <a:pt x="17990" y="61165"/>
                      <a:pt x="18901" y="61165"/>
                    </a:cubicBezTo>
                    <a:cubicBezTo>
                      <a:pt x="19299" y="61165"/>
                      <a:pt x="19698" y="61144"/>
                      <a:pt x="20099" y="61089"/>
                    </a:cubicBezTo>
                    <a:cubicBezTo>
                      <a:pt x="20922" y="60976"/>
                      <a:pt x="21407" y="60484"/>
                      <a:pt x="21609" y="59725"/>
                    </a:cubicBezTo>
                    <a:cubicBezTo>
                      <a:pt x="21796" y="59022"/>
                      <a:pt x="21592" y="58368"/>
                      <a:pt x="21117" y="57831"/>
                    </a:cubicBezTo>
                    <a:cubicBezTo>
                      <a:pt x="20851" y="57530"/>
                      <a:pt x="20512" y="57292"/>
                      <a:pt x="20199" y="57032"/>
                    </a:cubicBezTo>
                    <a:cubicBezTo>
                      <a:pt x="19766" y="56673"/>
                      <a:pt x="19731" y="56648"/>
                      <a:pt x="19922" y="56121"/>
                    </a:cubicBezTo>
                    <a:cubicBezTo>
                      <a:pt x="20584" y="54292"/>
                      <a:pt x="21263" y="52470"/>
                      <a:pt x="21944" y="50648"/>
                    </a:cubicBezTo>
                    <a:cubicBezTo>
                      <a:pt x="22150" y="50097"/>
                      <a:pt x="22386" y="49557"/>
                      <a:pt x="22601" y="49011"/>
                    </a:cubicBezTo>
                    <a:cubicBezTo>
                      <a:pt x="22742" y="48650"/>
                      <a:pt x="22984" y="48497"/>
                      <a:pt x="23353" y="48497"/>
                    </a:cubicBezTo>
                    <a:cubicBezTo>
                      <a:pt x="23383" y="48497"/>
                      <a:pt x="23414" y="48498"/>
                      <a:pt x="23446" y="48500"/>
                    </a:cubicBezTo>
                    <a:cubicBezTo>
                      <a:pt x="24575" y="48570"/>
                      <a:pt x="25706" y="48605"/>
                      <a:pt x="26837" y="48665"/>
                    </a:cubicBezTo>
                    <a:cubicBezTo>
                      <a:pt x="27379" y="48693"/>
                      <a:pt x="27920" y="48734"/>
                      <a:pt x="28461" y="48790"/>
                    </a:cubicBezTo>
                    <a:cubicBezTo>
                      <a:pt x="29041" y="48850"/>
                      <a:pt x="29126" y="48944"/>
                      <a:pt x="29228" y="49539"/>
                    </a:cubicBezTo>
                    <a:cubicBezTo>
                      <a:pt x="29250" y="49671"/>
                      <a:pt x="29262" y="49808"/>
                      <a:pt x="29274" y="49943"/>
                    </a:cubicBezTo>
                    <a:cubicBezTo>
                      <a:pt x="29499" y="52103"/>
                      <a:pt x="29713" y="54265"/>
                      <a:pt x="29955" y="56423"/>
                    </a:cubicBezTo>
                    <a:cubicBezTo>
                      <a:pt x="29999" y="56823"/>
                      <a:pt x="29934" y="57116"/>
                      <a:pt x="29602" y="57367"/>
                    </a:cubicBezTo>
                    <a:cubicBezTo>
                      <a:pt x="29202" y="57668"/>
                      <a:pt x="28870" y="58050"/>
                      <a:pt x="28631" y="58491"/>
                    </a:cubicBezTo>
                    <a:cubicBezTo>
                      <a:pt x="28076" y="59516"/>
                      <a:pt x="28429" y="60500"/>
                      <a:pt x="29503" y="60926"/>
                    </a:cubicBezTo>
                    <a:cubicBezTo>
                      <a:pt x="29712" y="61009"/>
                      <a:pt x="29938" y="61044"/>
                      <a:pt x="30157" y="61098"/>
                    </a:cubicBezTo>
                    <a:cubicBezTo>
                      <a:pt x="30904" y="61289"/>
                      <a:pt x="31664" y="61321"/>
                      <a:pt x="32429" y="61321"/>
                    </a:cubicBezTo>
                    <a:cubicBezTo>
                      <a:pt x="32526" y="61321"/>
                      <a:pt x="32623" y="61321"/>
                      <a:pt x="32720" y="61320"/>
                    </a:cubicBezTo>
                    <a:cubicBezTo>
                      <a:pt x="33666" y="61313"/>
                      <a:pt x="34488" y="60976"/>
                      <a:pt x="35221" y="60404"/>
                    </a:cubicBezTo>
                    <a:cubicBezTo>
                      <a:pt x="35871" y="59899"/>
                      <a:pt x="36402" y="59284"/>
                      <a:pt x="36825" y="58577"/>
                    </a:cubicBezTo>
                    <a:cubicBezTo>
                      <a:pt x="37080" y="58151"/>
                      <a:pt x="37327" y="57718"/>
                      <a:pt x="37599" y="57302"/>
                    </a:cubicBezTo>
                    <a:cubicBezTo>
                      <a:pt x="38244" y="56307"/>
                      <a:pt x="38703" y="55234"/>
                      <a:pt x="39086" y="54114"/>
                    </a:cubicBezTo>
                    <a:cubicBezTo>
                      <a:pt x="40523" y="49917"/>
                      <a:pt x="41061" y="45576"/>
                      <a:pt x="41225" y="41173"/>
                    </a:cubicBezTo>
                    <a:cubicBezTo>
                      <a:pt x="41290" y="39494"/>
                      <a:pt x="41154" y="37826"/>
                      <a:pt x="41011" y="36157"/>
                    </a:cubicBezTo>
                    <a:cubicBezTo>
                      <a:pt x="40774" y="33403"/>
                      <a:pt x="40456" y="30665"/>
                      <a:pt x="39742" y="27986"/>
                    </a:cubicBezTo>
                    <a:cubicBezTo>
                      <a:pt x="39685" y="27770"/>
                      <a:pt x="39591" y="27555"/>
                      <a:pt x="39704" y="27328"/>
                    </a:cubicBezTo>
                    <a:cubicBezTo>
                      <a:pt x="39747" y="27315"/>
                      <a:pt x="39787" y="27309"/>
                      <a:pt x="39825" y="27309"/>
                    </a:cubicBezTo>
                    <a:cubicBezTo>
                      <a:pt x="40016" y="27309"/>
                      <a:pt x="40145" y="27456"/>
                      <a:pt x="40270" y="27577"/>
                    </a:cubicBezTo>
                    <a:cubicBezTo>
                      <a:pt x="41056" y="28338"/>
                      <a:pt x="41885" y="28683"/>
                      <a:pt x="42750" y="28683"/>
                    </a:cubicBezTo>
                    <a:cubicBezTo>
                      <a:pt x="43435" y="28683"/>
                      <a:pt x="44143" y="28467"/>
                      <a:pt x="44872" y="28068"/>
                    </a:cubicBezTo>
                    <a:cubicBezTo>
                      <a:pt x="45070" y="27959"/>
                      <a:pt x="45277" y="27867"/>
                      <a:pt x="45475" y="27760"/>
                    </a:cubicBezTo>
                    <a:cubicBezTo>
                      <a:pt x="47433" y="26698"/>
                      <a:pt x="49258" y="25444"/>
                      <a:pt x="50891" y="23925"/>
                    </a:cubicBezTo>
                    <a:cubicBezTo>
                      <a:pt x="51388" y="23464"/>
                      <a:pt x="51846" y="22959"/>
                      <a:pt x="52286" y="22445"/>
                    </a:cubicBezTo>
                    <a:cubicBezTo>
                      <a:pt x="52517" y="22173"/>
                      <a:pt x="52704" y="21851"/>
                      <a:pt x="52850" y="21524"/>
                    </a:cubicBezTo>
                    <a:cubicBezTo>
                      <a:pt x="53061" y="21054"/>
                      <a:pt x="52864" y="20650"/>
                      <a:pt x="52396" y="20400"/>
                    </a:cubicBezTo>
                    <a:cubicBezTo>
                      <a:pt x="52118" y="20253"/>
                      <a:pt x="51761" y="20367"/>
                      <a:pt x="51499" y="20095"/>
                    </a:cubicBezTo>
                    <a:cubicBezTo>
                      <a:pt x="51591" y="19901"/>
                      <a:pt x="51707" y="19706"/>
                      <a:pt x="51777" y="19497"/>
                    </a:cubicBezTo>
                    <a:cubicBezTo>
                      <a:pt x="51940" y="19009"/>
                      <a:pt x="51782" y="18676"/>
                      <a:pt x="51335" y="18528"/>
                    </a:cubicBezTo>
                    <a:cubicBezTo>
                      <a:pt x="51218" y="18490"/>
                      <a:pt x="51093" y="18447"/>
                      <a:pt x="50974" y="18447"/>
                    </a:cubicBezTo>
                    <a:cubicBezTo>
                      <a:pt x="50962" y="18447"/>
                      <a:pt x="50950" y="18447"/>
                      <a:pt x="50939" y="18448"/>
                    </a:cubicBezTo>
                    <a:cubicBezTo>
                      <a:pt x="50863" y="18455"/>
                      <a:pt x="50791" y="18459"/>
                      <a:pt x="50724" y="18459"/>
                    </a:cubicBezTo>
                    <a:cubicBezTo>
                      <a:pt x="50340" y="18459"/>
                      <a:pt x="50107" y="18327"/>
                      <a:pt x="50135" y="17760"/>
                    </a:cubicBezTo>
                    <a:cubicBezTo>
                      <a:pt x="50150" y="17483"/>
                      <a:pt x="49851" y="17312"/>
                      <a:pt x="49526" y="17312"/>
                    </a:cubicBezTo>
                    <a:cubicBezTo>
                      <a:pt x="49444" y="17312"/>
                      <a:pt x="49361" y="17323"/>
                      <a:pt x="49281" y="17345"/>
                    </a:cubicBezTo>
                    <a:cubicBezTo>
                      <a:pt x="48747" y="17495"/>
                      <a:pt x="48295" y="17803"/>
                      <a:pt x="47877" y="18151"/>
                    </a:cubicBezTo>
                    <a:cubicBezTo>
                      <a:pt x="46938" y="18932"/>
                      <a:pt x="46015" y="19735"/>
                      <a:pt x="45078" y="20518"/>
                    </a:cubicBezTo>
                    <a:cubicBezTo>
                      <a:pt x="44696" y="20837"/>
                      <a:pt x="44294" y="21131"/>
                      <a:pt x="43894" y="21427"/>
                    </a:cubicBezTo>
                    <a:cubicBezTo>
                      <a:pt x="43738" y="21543"/>
                      <a:pt x="43579" y="21596"/>
                      <a:pt x="43411" y="21596"/>
                    </a:cubicBezTo>
                    <a:cubicBezTo>
                      <a:pt x="43280" y="21596"/>
                      <a:pt x="43145" y="21564"/>
                      <a:pt x="43002" y="21503"/>
                    </a:cubicBezTo>
                    <a:cubicBezTo>
                      <a:pt x="42112" y="21128"/>
                      <a:pt x="41329" y="20585"/>
                      <a:pt x="40649" y="19919"/>
                    </a:cubicBezTo>
                    <a:cubicBezTo>
                      <a:pt x="39484" y="18780"/>
                      <a:pt x="38372" y="17588"/>
                      <a:pt x="37233" y="16424"/>
                    </a:cubicBezTo>
                    <a:cubicBezTo>
                      <a:pt x="36867" y="16049"/>
                      <a:pt x="36719" y="15594"/>
                      <a:pt x="36649" y="15085"/>
                    </a:cubicBezTo>
                    <a:cubicBezTo>
                      <a:pt x="36533" y="14234"/>
                      <a:pt x="36392" y="13385"/>
                      <a:pt x="36239" y="12540"/>
                    </a:cubicBezTo>
                    <a:cubicBezTo>
                      <a:pt x="35825" y="10267"/>
                      <a:pt x="35329" y="8016"/>
                      <a:pt x="34538" y="5840"/>
                    </a:cubicBezTo>
                    <a:cubicBezTo>
                      <a:pt x="34354" y="5331"/>
                      <a:pt x="34492" y="5002"/>
                      <a:pt x="34880" y="4659"/>
                    </a:cubicBezTo>
                    <a:cubicBezTo>
                      <a:pt x="35282" y="4302"/>
                      <a:pt x="35649" y="3891"/>
                      <a:pt x="35973" y="3460"/>
                    </a:cubicBezTo>
                    <a:cubicBezTo>
                      <a:pt x="36332" y="2980"/>
                      <a:pt x="36511" y="2418"/>
                      <a:pt x="36475" y="1804"/>
                    </a:cubicBezTo>
                    <a:cubicBezTo>
                      <a:pt x="36415" y="813"/>
                      <a:pt x="35781" y="206"/>
                      <a:pt x="34811" y="206"/>
                    </a:cubicBezTo>
                    <a:cubicBezTo>
                      <a:pt x="34768" y="206"/>
                      <a:pt x="34725" y="207"/>
                      <a:pt x="34682" y="210"/>
                    </a:cubicBezTo>
                    <a:cubicBezTo>
                      <a:pt x="34068" y="242"/>
                      <a:pt x="33541" y="504"/>
                      <a:pt x="33085" y="887"/>
                    </a:cubicBezTo>
                    <a:cubicBezTo>
                      <a:pt x="32704" y="1207"/>
                      <a:pt x="32364" y="1573"/>
                      <a:pt x="32011" y="1922"/>
                    </a:cubicBezTo>
                    <a:cubicBezTo>
                      <a:pt x="31894" y="2038"/>
                      <a:pt x="31767" y="2097"/>
                      <a:pt x="31630" y="2097"/>
                    </a:cubicBezTo>
                    <a:cubicBezTo>
                      <a:pt x="31555" y="2097"/>
                      <a:pt x="31477" y="2079"/>
                      <a:pt x="31395" y="2043"/>
                    </a:cubicBezTo>
                    <a:cubicBezTo>
                      <a:pt x="31230" y="1971"/>
                      <a:pt x="31074" y="1876"/>
                      <a:pt x="30908" y="1802"/>
                    </a:cubicBezTo>
                    <a:cubicBezTo>
                      <a:pt x="29301" y="1080"/>
                      <a:pt x="27645" y="731"/>
                      <a:pt x="25942" y="731"/>
                    </a:cubicBezTo>
                    <a:cubicBezTo>
                      <a:pt x="25305" y="731"/>
                      <a:pt x="24662" y="780"/>
                      <a:pt x="24013" y="876"/>
                    </a:cubicBezTo>
                    <a:cubicBezTo>
                      <a:pt x="23118" y="1010"/>
                      <a:pt x="22217" y="1143"/>
                      <a:pt x="21375" y="1487"/>
                    </a:cubicBezTo>
                    <a:cubicBezTo>
                      <a:pt x="21169" y="1571"/>
                      <a:pt x="20982" y="1613"/>
                      <a:pt x="20808" y="1613"/>
                    </a:cubicBezTo>
                    <a:cubicBezTo>
                      <a:pt x="20449" y="1613"/>
                      <a:pt x="20146" y="1435"/>
                      <a:pt x="19842" y="1091"/>
                    </a:cubicBezTo>
                    <a:cubicBezTo>
                      <a:pt x="19287" y="462"/>
                      <a:pt x="18537" y="120"/>
                      <a:pt x="17702" y="16"/>
                    </a:cubicBezTo>
                    <a:cubicBezTo>
                      <a:pt x="17621" y="6"/>
                      <a:pt x="17539" y="1"/>
                      <a:pt x="17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88;p42">
                <a:extLst>
                  <a:ext uri="{FF2B5EF4-FFF2-40B4-BE49-F238E27FC236}">
                    <a16:creationId xmlns:a16="http://schemas.microsoft.com/office/drawing/2014/main" id="{DF686443-0E69-053D-A6B9-8D0E26896011}"/>
                  </a:ext>
                </a:extLst>
              </p:cNvPr>
              <p:cNvSpPr/>
              <p:nvPr/>
            </p:nvSpPr>
            <p:spPr>
              <a:xfrm>
                <a:off x="4414900" y="1158900"/>
                <a:ext cx="396575" cy="50717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20287" extrusionOk="0">
                    <a:moveTo>
                      <a:pt x="7337" y="1"/>
                    </a:moveTo>
                    <a:cubicBezTo>
                      <a:pt x="6553" y="1"/>
                      <a:pt x="5760" y="95"/>
                      <a:pt x="4959" y="288"/>
                    </a:cubicBezTo>
                    <a:cubicBezTo>
                      <a:pt x="3765" y="572"/>
                      <a:pt x="2821" y="1276"/>
                      <a:pt x="2245" y="2379"/>
                    </a:cubicBezTo>
                    <a:cubicBezTo>
                      <a:pt x="952" y="4851"/>
                      <a:pt x="0" y="7421"/>
                      <a:pt x="199" y="10280"/>
                    </a:cubicBezTo>
                    <a:cubicBezTo>
                      <a:pt x="199" y="10913"/>
                      <a:pt x="158" y="11549"/>
                      <a:pt x="209" y="12179"/>
                    </a:cubicBezTo>
                    <a:cubicBezTo>
                      <a:pt x="325" y="13628"/>
                      <a:pt x="618" y="15043"/>
                      <a:pt x="1220" y="16377"/>
                    </a:cubicBezTo>
                    <a:cubicBezTo>
                      <a:pt x="2313" y="18802"/>
                      <a:pt x="4678" y="20287"/>
                      <a:pt x="7272" y="20287"/>
                    </a:cubicBezTo>
                    <a:cubicBezTo>
                      <a:pt x="7576" y="20287"/>
                      <a:pt x="7883" y="20266"/>
                      <a:pt x="8192" y="20225"/>
                    </a:cubicBezTo>
                    <a:cubicBezTo>
                      <a:pt x="10285" y="19943"/>
                      <a:pt x="11956" y="18953"/>
                      <a:pt x="13142" y="17222"/>
                    </a:cubicBezTo>
                    <a:cubicBezTo>
                      <a:pt x="14960" y="14573"/>
                      <a:pt x="15863" y="11625"/>
                      <a:pt x="15771" y="8403"/>
                    </a:cubicBezTo>
                    <a:cubicBezTo>
                      <a:pt x="15716" y="6455"/>
                      <a:pt x="15107" y="4676"/>
                      <a:pt x="14005" y="3067"/>
                    </a:cubicBezTo>
                    <a:cubicBezTo>
                      <a:pt x="13434" y="2233"/>
                      <a:pt x="12731" y="1520"/>
                      <a:pt x="11822" y="1075"/>
                    </a:cubicBezTo>
                    <a:cubicBezTo>
                      <a:pt x="10373" y="365"/>
                      <a:pt x="8874" y="1"/>
                      <a:pt x="7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89;p42">
                <a:extLst>
                  <a:ext uri="{FF2B5EF4-FFF2-40B4-BE49-F238E27FC236}">
                    <a16:creationId xmlns:a16="http://schemas.microsoft.com/office/drawing/2014/main" id="{A4E0D88A-F3BF-C750-969B-98D65863DEA7}"/>
                  </a:ext>
                </a:extLst>
              </p:cNvPr>
              <p:cNvSpPr/>
              <p:nvPr/>
            </p:nvSpPr>
            <p:spPr>
              <a:xfrm>
                <a:off x="4264400" y="1554700"/>
                <a:ext cx="300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935" extrusionOk="0">
                    <a:moveTo>
                      <a:pt x="776" y="1"/>
                    </a:moveTo>
                    <a:cubicBezTo>
                      <a:pt x="764" y="1"/>
                      <a:pt x="752" y="2"/>
                      <a:pt x="740" y="3"/>
                    </a:cubicBezTo>
                    <a:cubicBezTo>
                      <a:pt x="470" y="31"/>
                      <a:pt x="344" y="226"/>
                      <a:pt x="306" y="449"/>
                    </a:cubicBezTo>
                    <a:cubicBezTo>
                      <a:pt x="192" y="1117"/>
                      <a:pt x="88" y="1786"/>
                      <a:pt x="23" y="2460"/>
                    </a:cubicBezTo>
                    <a:cubicBezTo>
                      <a:pt x="1" y="2690"/>
                      <a:pt x="164" y="2898"/>
                      <a:pt x="419" y="2930"/>
                    </a:cubicBezTo>
                    <a:cubicBezTo>
                      <a:pt x="441" y="2933"/>
                      <a:pt x="462" y="2934"/>
                      <a:pt x="483" y="2934"/>
                    </a:cubicBezTo>
                    <a:cubicBezTo>
                      <a:pt x="710" y="2934"/>
                      <a:pt x="870" y="2774"/>
                      <a:pt x="911" y="2562"/>
                    </a:cubicBezTo>
                    <a:cubicBezTo>
                      <a:pt x="1031" y="1943"/>
                      <a:pt x="1110" y="1315"/>
                      <a:pt x="1201" y="723"/>
                    </a:cubicBezTo>
                    <a:cubicBezTo>
                      <a:pt x="1201" y="644"/>
                      <a:pt x="1201" y="598"/>
                      <a:pt x="1201" y="554"/>
                    </a:cubicBezTo>
                    <a:cubicBezTo>
                      <a:pt x="1200" y="248"/>
                      <a:pt x="1005" y="1"/>
                      <a:pt x="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90;p42">
                <a:extLst>
                  <a:ext uri="{FF2B5EF4-FFF2-40B4-BE49-F238E27FC236}">
                    <a16:creationId xmlns:a16="http://schemas.microsoft.com/office/drawing/2014/main" id="{47041088-849E-24CF-7FDF-1E485341B8C9}"/>
                  </a:ext>
                </a:extLst>
              </p:cNvPr>
              <p:cNvSpPr/>
              <p:nvPr/>
            </p:nvSpPr>
            <p:spPr>
              <a:xfrm>
                <a:off x="4332550" y="1343350"/>
                <a:ext cx="29300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584" extrusionOk="0">
                    <a:moveTo>
                      <a:pt x="729" y="0"/>
                    </a:moveTo>
                    <a:cubicBezTo>
                      <a:pt x="528" y="0"/>
                      <a:pt x="385" y="150"/>
                      <a:pt x="325" y="339"/>
                    </a:cubicBezTo>
                    <a:cubicBezTo>
                      <a:pt x="207" y="727"/>
                      <a:pt x="113" y="1123"/>
                      <a:pt x="49" y="1524"/>
                    </a:cubicBezTo>
                    <a:cubicBezTo>
                      <a:pt x="6" y="1788"/>
                      <a:pt x="1" y="2057"/>
                      <a:pt x="33" y="2323"/>
                    </a:cubicBezTo>
                    <a:cubicBezTo>
                      <a:pt x="45" y="2422"/>
                      <a:pt x="200" y="2550"/>
                      <a:pt x="311" y="2577"/>
                    </a:cubicBezTo>
                    <a:cubicBezTo>
                      <a:pt x="330" y="2582"/>
                      <a:pt x="351" y="2584"/>
                      <a:pt x="372" y="2584"/>
                    </a:cubicBezTo>
                    <a:cubicBezTo>
                      <a:pt x="475" y="2584"/>
                      <a:pt x="602" y="2535"/>
                      <a:pt x="666" y="2468"/>
                    </a:cubicBezTo>
                    <a:cubicBezTo>
                      <a:pt x="784" y="2344"/>
                      <a:pt x="890" y="2177"/>
                      <a:pt x="928" y="2009"/>
                    </a:cubicBezTo>
                    <a:cubicBezTo>
                      <a:pt x="1027" y="1570"/>
                      <a:pt x="1084" y="1121"/>
                      <a:pt x="1166" y="629"/>
                    </a:cubicBezTo>
                    <a:cubicBezTo>
                      <a:pt x="1170" y="600"/>
                      <a:pt x="1172" y="570"/>
                      <a:pt x="1172" y="541"/>
                    </a:cubicBezTo>
                    <a:cubicBezTo>
                      <a:pt x="1168" y="300"/>
                      <a:pt x="1092" y="81"/>
                      <a:pt x="843" y="15"/>
                    </a:cubicBezTo>
                    <a:cubicBezTo>
                      <a:pt x="803" y="5"/>
                      <a:pt x="765" y="0"/>
                      <a:pt x="7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91;p42">
                <a:extLst>
                  <a:ext uri="{FF2B5EF4-FFF2-40B4-BE49-F238E27FC236}">
                    <a16:creationId xmlns:a16="http://schemas.microsoft.com/office/drawing/2014/main" id="{DE78A281-13F9-FF5B-4F84-6D03BDB9F34D}"/>
                  </a:ext>
                </a:extLst>
              </p:cNvPr>
              <p:cNvSpPr/>
              <p:nvPr/>
            </p:nvSpPr>
            <p:spPr>
              <a:xfrm>
                <a:off x="4361250" y="1653600"/>
                <a:ext cx="2650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2621" extrusionOk="0">
                    <a:moveTo>
                      <a:pt x="648" y="0"/>
                    </a:moveTo>
                    <a:cubicBezTo>
                      <a:pt x="471" y="0"/>
                      <a:pt x="295" y="82"/>
                      <a:pt x="269" y="232"/>
                    </a:cubicBezTo>
                    <a:cubicBezTo>
                      <a:pt x="155" y="886"/>
                      <a:pt x="63" y="1546"/>
                      <a:pt x="15" y="2209"/>
                    </a:cubicBezTo>
                    <a:cubicBezTo>
                      <a:pt x="0" y="2429"/>
                      <a:pt x="191" y="2617"/>
                      <a:pt x="453" y="2620"/>
                    </a:cubicBezTo>
                    <a:cubicBezTo>
                      <a:pt x="455" y="2620"/>
                      <a:pt x="457" y="2620"/>
                      <a:pt x="459" y="2620"/>
                    </a:cubicBezTo>
                    <a:cubicBezTo>
                      <a:pt x="716" y="2620"/>
                      <a:pt x="868" y="2439"/>
                      <a:pt x="906" y="2214"/>
                    </a:cubicBezTo>
                    <a:cubicBezTo>
                      <a:pt x="973" y="1820"/>
                      <a:pt x="994" y="1420"/>
                      <a:pt x="1040" y="973"/>
                    </a:cubicBezTo>
                    <a:cubicBezTo>
                      <a:pt x="1040" y="799"/>
                      <a:pt x="1060" y="575"/>
                      <a:pt x="1035" y="357"/>
                    </a:cubicBezTo>
                    <a:cubicBezTo>
                      <a:pt x="1014" y="176"/>
                      <a:pt x="915" y="21"/>
                      <a:pt x="702" y="3"/>
                    </a:cubicBezTo>
                    <a:cubicBezTo>
                      <a:pt x="684" y="1"/>
                      <a:pt x="666" y="0"/>
                      <a:pt x="6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92;p42">
                <a:extLst>
                  <a:ext uri="{FF2B5EF4-FFF2-40B4-BE49-F238E27FC236}">
                    <a16:creationId xmlns:a16="http://schemas.microsoft.com/office/drawing/2014/main" id="{356738BC-EF29-27FC-CBD3-7A974C45E406}"/>
                  </a:ext>
                </a:extLst>
              </p:cNvPr>
              <p:cNvSpPr/>
              <p:nvPr/>
            </p:nvSpPr>
            <p:spPr>
              <a:xfrm>
                <a:off x="4273400" y="1130975"/>
                <a:ext cx="268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2736" extrusionOk="0">
                    <a:moveTo>
                      <a:pt x="636" y="1"/>
                    </a:moveTo>
                    <a:cubicBezTo>
                      <a:pt x="426" y="1"/>
                      <a:pt x="259" y="145"/>
                      <a:pt x="221" y="352"/>
                    </a:cubicBezTo>
                    <a:cubicBezTo>
                      <a:pt x="96" y="1011"/>
                      <a:pt x="0" y="1679"/>
                      <a:pt x="55" y="2356"/>
                    </a:cubicBezTo>
                    <a:cubicBezTo>
                      <a:pt x="69" y="2545"/>
                      <a:pt x="194" y="2701"/>
                      <a:pt x="385" y="2729"/>
                    </a:cubicBezTo>
                    <a:cubicBezTo>
                      <a:pt x="414" y="2734"/>
                      <a:pt x="442" y="2736"/>
                      <a:pt x="469" y="2736"/>
                    </a:cubicBezTo>
                    <a:cubicBezTo>
                      <a:pt x="682" y="2736"/>
                      <a:pt x="848" y="2607"/>
                      <a:pt x="890" y="2392"/>
                    </a:cubicBezTo>
                    <a:cubicBezTo>
                      <a:pt x="965" y="1997"/>
                      <a:pt x="989" y="1590"/>
                      <a:pt x="1035" y="1190"/>
                    </a:cubicBezTo>
                    <a:lnTo>
                      <a:pt x="1022" y="1188"/>
                    </a:lnTo>
                    <a:cubicBezTo>
                      <a:pt x="1040" y="964"/>
                      <a:pt x="1074" y="739"/>
                      <a:pt x="1073" y="516"/>
                    </a:cubicBezTo>
                    <a:cubicBezTo>
                      <a:pt x="1071" y="278"/>
                      <a:pt x="976" y="56"/>
                      <a:pt x="724" y="9"/>
                    </a:cubicBezTo>
                    <a:cubicBezTo>
                      <a:pt x="694" y="3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93;p42">
                <a:extLst>
                  <a:ext uri="{FF2B5EF4-FFF2-40B4-BE49-F238E27FC236}">
                    <a16:creationId xmlns:a16="http://schemas.microsoft.com/office/drawing/2014/main" id="{B3074F5C-71D8-6998-883D-74103A9FBBF3}"/>
                  </a:ext>
                </a:extLst>
              </p:cNvPr>
              <p:cNvSpPr/>
              <p:nvPr/>
            </p:nvSpPr>
            <p:spPr>
              <a:xfrm>
                <a:off x="4731800" y="1821350"/>
                <a:ext cx="281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309" extrusionOk="0">
                    <a:moveTo>
                      <a:pt x="718" y="1"/>
                    </a:moveTo>
                    <a:cubicBezTo>
                      <a:pt x="554" y="1"/>
                      <a:pt x="407" y="94"/>
                      <a:pt x="362" y="243"/>
                    </a:cubicBezTo>
                    <a:cubicBezTo>
                      <a:pt x="196" y="795"/>
                      <a:pt x="0" y="1348"/>
                      <a:pt x="73" y="1941"/>
                    </a:cubicBezTo>
                    <a:cubicBezTo>
                      <a:pt x="98" y="2138"/>
                      <a:pt x="239" y="2262"/>
                      <a:pt x="420" y="2299"/>
                    </a:cubicBezTo>
                    <a:cubicBezTo>
                      <a:pt x="450" y="2305"/>
                      <a:pt x="478" y="2308"/>
                      <a:pt x="506" y="2308"/>
                    </a:cubicBezTo>
                    <a:cubicBezTo>
                      <a:pt x="656" y="2308"/>
                      <a:pt x="780" y="2223"/>
                      <a:pt x="864" y="2080"/>
                    </a:cubicBezTo>
                    <a:cubicBezTo>
                      <a:pt x="1099" y="1677"/>
                      <a:pt x="1060" y="1217"/>
                      <a:pt x="1115" y="844"/>
                    </a:cubicBezTo>
                    <a:cubicBezTo>
                      <a:pt x="1115" y="646"/>
                      <a:pt x="1126" y="510"/>
                      <a:pt x="1112" y="379"/>
                    </a:cubicBezTo>
                    <a:cubicBezTo>
                      <a:pt x="1091" y="188"/>
                      <a:pt x="990" y="39"/>
                      <a:pt x="791" y="7"/>
                    </a:cubicBezTo>
                    <a:cubicBezTo>
                      <a:pt x="767" y="3"/>
                      <a:pt x="742" y="1"/>
                      <a:pt x="7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94;p42">
                <a:extLst>
                  <a:ext uri="{FF2B5EF4-FFF2-40B4-BE49-F238E27FC236}">
                    <a16:creationId xmlns:a16="http://schemas.microsoft.com/office/drawing/2014/main" id="{CB08E192-7BC2-67E8-9E41-E91C2AB09237}"/>
                  </a:ext>
                </a:extLst>
              </p:cNvPr>
              <p:cNvSpPr/>
              <p:nvPr/>
            </p:nvSpPr>
            <p:spPr>
              <a:xfrm>
                <a:off x="4480575" y="1018350"/>
                <a:ext cx="259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2020" extrusionOk="0">
                    <a:moveTo>
                      <a:pt x="557" y="0"/>
                    </a:moveTo>
                    <a:cubicBezTo>
                      <a:pt x="369" y="0"/>
                      <a:pt x="261" y="142"/>
                      <a:pt x="195" y="293"/>
                    </a:cubicBezTo>
                    <a:cubicBezTo>
                      <a:pt x="13" y="706"/>
                      <a:pt x="0" y="1151"/>
                      <a:pt x="45" y="1591"/>
                    </a:cubicBezTo>
                    <a:cubicBezTo>
                      <a:pt x="68" y="1821"/>
                      <a:pt x="208" y="2011"/>
                      <a:pt x="463" y="2019"/>
                    </a:cubicBezTo>
                    <a:cubicBezTo>
                      <a:pt x="469" y="2019"/>
                      <a:pt x="475" y="2020"/>
                      <a:pt x="481" y="2020"/>
                    </a:cubicBezTo>
                    <a:cubicBezTo>
                      <a:pt x="731" y="2020"/>
                      <a:pt x="852" y="1823"/>
                      <a:pt x="908" y="1609"/>
                    </a:cubicBezTo>
                    <a:cubicBezTo>
                      <a:pt x="973" y="1354"/>
                      <a:pt x="1000" y="1089"/>
                      <a:pt x="1017" y="993"/>
                    </a:cubicBezTo>
                    <a:cubicBezTo>
                      <a:pt x="1017" y="695"/>
                      <a:pt x="1036" y="559"/>
                      <a:pt x="1012" y="432"/>
                    </a:cubicBezTo>
                    <a:cubicBezTo>
                      <a:pt x="969" y="202"/>
                      <a:pt x="849" y="24"/>
                      <a:pt x="591" y="2"/>
                    </a:cubicBezTo>
                    <a:cubicBezTo>
                      <a:pt x="580" y="1"/>
                      <a:pt x="568" y="0"/>
                      <a:pt x="5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95;p42">
                <a:extLst>
                  <a:ext uri="{FF2B5EF4-FFF2-40B4-BE49-F238E27FC236}">
                    <a16:creationId xmlns:a16="http://schemas.microsoft.com/office/drawing/2014/main" id="{902575A0-89DF-9DBE-8196-AA23924BF405}"/>
                  </a:ext>
                </a:extLst>
              </p:cNvPr>
              <p:cNvSpPr/>
              <p:nvPr/>
            </p:nvSpPr>
            <p:spPr>
              <a:xfrm>
                <a:off x="4866675" y="1459850"/>
                <a:ext cx="285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092" extrusionOk="0">
                    <a:moveTo>
                      <a:pt x="583" y="0"/>
                    </a:moveTo>
                    <a:cubicBezTo>
                      <a:pt x="367" y="0"/>
                      <a:pt x="242" y="160"/>
                      <a:pt x="198" y="314"/>
                    </a:cubicBezTo>
                    <a:cubicBezTo>
                      <a:pt x="102" y="653"/>
                      <a:pt x="64" y="1008"/>
                      <a:pt x="0" y="1371"/>
                    </a:cubicBezTo>
                    <a:cubicBezTo>
                      <a:pt x="30" y="1538"/>
                      <a:pt x="30" y="1725"/>
                      <a:pt x="99" y="1878"/>
                    </a:cubicBezTo>
                    <a:cubicBezTo>
                      <a:pt x="145" y="1979"/>
                      <a:pt x="289" y="2079"/>
                      <a:pt x="398" y="2090"/>
                    </a:cubicBezTo>
                    <a:cubicBezTo>
                      <a:pt x="408" y="2091"/>
                      <a:pt x="418" y="2092"/>
                      <a:pt x="429" y="2092"/>
                    </a:cubicBezTo>
                    <a:cubicBezTo>
                      <a:pt x="544" y="2092"/>
                      <a:pt x="708" y="2033"/>
                      <a:pt x="745" y="1955"/>
                    </a:cubicBezTo>
                    <a:cubicBezTo>
                      <a:pt x="996" y="1428"/>
                      <a:pt x="1142" y="870"/>
                      <a:pt x="985" y="287"/>
                    </a:cubicBezTo>
                    <a:cubicBezTo>
                      <a:pt x="940" y="121"/>
                      <a:pt x="788" y="0"/>
                      <a:pt x="5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96;p42">
                <a:extLst>
                  <a:ext uri="{FF2B5EF4-FFF2-40B4-BE49-F238E27FC236}">
                    <a16:creationId xmlns:a16="http://schemas.microsoft.com/office/drawing/2014/main" id="{5A09D6AA-CDE5-103B-9A15-222E873C8099}"/>
                  </a:ext>
                </a:extLst>
              </p:cNvPr>
              <p:cNvSpPr/>
              <p:nvPr/>
            </p:nvSpPr>
            <p:spPr>
              <a:xfrm>
                <a:off x="4602225" y="1704800"/>
                <a:ext cx="282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2022" extrusionOk="0">
                    <a:moveTo>
                      <a:pt x="647" y="1"/>
                    </a:moveTo>
                    <a:cubicBezTo>
                      <a:pt x="580" y="1"/>
                      <a:pt x="520" y="18"/>
                      <a:pt x="483" y="56"/>
                    </a:cubicBezTo>
                    <a:cubicBezTo>
                      <a:pt x="165" y="388"/>
                      <a:pt x="1" y="1364"/>
                      <a:pt x="214" y="1795"/>
                    </a:cubicBezTo>
                    <a:cubicBezTo>
                      <a:pt x="265" y="1897"/>
                      <a:pt x="406" y="1986"/>
                      <a:pt x="522" y="2013"/>
                    </a:cubicBezTo>
                    <a:cubicBezTo>
                      <a:pt x="548" y="2018"/>
                      <a:pt x="574" y="2021"/>
                      <a:pt x="599" y="2021"/>
                    </a:cubicBezTo>
                    <a:cubicBezTo>
                      <a:pt x="756" y="2021"/>
                      <a:pt x="887" y="1910"/>
                      <a:pt x="936" y="1763"/>
                    </a:cubicBezTo>
                    <a:cubicBezTo>
                      <a:pt x="1031" y="1476"/>
                      <a:pt x="1078" y="1172"/>
                      <a:pt x="1130" y="943"/>
                    </a:cubicBezTo>
                    <a:cubicBezTo>
                      <a:pt x="1110" y="689"/>
                      <a:pt x="1098" y="514"/>
                      <a:pt x="1080" y="339"/>
                    </a:cubicBezTo>
                    <a:cubicBezTo>
                      <a:pt x="1076" y="297"/>
                      <a:pt x="1053" y="257"/>
                      <a:pt x="1039" y="215"/>
                    </a:cubicBezTo>
                    <a:cubicBezTo>
                      <a:pt x="997" y="91"/>
                      <a:pt x="802" y="1"/>
                      <a:pt x="6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97;p42">
                <a:extLst>
                  <a:ext uri="{FF2B5EF4-FFF2-40B4-BE49-F238E27FC236}">
                    <a16:creationId xmlns:a16="http://schemas.microsoft.com/office/drawing/2014/main" id="{BE74B72F-9413-7774-B6AE-69CAEA5E2E54}"/>
                  </a:ext>
                </a:extLst>
              </p:cNvPr>
              <p:cNvSpPr/>
              <p:nvPr/>
            </p:nvSpPr>
            <p:spPr>
              <a:xfrm>
                <a:off x="4846150" y="1206350"/>
                <a:ext cx="28850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84" extrusionOk="0">
                    <a:moveTo>
                      <a:pt x="657" y="1"/>
                    </a:moveTo>
                    <a:cubicBezTo>
                      <a:pt x="535" y="1"/>
                      <a:pt x="425" y="76"/>
                      <a:pt x="351" y="180"/>
                    </a:cubicBezTo>
                    <a:cubicBezTo>
                      <a:pt x="81" y="562"/>
                      <a:pt x="66" y="1019"/>
                      <a:pt x="10" y="1520"/>
                    </a:cubicBezTo>
                    <a:cubicBezTo>
                      <a:pt x="10" y="1553"/>
                      <a:pt x="0" y="1646"/>
                      <a:pt x="11" y="1732"/>
                    </a:cubicBezTo>
                    <a:cubicBezTo>
                      <a:pt x="46" y="1968"/>
                      <a:pt x="141" y="2175"/>
                      <a:pt x="410" y="2184"/>
                    </a:cubicBezTo>
                    <a:cubicBezTo>
                      <a:pt x="415" y="2184"/>
                      <a:pt x="420" y="2184"/>
                      <a:pt x="425" y="2184"/>
                    </a:cubicBezTo>
                    <a:cubicBezTo>
                      <a:pt x="603" y="2184"/>
                      <a:pt x="774" y="2084"/>
                      <a:pt x="823" y="1902"/>
                    </a:cubicBezTo>
                    <a:cubicBezTo>
                      <a:pt x="961" y="1385"/>
                      <a:pt x="1153" y="872"/>
                      <a:pt x="1067" y="325"/>
                    </a:cubicBezTo>
                    <a:cubicBezTo>
                      <a:pt x="1050" y="220"/>
                      <a:pt x="923" y="106"/>
                      <a:pt x="819" y="46"/>
                    </a:cubicBezTo>
                    <a:cubicBezTo>
                      <a:pt x="764" y="15"/>
                      <a:pt x="709" y="1"/>
                      <a:pt x="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98;p42">
                <a:extLst>
                  <a:ext uri="{FF2B5EF4-FFF2-40B4-BE49-F238E27FC236}">
                    <a16:creationId xmlns:a16="http://schemas.microsoft.com/office/drawing/2014/main" id="{DF636D5A-191B-55D2-E908-2BF1BD67E93C}"/>
                  </a:ext>
                </a:extLst>
              </p:cNvPr>
              <p:cNvSpPr/>
              <p:nvPr/>
            </p:nvSpPr>
            <p:spPr>
              <a:xfrm>
                <a:off x="4833825" y="1684250"/>
                <a:ext cx="267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032" extrusionOk="0">
                    <a:moveTo>
                      <a:pt x="603" y="1"/>
                    </a:moveTo>
                    <a:cubicBezTo>
                      <a:pt x="406" y="1"/>
                      <a:pt x="270" y="149"/>
                      <a:pt x="223" y="333"/>
                    </a:cubicBezTo>
                    <a:cubicBezTo>
                      <a:pt x="125" y="715"/>
                      <a:pt x="69" y="1108"/>
                      <a:pt x="26" y="1500"/>
                    </a:cubicBezTo>
                    <a:cubicBezTo>
                      <a:pt x="1" y="1737"/>
                      <a:pt x="126" y="1927"/>
                      <a:pt x="358" y="2013"/>
                    </a:cubicBezTo>
                    <a:cubicBezTo>
                      <a:pt x="392" y="2026"/>
                      <a:pt x="427" y="2032"/>
                      <a:pt x="462" y="2032"/>
                    </a:cubicBezTo>
                    <a:cubicBezTo>
                      <a:pt x="650" y="2032"/>
                      <a:pt x="838" y="1854"/>
                      <a:pt x="909" y="1574"/>
                    </a:cubicBezTo>
                    <a:cubicBezTo>
                      <a:pt x="984" y="1277"/>
                      <a:pt x="1026" y="970"/>
                      <a:pt x="1068" y="751"/>
                    </a:cubicBezTo>
                    <a:cubicBezTo>
                      <a:pt x="1054" y="576"/>
                      <a:pt x="1052" y="488"/>
                      <a:pt x="1038" y="400"/>
                    </a:cubicBezTo>
                    <a:cubicBezTo>
                      <a:pt x="1006" y="210"/>
                      <a:pt x="893" y="64"/>
                      <a:pt x="718" y="17"/>
                    </a:cubicBezTo>
                    <a:cubicBezTo>
                      <a:pt x="677" y="6"/>
                      <a:pt x="639" y="1"/>
                      <a:pt x="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99;p42">
                <a:extLst>
                  <a:ext uri="{FF2B5EF4-FFF2-40B4-BE49-F238E27FC236}">
                    <a16:creationId xmlns:a16="http://schemas.microsoft.com/office/drawing/2014/main" id="{D7E5DF7C-E850-7855-9BFB-FE59B2A5712E}"/>
                  </a:ext>
                </a:extLst>
              </p:cNvPr>
              <p:cNvSpPr/>
              <p:nvPr/>
            </p:nvSpPr>
            <p:spPr>
              <a:xfrm>
                <a:off x="4757975" y="1098700"/>
                <a:ext cx="2775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142" extrusionOk="0">
                    <a:moveTo>
                      <a:pt x="607" y="0"/>
                    </a:moveTo>
                    <a:cubicBezTo>
                      <a:pt x="457" y="0"/>
                      <a:pt x="337" y="90"/>
                      <a:pt x="253" y="232"/>
                    </a:cubicBezTo>
                    <a:cubicBezTo>
                      <a:pt x="40" y="590"/>
                      <a:pt x="75" y="999"/>
                      <a:pt x="5" y="1431"/>
                    </a:cubicBezTo>
                    <a:cubicBezTo>
                      <a:pt x="1" y="1505"/>
                      <a:pt x="1" y="1579"/>
                      <a:pt x="6" y="1653"/>
                    </a:cubicBezTo>
                    <a:cubicBezTo>
                      <a:pt x="27" y="1877"/>
                      <a:pt x="69" y="2106"/>
                      <a:pt x="346" y="2138"/>
                    </a:cubicBezTo>
                    <a:cubicBezTo>
                      <a:pt x="370" y="2141"/>
                      <a:pt x="392" y="2142"/>
                      <a:pt x="414" y="2142"/>
                    </a:cubicBezTo>
                    <a:cubicBezTo>
                      <a:pt x="628" y="2142"/>
                      <a:pt x="790" y="2015"/>
                      <a:pt x="841" y="1800"/>
                    </a:cubicBezTo>
                    <a:cubicBezTo>
                      <a:pt x="953" y="1332"/>
                      <a:pt x="1109" y="863"/>
                      <a:pt x="1028" y="370"/>
                    </a:cubicBezTo>
                    <a:cubicBezTo>
                      <a:pt x="998" y="180"/>
                      <a:pt x="868" y="48"/>
                      <a:pt x="687" y="9"/>
                    </a:cubicBezTo>
                    <a:cubicBezTo>
                      <a:pt x="659" y="3"/>
                      <a:pt x="633" y="0"/>
                      <a:pt x="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00;p42">
                <a:extLst>
                  <a:ext uri="{FF2B5EF4-FFF2-40B4-BE49-F238E27FC236}">
                    <a16:creationId xmlns:a16="http://schemas.microsoft.com/office/drawing/2014/main" id="{A6EA2EE9-0D36-2339-D3B5-FECB77EEEB7F}"/>
                  </a:ext>
                </a:extLst>
              </p:cNvPr>
              <p:cNvSpPr/>
              <p:nvPr/>
            </p:nvSpPr>
            <p:spPr>
              <a:xfrm>
                <a:off x="4287825" y="1869400"/>
                <a:ext cx="2620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2298" extrusionOk="0">
                    <a:moveTo>
                      <a:pt x="488" y="1"/>
                    </a:moveTo>
                    <a:cubicBezTo>
                      <a:pt x="486" y="1"/>
                      <a:pt x="485" y="1"/>
                      <a:pt x="483" y="1"/>
                    </a:cubicBezTo>
                    <a:cubicBezTo>
                      <a:pt x="371" y="4"/>
                      <a:pt x="194" y="111"/>
                      <a:pt x="166" y="207"/>
                    </a:cubicBezTo>
                    <a:cubicBezTo>
                      <a:pt x="80" y="504"/>
                      <a:pt x="52" y="819"/>
                      <a:pt x="1" y="1130"/>
                    </a:cubicBezTo>
                    <a:cubicBezTo>
                      <a:pt x="42" y="1448"/>
                      <a:pt x="62" y="1763"/>
                      <a:pt x="137" y="2067"/>
                    </a:cubicBezTo>
                    <a:cubicBezTo>
                      <a:pt x="161" y="2162"/>
                      <a:pt x="324" y="2258"/>
                      <a:pt x="440" y="2286"/>
                    </a:cubicBezTo>
                    <a:cubicBezTo>
                      <a:pt x="470" y="2294"/>
                      <a:pt x="500" y="2297"/>
                      <a:pt x="530" y="2297"/>
                    </a:cubicBezTo>
                    <a:cubicBezTo>
                      <a:pt x="691" y="2297"/>
                      <a:pt x="834" y="2192"/>
                      <a:pt x="864" y="2046"/>
                    </a:cubicBezTo>
                    <a:cubicBezTo>
                      <a:pt x="988" y="1429"/>
                      <a:pt x="1048" y="800"/>
                      <a:pt x="809" y="193"/>
                    </a:cubicBezTo>
                    <a:cubicBezTo>
                      <a:pt x="772" y="97"/>
                      <a:pt x="599" y="1"/>
                      <a:pt x="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01;p42">
                <a:extLst>
                  <a:ext uri="{FF2B5EF4-FFF2-40B4-BE49-F238E27FC236}">
                    <a16:creationId xmlns:a16="http://schemas.microsoft.com/office/drawing/2014/main" id="{24B43C05-3DE1-8EC8-0FC1-A06982D1326D}"/>
                  </a:ext>
                </a:extLst>
              </p:cNvPr>
              <p:cNvSpPr/>
              <p:nvPr/>
            </p:nvSpPr>
            <p:spPr>
              <a:xfrm>
                <a:off x="4831775" y="1880725"/>
                <a:ext cx="24700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2005" extrusionOk="0">
                    <a:moveTo>
                      <a:pt x="576" y="0"/>
                    </a:moveTo>
                    <a:cubicBezTo>
                      <a:pt x="566" y="0"/>
                      <a:pt x="556" y="0"/>
                      <a:pt x="546" y="1"/>
                    </a:cubicBezTo>
                    <a:cubicBezTo>
                      <a:pt x="355" y="11"/>
                      <a:pt x="185" y="125"/>
                      <a:pt x="155" y="315"/>
                    </a:cubicBezTo>
                    <a:cubicBezTo>
                      <a:pt x="83" y="754"/>
                      <a:pt x="34" y="1199"/>
                      <a:pt x="9" y="1644"/>
                    </a:cubicBezTo>
                    <a:cubicBezTo>
                      <a:pt x="1" y="1836"/>
                      <a:pt x="166" y="1968"/>
                      <a:pt x="353" y="1999"/>
                    </a:cubicBezTo>
                    <a:cubicBezTo>
                      <a:pt x="375" y="2003"/>
                      <a:pt x="397" y="2005"/>
                      <a:pt x="419" y="2005"/>
                    </a:cubicBezTo>
                    <a:cubicBezTo>
                      <a:pt x="581" y="2005"/>
                      <a:pt x="729" y="1901"/>
                      <a:pt x="783" y="1744"/>
                    </a:cubicBezTo>
                    <a:cubicBezTo>
                      <a:pt x="890" y="1406"/>
                      <a:pt x="940" y="1050"/>
                      <a:pt x="972" y="900"/>
                    </a:cubicBezTo>
                    <a:cubicBezTo>
                      <a:pt x="972" y="605"/>
                      <a:pt x="988" y="511"/>
                      <a:pt x="968" y="426"/>
                    </a:cubicBezTo>
                    <a:cubicBezTo>
                      <a:pt x="920" y="207"/>
                      <a:pt x="835" y="0"/>
                      <a:pt x="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02;p42">
                <a:extLst>
                  <a:ext uri="{FF2B5EF4-FFF2-40B4-BE49-F238E27FC236}">
                    <a16:creationId xmlns:a16="http://schemas.microsoft.com/office/drawing/2014/main" id="{2949FF62-81AF-C801-973A-6F64B3BDA916}"/>
                  </a:ext>
                </a:extLst>
              </p:cNvPr>
              <p:cNvSpPr/>
              <p:nvPr/>
            </p:nvSpPr>
            <p:spPr>
              <a:xfrm>
                <a:off x="4448500" y="1769825"/>
                <a:ext cx="26125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947" extrusionOk="0">
                    <a:moveTo>
                      <a:pt x="608" y="1"/>
                    </a:moveTo>
                    <a:cubicBezTo>
                      <a:pt x="406" y="1"/>
                      <a:pt x="252" y="109"/>
                      <a:pt x="204" y="329"/>
                    </a:cubicBezTo>
                    <a:cubicBezTo>
                      <a:pt x="113" y="761"/>
                      <a:pt x="0" y="1196"/>
                      <a:pt x="117" y="1640"/>
                    </a:cubicBezTo>
                    <a:cubicBezTo>
                      <a:pt x="166" y="1824"/>
                      <a:pt x="294" y="1944"/>
                      <a:pt x="495" y="1947"/>
                    </a:cubicBezTo>
                    <a:cubicBezTo>
                      <a:pt x="500" y="1947"/>
                      <a:pt x="505" y="1947"/>
                      <a:pt x="510" y="1947"/>
                    </a:cubicBezTo>
                    <a:cubicBezTo>
                      <a:pt x="696" y="1947"/>
                      <a:pt x="862" y="1872"/>
                      <a:pt x="907" y="1686"/>
                    </a:cubicBezTo>
                    <a:cubicBezTo>
                      <a:pt x="978" y="1387"/>
                      <a:pt x="1010" y="1079"/>
                      <a:pt x="1045" y="863"/>
                    </a:cubicBezTo>
                    <a:cubicBezTo>
                      <a:pt x="1031" y="640"/>
                      <a:pt x="1029" y="506"/>
                      <a:pt x="1014" y="375"/>
                    </a:cubicBezTo>
                    <a:cubicBezTo>
                      <a:pt x="990" y="184"/>
                      <a:pt x="890" y="35"/>
                      <a:pt x="696" y="7"/>
                    </a:cubicBezTo>
                    <a:cubicBezTo>
                      <a:pt x="666" y="3"/>
                      <a:pt x="637" y="1"/>
                      <a:pt x="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503;p42">
              <a:extLst>
                <a:ext uri="{FF2B5EF4-FFF2-40B4-BE49-F238E27FC236}">
                  <a16:creationId xmlns:a16="http://schemas.microsoft.com/office/drawing/2014/main" id="{CC12F2F8-2EB4-641C-C95B-1A97B465592E}"/>
                </a:ext>
              </a:extLst>
            </p:cNvPr>
            <p:cNvGrpSpPr/>
            <p:nvPr/>
          </p:nvGrpSpPr>
          <p:grpSpPr>
            <a:xfrm>
              <a:off x="1596086" y="2030980"/>
              <a:ext cx="575350" cy="253362"/>
              <a:chOff x="2818575" y="3138200"/>
              <a:chExt cx="630175" cy="277475"/>
            </a:xfrm>
          </p:grpSpPr>
          <p:sp>
            <p:nvSpPr>
              <p:cNvPr id="18" name="Google Shape;504;p42">
                <a:extLst>
                  <a:ext uri="{FF2B5EF4-FFF2-40B4-BE49-F238E27FC236}">
                    <a16:creationId xmlns:a16="http://schemas.microsoft.com/office/drawing/2014/main" id="{EBC3251B-577D-9945-3C4A-A9B8605CC38A}"/>
                  </a:ext>
                </a:extLst>
              </p:cNvPr>
              <p:cNvSpPr/>
              <p:nvPr/>
            </p:nvSpPr>
            <p:spPr>
              <a:xfrm>
                <a:off x="2970725" y="3216775"/>
                <a:ext cx="316250" cy="1989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7956" extrusionOk="0">
                    <a:moveTo>
                      <a:pt x="3827" y="1"/>
                    </a:moveTo>
                    <a:cubicBezTo>
                      <a:pt x="1714" y="1"/>
                      <a:pt x="0" y="1781"/>
                      <a:pt x="0" y="3979"/>
                    </a:cubicBezTo>
                    <a:cubicBezTo>
                      <a:pt x="0" y="6175"/>
                      <a:pt x="1714" y="7955"/>
                      <a:pt x="3827" y="7955"/>
                    </a:cubicBezTo>
                    <a:cubicBezTo>
                      <a:pt x="4783" y="7955"/>
                      <a:pt x="5655" y="7589"/>
                      <a:pt x="6325" y="6987"/>
                    </a:cubicBezTo>
                    <a:cubicBezTo>
                      <a:pt x="6996" y="7589"/>
                      <a:pt x="7868" y="7955"/>
                      <a:pt x="8823" y="7955"/>
                    </a:cubicBezTo>
                    <a:cubicBezTo>
                      <a:pt x="10937" y="7955"/>
                      <a:pt x="12649" y="6175"/>
                      <a:pt x="12649" y="3979"/>
                    </a:cubicBezTo>
                    <a:cubicBezTo>
                      <a:pt x="12649" y="1781"/>
                      <a:pt x="10937" y="1"/>
                      <a:pt x="8823" y="1"/>
                    </a:cubicBezTo>
                    <a:cubicBezTo>
                      <a:pt x="7868" y="1"/>
                      <a:pt x="6996" y="368"/>
                      <a:pt x="6325" y="970"/>
                    </a:cubicBezTo>
                    <a:cubicBezTo>
                      <a:pt x="5655" y="368"/>
                      <a:pt x="4783" y="1"/>
                      <a:pt x="38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05;p42">
                <a:extLst>
                  <a:ext uri="{FF2B5EF4-FFF2-40B4-BE49-F238E27FC236}">
                    <a16:creationId xmlns:a16="http://schemas.microsoft.com/office/drawing/2014/main" id="{E743D31A-8922-B3FE-A450-C56DAF543D6E}"/>
                  </a:ext>
                </a:extLst>
              </p:cNvPr>
              <p:cNvSpPr/>
              <p:nvPr/>
            </p:nvSpPr>
            <p:spPr>
              <a:xfrm>
                <a:off x="3044750" y="3180150"/>
                <a:ext cx="1701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461" extrusionOk="0">
                    <a:moveTo>
                      <a:pt x="3403" y="1"/>
                    </a:moveTo>
                    <a:cubicBezTo>
                      <a:pt x="1524" y="1"/>
                      <a:pt x="0" y="776"/>
                      <a:pt x="0" y="1731"/>
                    </a:cubicBezTo>
                    <a:cubicBezTo>
                      <a:pt x="0" y="2687"/>
                      <a:pt x="1524" y="3461"/>
                      <a:pt x="3403" y="3461"/>
                    </a:cubicBezTo>
                    <a:cubicBezTo>
                      <a:pt x="5282" y="3461"/>
                      <a:pt x="6806" y="2687"/>
                      <a:pt x="6806" y="1731"/>
                    </a:cubicBezTo>
                    <a:cubicBezTo>
                      <a:pt x="6806" y="776"/>
                      <a:pt x="5282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06;p42">
                <a:extLst>
                  <a:ext uri="{FF2B5EF4-FFF2-40B4-BE49-F238E27FC236}">
                    <a16:creationId xmlns:a16="http://schemas.microsoft.com/office/drawing/2014/main" id="{099ED253-C40D-AA3F-0C48-BD5ED70A515B}"/>
                  </a:ext>
                </a:extLst>
              </p:cNvPr>
              <p:cNvSpPr/>
              <p:nvPr/>
            </p:nvSpPr>
            <p:spPr>
              <a:xfrm>
                <a:off x="2939575" y="3138200"/>
                <a:ext cx="557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230" extrusionOk="0">
                    <a:moveTo>
                      <a:pt x="1113" y="1"/>
                    </a:moveTo>
                    <a:cubicBezTo>
                      <a:pt x="498" y="1"/>
                      <a:pt x="0" y="500"/>
                      <a:pt x="0" y="1115"/>
                    </a:cubicBezTo>
                    <a:cubicBezTo>
                      <a:pt x="0" y="1730"/>
                      <a:pt x="498" y="2229"/>
                      <a:pt x="1113" y="2229"/>
                    </a:cubicBezTo>
                    <a:cubicBezTo>
                      <a:pt x="1729" y="2229"/>
                      <a:pt x="2228" y="1730"/>
                      <a:pt x="2228" y="1115"/>
                    </a:cubicBezTo>
                    <a:cubicBezTo>
                      <a:pt x="2228" y="500"/>
                      <a:pt x="1729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07;p42">
                <a:extLst>
                  <a:ext uri="{FF2B5EF4-FFF2-40B4-BE49-F238E27FC236}">
                    <a16:creationId xmlns:a16="http://schemas.microsoft.com/office/drawing/2014/main" id="{19512A7A-CCF2-D1AA-FB05-9E86C139D542}"/>
                  </a:ext>
                </a:extLst>
              </p:cNvPr>
              <p:cNvSpPr/>
              <p:nvPr/>
            </p:nvSpPr>
            <p:spPr>
              <a:xfrm>
                <a:off x="3281650" y="3138200"/>
                <a:ext cx="557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230" extrusionOk="0">
                    <a:moveTo>
                      <a:pt x="1114" y="1"/>
                    </a:moveTo>
                    <a:cubicBezTo>
                      <a:pt x="499" y="1"/>
                      <a:pt x="0" y="500"/>
                      <a:pt x="0" y="1115"/>
                    </a:cubicBezTo>
                    <a:cubicBezTo>
                      <a:pt x="0" y="1730"/>
                      <a:pt x="499" y="2229"/>
                      <a:pt x="1114" y="2229"/>
                    </a:cubicBezTo>
                    <a:cubicBezTo>
                      <a:pt x="1730" y="2229"/>
                      <a:pt x="2229" y="1730"/>
                      <a:pt x="2229" y="1115"/>
                    </a:cubicBezTo>
                    <a:cubicBezTo>
                      <a:pt x="2229" y="500"/>
                      <a:pt x="1730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08;p42">
                <a:extLst>
                  <a:ext uri="{FF2B5EF4-FFF2-40B4-BE49-F238E27FC236}">
                    <a16:creationId xmlns:a16="http://schemas.microsoft.com/office/drawing/2014/main" id="{F7E012A9-A2F2-75CA-E9B0-AE23434B0512}"/>
                  </a:ext>
                </a:extLst>
              </p:cNvPr>
              <p:cNvSpPr/>
              <p:nvPr/>
            </p:nvSpPr>
            <p:spPr>
              <a:xfrm>
                <a:off x="2818575" y="3208500"/>
                <a:ext cx="954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5" y="3819"/>
                      <a:pt x="3819" y="2964"/>
                      <a:pt x="3819" y="1909"/>
                    </a:cubicBezTo>
                    <a:cubicBezTo>
                      <a:pt x="3819" y="855"/>
                      <a:pt x="2965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09;p42">
                <a:extLst>
                  <a:ext uri="{FF2B5EF4-FFF2-40B4-BE49-F238E27FC236}">
                    <a16:creationId xmlns:a16="http://schemas.microsoft.com/office/drawing/2014/main" id="{4E375BE5-3576-34BE-12CC-D682D625B5E1}"/>
                  </a:ext>
                </a:extLst>
              </p:cNvPr>
              <p:cNvSpPr/>
              <p:nvPr/>
            </p:nvSpPr>
            <p:spPr>
              <a:xfrm>
                <a:off x="3353250" y="3208500"/>
                <a:ext cx="955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4" y="3819"/>
                      <a:pt x="3819" y="2964"/>
                      <a:pt x="3819" y="1909"/>
                    </a:cubicBezTo>
                    <a:cubicBezTo>
                      <a:pt x="3819" y="855"/>
                      <a:pt x="2964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id="{92EA9508-7495-A47F-EAD3-4A8D04A42BC9}"/>
              </a:ext>
            </a:extLst>
          </p:cNvPr>
          <p:cNvCxnSpPr/>
          <p:nvPr/>
        </p:nvCxnSpPr>
        <p:spPr>
          <a:xfrm>
            <a:off x="8285553" y="2458041"/>
            <a:ext cx="163249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Đường nối Thẳng 49">
            <a:extLst>
              <a:ext uri="{FF2B5EF4-FFF2-40B4-BE49-F238E27FC236}">
                <a16:creationId xmlns:a16="http://schemas.microsoft.com/office/drawing/2014/main" id="{50CDE4BC-85D8-FDFF-1675-C9E7668BC87F}"/>
              </a:ext>
            </a:extLst>
          </p:cNvPr>
          <p:cNvCxnSpPr>
            <a:cxnSpLocks/>
          </p:cNvCxnSpPr>
          <p:nvPr/>
        </p:nvCxnSpPr>
        <p:spPr>
          <a:xfrm>
            <a:off x="7902542" y="3841706"/>
            <a:ext cx="3017520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C6940C23-8DD7-DA15-223D-6C74FF5728B0}"/>
              </a:ext>
            </a:extLst>
          </p:cNvPr>
          <p:cNvCxnSpPr>
            <a:cxnSpLocks/>
          </p:cNvCxnSpPr>
          <p:nvPr/>
        </p:nvCxnSpPr>
        <p:spPr>
          <a:xfrm flipV="1">
            <a:off x="7902542" y="2458041"/>
            <a:ext cx="383011" cy="138366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Đường nối Thẳng 54">
            <a:extLst>
              <a:ext uri="{FF2B5EF4-FFF2-40B4-BE49-F238E27FC236}">
                <a16:creationId xmlns:a16="http://schemas.microsoft.com/office/drawing/2014/main" id="{6F4CAA8C-7628-B97B-019D-3CDDCC4DA477}"/>
              </a:ext>
            </a:extLst>
          </p:cNvPr>
          <p:cNvCxnSpPr>
            <a:cxnSpLocks/>
          </p:cNvCxnSpPr>
          <p:nvPr/>
        </p:nvCxnSpPr>
        <p:spPr>
          <a:xfrm>
            <a:off x="9918047" y="2458041"/>
            <a:ext cx="1002015" cy="138366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ộp Văn bản 57">
            <a:extLst>
              <a:ext uri="{FF2B5EF4-FFF2-40B4-BE49-F238E27FC236}">
                <a16:creationId xmlns:a16="http://schemas.microsoft.com/office/drawing/2014/main" id="{6E1CEBCE-28AE-9CDE-6CF0-57666CB23AF0}"/>
              </a:ext>
            </a:extLst>
          </p:cNvPr>
          <p:cNvSpPr txBox="1"/>
          <p:nvPr/>
        </p:nvSpPr>
        <p:spPr>
          <a:xfrm>
            <a:off x="1556418" y="2307026"/>
            <a:ext cx="5654112" cy="1121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tứ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song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song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5" name="Đường nối Thẳng 59">
            <a:extLst>
              <a:ext uri="{FF2B5EF4-FFF2-40B4-BE49-F238E27FC236}">
                <a16:creationId xmlns:a16="http://schemas.microsoft.com/office/drawing/2014/main" id="{6ED141B9-20A0-A72B-C660-14FDB881A6A2}"/>
              </a:ext>
            </a:extLst>
          </p:cNvPr>
          <p:cNvCxnSpPr/>
          <p:nvPr/>
        </p:nvCxnSpPr>
        <p:spPr>
          <a:xfrm>
            <a:off x="3423920" y="2682240"/>
            <a:ext cx="393192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0">
            <a:extLst>
              <a:ext uri="{FF2B5EF4-FFF2-40B4-BE49-F238E27FC236}">
                <a16:creationId xmlns:a16="http://schemas.microsoft.com/office/drawing/2014/main" id="{15E55035-BF57-913E-FC38-3912F761AC8A}"/>
              </a:ext>
            </a:extLst>
          </p:cNvPr>
          <p:cNvCxnSpPr>
            <a:cxnSpLocks/>
          </p:cNvCxnSpPr>
          <p:nvPr/>
        </p:nvCxnSpPr>
        <p:spPr>
          <a:xfrm>
            <a:off x="1285240" y="2682240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62">
            <a:extLst>
              <a:ext uri="{FF2B5EF4-FFF2-40B4-BE49-F238E27FC236}">
                <a16:creationId xmlns:a16="http://schemas.microsoft.com/office/drawing/2014/main" id="{15CD05BF-24AF-9ADA-C193-36314B81C4FA}"/>
              </a:ext>
            </a:extLst>
          </p:cNvPr>
          <p:cNvCxnSpPr>
            <a:cxnSpLocks/>
          </p:cNvCxnSpPr>
          <p:nvPr/>
        </p:nvCxnSpPr>
        <p:spPr>
          <a:xfrm>
            <a:off x="1290320" y="2682240"/>
            <a:ext cx="0" cy="91948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385">
            <a:extLst>
              <a:ext uri="{FF2B5EF4-FFF2-40B4-BE49-F238E27FC236}">
                <a16:creationId xmlns:a16="http://schemas.microsoft.com/office/drawing/2014/main" id="{45AAFFF6-9F1B-BE74-D3D1-3DCC20962B86}"/>
              </a:ext>
            </a:extLst>
          </p:cNvPr>
          <p:cNvCxnSpPr>
            <a:cxnSpLocks/>
          </p:cNvCxnSpPr>
          <p:nvPr/>
        </p:nvCxnSpPr>
        <p:spPr>
          <a:xfrm>
            <a:off x="1285240" y="3601720"/>
            <a:ext cx="60706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387">
            <a:extLst>
              <a:ext uri="{FF2B5EF4-FFF2-40B4-BE49-F238E27FC236}">
                <a16:creationId xmlns:a16="http://schemas.microsoft.com/office/drawing/2014/main" id="{1740DF86-B777-E902-EF20-18690BBE31AE}"/>
              </a:ext>
            </a:extLst>
          </p:cNvPr>
          <p:cNvCxnSpPr>
            <a:cxnSpLocks/>
          </p:cNvCxnSpPr>
          <p:nvPr/>
        </p:nvCxnSpPr>
        <p:spPr>
          <a:xfrm>
            <a:off x="7348220" y="2682240"/>
            <a:ext cx="0" cy="91948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2">
            <a:extLst>
              <a:ext uri="{FF2B5EF4-FFF2-40B4-BE49-F238E27FC236}">
                <a16:creationId xmlns:a16="http://schemas.microsoft.com/office/drawing/2014/main" id="{DDDC137B-C24B-AEDE-7EEC-A0B31CC94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4" y="2427737"/>
            <a:ext cx="557057" cy="509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623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F6353B42-BA0A-6C83-9D43-EF6B59F32757}"/>
              </a:ext>
            </a:extLst>
          </p:cNvPr>
          <p:cNvCxnSpPr>
            <a:cxnSpLocks/>
          </p:cNvCxnSpPr>
          <p:nvPr/>
        </p:nvCxnSpPr>
        <p:spPr>
          <a:xfrm>
            <a:off x="10233007" y="2234521"/>
            <a:ext cx="0" cy="1383665"/>
          </a:xfrm>
          <a:prstGeom prst="line">
            <a:avLst/>
          </a:prstGeom>
          <a:ln w="15875">
            <a:solidFill>
              <a:srgbClr val="C84F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Google Shape;392;p39"/>
          <p:cNvSpPr/>
          <p:nvPr/>
        </p:nvSpPr>
        <p:spPr>
          <a:xfrm>
            <a:off x="10170160" y="6323695"/>
            <a:ext cx="1805839" cy="347352"/>
          </a:xfrm>
          <a:custGeom>
            <a:avLst/>
            <a:gdLst/>
            <a:ahLst/>
            <a:cxnLst/>
            <a:rect l="l" t="t" r="r" b="b"/>
            <a:pathLst>
              <a:path w="83307" h="12775" extrusionOk="0">
                <a:moveTo>
                  <a:pt x="41654" y="0"/>
                </a:moveTo>
                <a:cubicBezTo>
                  <a:pt x="30606" y="0"/>
                  <a:pt x="20012" y="674"/>
                  <a:pt x="12200" y="1872"/>
                </a:cubicBezTo>
                <a:cubicBezTo>
                  <a:pt x="4389" y="3070"/>
                  <a:pt x="0" y="4694"/>
                  <a:pt x="0" y="6388"/>
                </a:cubicBezTo>
                <a:cubicBezTo>
                  <a:pt x="0" y="8081"/>
                  <a:pt x="4389" y="9707"/>
                  <a:pt x="12200" y="10903"/>
                </a:cubicBezTo>
                <a:cubicBezTo>
                  <a:pt x="20012" y="12101"/>
                  <a:pt x="30606" y="12775"/>
                  <a:pt x="41654" y="12775"/>
                </a:cubicBezTo>
                <a:cubicBezTo>
                  <a:pt x="52701" y="12775"/>
                  <a:pt x="63296" y="12101"/>
                  <a:pt x="71107" y="10903"/>
                </a:cubicBezTo>
                <a:cubicBezTo>
                  <a:pt x="78919" y="9707"/>
                  <a:pt x="83306" y="8081"/>
                  <a:pt x="83306" y="6388"/>
                </a:cubicBezTo>
                <a:cubicBezTo>
                  <a:pt x="83306" y="4694"/>
                  <a:pt x="78919" y="3070"/>
                  <a:pt x="71107" y="1872"/>
                </a:cubicBezTo>
                <a:cubicBezTo>
                  <a:pt x="63296" y="674"/>
                  <a:pt x="52701" y="0"/>
                  <a:pt x="41654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0E39E41-D1A1-EA4A-20B3-BB9022FCD7EF}"/>
              </a:ext>
            </a:extLst>
          </p:cNvPr>
          <p:cNvSpPr txBox="1"/>
          <p:nvPr/>
        </p:nvSpPr>
        <p:spPr>
          <a:xfrm>
            <a:off x="172474" y="199643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1.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D98873-52D6-EB5A-20C6-BFA703D59C62}"/>
              </a:ext>
            </a:extLst>
          </p:cNvPr>
          <p:cNvSpPr txBox="1"/>
          <p:nvPr/>
        </p:nvSpPr>
        <p:spPr>
          <a:xfrm>
            <a:off x="624695" y="1239028"/>
            <a:ext cx="7039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Ta </a:t>
            </a:r>
            <a:r>
              <a:rPr lang="en-US" sz="2400" dirty="0" err="1">
                <a:latin typeface="#9Slide03 SVNAvo" panose="02040603050506020204" pitchFamily="18" charset="0"/>
              </a:rPr>
              <a:t>xét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các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tứ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có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hai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đối</a:t>
            </a:r>
            <a:r>
              <a:rPr lang="en-US" sz="2400" dirty="0">
                <a:latin typeface="#9Slide03 SVNAvo" panose="02040603050506020204" pitchFamily="18" charset="0"/>
              </a:rPr>
              <a:t> song </a:t>
            </a:r>
            <a:r>
              <a:rPr lang="en-US" sz="2400" dirty="0" err="1">
                <a:latin typeface="#9Slide03 SVNAvo" panose="02040603050506020204" pitchFamily="18" charset="0"/>
              </a:rPr>
              <a:t>song</a:t>
            </a:r>
            <a:r>
              <a:rPr lang="en-US" sz="2400" dirty="0">
                <a:latin typeface="#9Slide03 SVNAvo" panose="02040603050506020204" pitchFamily="18" charset="0"/>
              </a:rPr>
              <a:t>:</a:t>
            </a:r>
          </a:p>
        </p:txBody>
      </p:sp>
      <p:grpSp>
        <p:nvGrpSpPr>
          <p:cNvPr id="6" name="Google Shape;485;p42">
            <a:extLst>
              <a:ext uri="{FF2B5EF4-FFF2-40B4-BE49-F238E27FC236}">
                <a16:creationId xmlns:a16="http://schemas.microsoft.com/office/drawing/2014/main" id="{43B2C2F5-3EEE-3895-5304-5BEA28423AF0}"/>
              </a:ext>
            </a:extLst>
          </p:cNvPr>
          <p:cNvGrpSpPr/>
          <p:nvPr/>
        </p:nvGrpSpPr>
        <p:grpSpPr>
          <a:xfrm flipH="1">
            <a:off x="10334899" y="4871621"/>
            <a:ext cx="1476360" cy="1706212"/>
            <a:chOff x="695533" y="1779153"/>
            <a:chExt cx="2376470" cy="2746459"/>
          </a:xfrm>
        </p:grpSpPr>
        <p:grpSp>
          <p:nvGrpSpPr>
            <p:cNvPr id="10" name="Google Shape;486;p42">
              <a:extLst>
                <a:ext uri="{FF2B5EF4-FFF2-40B4-BE49-F238E27FC236}">
                  <a16:creationId xmlns:a16="http://schemas.microsoft.com/office/drawing/2014/main" id="{3019FB56-9220-3591-896D-FA5301A042AA}"/>
                </a:ext>
              </a:extLst>
            </p:cNvPr>
            <p:cNvGrpSpPr/>
            <p:nvPr/>
          </p:nvGrpSpPr>
          <p:grpSpPr>
            <a:xfrm>
              <a:off x="695533" y="1779153"/>
              <a:ext cx="2376470" cy="2746459"/>
              <a:chOff x="3945125" y="624600"/>
              <a:chExt cx="1326525" cy="1533050"/>
            </a:xfrm>
          </p:grpSpPr>
          <p:sp>
            <p:nvSpPr>
              <p:cNvPr id="28" name="Google Shape;487;p42">
                <a:extLst>
                  <a:ext uri="{FF2B5EF4-FFF2-40B4-BE49-F238E27FC236}">
                    <a16:creationId xmlns:a16="http://schemas.microsoft.com/office/drawing/2014/main" id="{FF2B0563-6CC6-1AA1-1BB3-95C81237F5DB}"/>
                  </a:ext>
                </a:extLst>
              </p:cNvPr>
              <p:cNvSpPr/>
              <p:nvPr/>
            </p:nvSpPr>
            <p:spPr>
              <a:xfrm>
                <a:off x="3945125" y="624600"/>
                <a:ext cx="1326525" cy="1533050"/>
              </a:xfrm>
              <a:custGeom>
                <a:avLst/>
                <a:gdLst/>
                <a:ahLst/>
                <a:cxnLst/>
                <a:rect l="l" t="t" r="r" b="b"/>
                <a:pathLst>
                  <a:path w="53061" h="61322" extrusionOk="0">
                    <a:moveTo>
                      <a:pt x="17459" y="1"/>
                    </a:moveTo>
                    <a:cubicBezTo>
                      <a:pt x="16708" y="1"/>
                      <a:pt x="16008" y="430"/>
                      <a:pt x="15669" y="1090"/>
                    </a:cubicBezTo>
                    <a:cubicBezTo>
                      <a:pt x="15311" y="1787"/>
                      <a:pt x="15436" y="2531"/>
                      <a:pt x="16092" y="3190"/>
                    </a:cubicBezTo>
                    <a:cubicBezTo>
                      <a:pt x="16440" y="3540"/>
                      <a:pt x="16861" y="3817"/>
                      <a:pt x="17256" y="4118"/>
                    </a:cubicBezTo>
                    <a:cubicBezTo>
                      <a:pt x="17574" y="4361"/>
                      <a:pt x="18009" y="4431"/>
                      <a:pt x="18296" y="4821"/>
                    </a:cubicBezTo>
                    <a:cubicBezTo>
                      <a:pt x="18225" y="5051"/>
                      <a:pt x="18157" y="5310"/>
                      <a:pt x="18066" y="5561"/>
                    </a:cubicBezTo>
                    <a:cubicBezTo>
                      <a:pt x="17063" y="8336"/>
                      <a:pt x="15709" y="10947"/>
                      <a:pt x="14363" y="13561"/>
                    </a:cubicBezTo>
                    <a:cubicBezTo>
                      <a:pt x="13778" y="14695"/>
                      <a:pt x="12986" y="15679"/>
                      <a:pt x="12105" y="16604"/>
                    </a:cubicBezTo>
                    <a:cubicBezTo>
                      <a:pt x="10886" y="17882"/>
                      <a:pt x="9603" y="19097"/>
                      <a:pt x="8261" y="20243"/>
                    </a:cubicBezTo>
                    <a:cubicBezTo>
                      <a:pt x="5174" y="22878"/>
                      <a:pt x="2913" y="26120"/>
                      <a:pt x="1184" y="29760"/>
                    </a:cubicBezTo>
                    <a:cubicBezTo>
                      <a:pt x="756" y="30660"/>
                      <a:pt x="374" y="31578"/>
                      <a:pt x="134" y="32550"/>
                    </a:cubicBezTo>
                    <a:cubicBezTo>
                      <a:pt x="58" y="32861"/>
                      <a:pt x="0" y="33167"/>
                      <a:pt x="60" y="33488"/>
                    </a:cubicBezTo>
                    <a:cubicBezTo>
                      <a:pt x="123" y="33825"/>
                      <a:pt x="404" y="34055"/>
                      <a:pt x="729" y="34055"/>
                    </a:cubicBezTo>
                    <a:cubicBezTo>
                      <a:pt x="770" y="34055"/>
                      <a:pt x="813" y="34051"/>
                      <a:pt x="855" y="34043"/>
                    </a:cubicBezTo>
                    <a:cubicBezTo>
                      <a:pt x="1150" y="33991"/>
                      <a:pt x="1406" y="33762"/>
                      <a:pt x="1741" y="33762"/>
                    </a:cubicBezTo>
                    <a:cubicBezTo>
                      <a:pt x="1779" y="33762"/>
                      <a:pt x="1818" y="33765"/>
                      <a:pt x="1858" y="33771"/>
                    </a:cubicBezTo>
                    <a:cubicBezTo>
                      <a:pt x="1858" y="34063"/>
                      <a:pt x="1842" y="34287"/>
                      <a:pt x="1860" y="34509"/>
                    </a:cubicBezTo>
                    <a:cubicBezTo>
                      <a:pt x="1905" y="35032"/>
                      <a:pt x="2139" y="35295"/>
                      <a:pt x="2536" y="35295"/>
                    </a:cubicBezTo>
                    <a:cubicBezTo>
                      <a:pt x="2666" y="35295"/>
                      <a:pt x="2814" y="35267"/>
                      <a:pt x="2977" y="35210"/>
                    </a:cubicBezTo>
                    <a:cubicBezTo>
                      <a:pt x="3350" y="35082"/>
                      <a:pt x="3608" y="34708"/>
                      <a:pt x="4089" y="34700"/>
                    </a:cubicBezTo>
                    <a:cubicBezTo>
                      <a:pt x="4119" y="34930"/>
                      <a:pt x="4125" y="35152"/>
                      <a:pt x="4181" y="35358"/>
                    </a:cubicBezTo>
                    <a:cubicBezTo>
                      <a:pt x="4303" y="35799"/>
                      <a:pt x="4557" y="36030"/>
                      <a:pt x="4874" y="36030"/>
                    </a:cubicBezTo>
                    <a:cubicBezTo>
                      <a:pt x="5039" y="36030"/>
                      <a:pt x="5221" y="35968"/>
                      <a:pt x="5411" y="35841"/>
                    </a:cubicBezTo>
                    <a:cubicBezTo>
                      <a:pt x="5836" y="35557"/>
                      <a:pt x="6144" y="35163"/>
                      <a:pt x="6402" y="34738"/>
                    </a:cubicBezTo>
                    <a:cubicBezTo>
                      <a:pt x="6964" y="33810"/>
                      <a:pt x="7515" y="32873"/>
                      <a:pt x="8040" y="31924"/>
                    </a:cubicBezTo>
                    <a:cubicBezTo>
                      <a:pt x="8897" y="30376"/>
                      <a:pt x="9821" y="28876"/>
                      <a:pt x="10962" y="27517"/>
                    </a:cubicBezTo>
                    <a:cubicBezTo>
                      <a:pt x="11102" y="27349"/>
                      <a:pt x="11201" y="27124"/>
                      <a:pt x="11554" y="27088"/>
                    </a:cubicBezTo>
                    <a:cubicBezTo>
                      <a:pt x="11571" y="27233"/>
                      <a:pt x="11606" y="27325"/>
                      <a:pt x="11589" y="27406"/>
                    </a:cubicBezTo>
                    <a:cubicBezTo>
                      <a:pt x="10897" y="30549"/>
                      <a:pt x="10513" y="33734"/>
                      <a:pt x="10191" y="36934"/>
                    </a:cubicBezTo>
                    <a:cubicBezTo>
                      <a:pt x="9648" y="42334"/>
                      <a:pt x="9919" y="47691"/>
                      <a:pt x="10871" y="53022"/>
                    </a:cubicBezTo>
                    <a:cubicBezTo>
                      <a:pt x="11197" y="54852"/>
                      <a:pt x="11741" y="56620"/>
                      <a:pt x="12546" y="58311"/>
                    </a:cubicBezTo>
                    <a:cubicBezTo>
                      <a:pt x="13289" y="59873"/>
                      <a:pt x="14418" y="60810"/>
                      <a:pt x="16175" y="60970"/>
                    </a:cubicBezTo>
                    <a:cubicBezTo>
                      <a:pt x="17084" y="61053"/>
                      <a:pt x="17990" y="61165"/>
                      <a:pt x="18901" y="61165"/>
                    </a:cubicBezTo>
                    <a:cubicBezTo>
                      <a:pt x="19299" y="61165"/>
                      <a:pt x="19698" y="61144"/>
                      <a:pt x="20099" y="61089"/>
                    </a:cubicBezTo>
                    <a:cubicBezTo>
                      <a:pt x="20922" y="60976"/>
                      <a:pt x="21407" y="60484"/>
                      <a:pt x="21609" y="59725"/>
                    </a:cubicBezTo>
                    <a:cubicBezTo>
                      <a:pt x="21796" y="59022"/>
                      <a:pt x="21592" y="58368"/>
                      <a:pt x="21117" y="57831"/>
                    </a:cubicBezTo>
                    <a:cubicBezTo>
                      <a:pt x="20851" y="57530"/>
                      <a:pt x="20512" y="57292"/>
                      <a:pt x="20199" y="57032"/>
                    </a:cubicBezTo>
                    <a:cubicBezTo>
                      <a:pt x="19766" y="56673"/>
                      <a:pt x="19731" y="56648"/>
                      <a:pt x="19922" y="56121"/>
                    </a:cubicBezTo>
                    <a:cubicBezTo>
                      <a:pt x="20584" y="54292"/>
                      <a:pt x="21263" y="52470"/>
                      <a:pt x="21944" y="50648"/>
                    </a:cubicBezTo>
                    <a:cubicBezTo>
                      <a:pt x="22150" y="50097"/>
                      <a:pt x="22386" y="49557"/>
                      <a:pt x="22601" y="49011"/>
                    </a:cubicBezTo>
                    <a:cubicBezTo>
                      <a:pt x="22742" y="48650"/>
                      <a:pt x="22984" y="48497"/>
                      <a:pt x="23353" y="48497"/>
                    </a:cubicBezTo>
                    <a:cubicBezTo>
                      <a:pt x="23383" y="48497"/>
                      <a:pt x="23414" y="48498"/>
                      <a:pt x="23446" y="48500"/>
                    </a:cubicBezTo>
                    <a:cubicBezTo>
                      <a:pt x="24575" y="48570"/>
                      <a:pt x="25706" y="48605"/>
                      <a:pt x="26837" y="48665"/>
                    </a:cubicBezTo>
                    <a:cubicBezTo>
                      <a:pt x="27379" y="48693"/>
                      <a:pt x="27920" y="48734"/>
                      <a:pt x="28461" y="48790"/>
                    </a:cubicBezTo>
                    <a:cubicBezTo>
                      <a:pt x="29041" y="48850"/>
                      <a:pt x="29126" y="48944"/>
                      <a:pt x="29228" y="49539"/>
                    </a:cubicBezTo>
                    <a:cubicBezTo>
                      <a:pt x="29250" y="49671"/>
                      <a:pt x="29262" y="49808"/>
                      <a:pt x="29274" y="49943"/>
                    </a:cubicBezTo>
                    <a:cubicBezTo>
                      <a:pt x="29499" y="52103"/>
                      <a:pt x="29713" y="54265"/>
                      <a:pt x="29955" y="56423"/>
                    </a:cubicBezTo>
                    <a:cubicBezTo>
                      <a:pt x="29999" y="56823"/>
                      <a:pt x="29934" y="57116"/>
                      <a:pt x="29602" y="57367"/>
                    </a:cubicBezTo>
                    <a:cubicBezTo>
                      <a:pt x="29202" y="57668"/>
                      <a:pt x="28870" y="58050"/>
                      <a:pt x="28631" y="58491"/>
                    </a:cubicBezTo>
                    <a:cubicBezTo>
                      <a:pt x="28076" y="59516"/>
                      <a:pt x="28429" y="60500"/>
                      <a:pt x="29503" y="60926"/>
                    </a:cubicBezTo>
                    <a:cubicBezTo>
                      <a:pt x="29712" y="61009"/>
                      <a:pt x="29938" y="61044"/>
                      <a:pt x="30157" y="61098"/>
                    </a:cubicBezTo>
                    <a:cubicBezTo>
                      <a:pt x="30904" y="61289"/>
                      <a:pt x="31664" y="61321"/>
                      <a:pt x="32429" y="61321"/>
                    </a:cubicBezTo>
                    <a:cubicBezTo>
                      <a:pt x="32526" y="61321"/>
                      <a:pt x="32623" y="61321"/>
                      <a:pt x="32720" y="61320"/>
                    </a:cubicBezTo>
                    <a:cubicBezTo>
                      <a:pt x="33666" y="61313"/>
                      <a:pt x="34488" y="60976"/>
                      <a:pt x="35221" y="60404"/>
                    </a:cubicBezTo>
                    <a:cubicBezTo>
                      <a:pt x="35871" y="59899"/>
                      <a:pt x="36402" y="59284"/>
                      <a:pt x="36825" y="58577"/>
                    </a:cubicBezTo>
                    <a:cubicBezTo>
                      <a:pt x="37080" y="58151"/>
                      <a:pt x="37327" y="57718"/>
                      <a:pt x="37599" y="57302"/>
                    </a:cubicBezTo>
                    <a:cubicBezTo>
                      <a:pt x="38244" y="56307"/>
                      <a:pt x="38703" y="55234"/>
                      <a:pt x="39086" y="54114"/>
                    </a:cubicBezTo>
                    <a:cubicBezTo>
                      <a:pt x="40523" y="49917"/>
                      <a:pt x="41061" y="45576"/>
                      <a:pt x="41225" y="41173"/>
                    </a:cubicBezTo>
                    <a:cubicBezTo>
                      <a:pt x="41290" y="39494"/>
                      <a:pt x="41154" y="37826"/>
                      <a:pt x="41011" y="36157"/>
                    </a:cubicBezTo>
                    <a:cubicBezTo>
                      <a:pt x="40774" y="33403"/>
                      <a:pt x="40456" y="30665"/>
                      <a:pt x="39742" y="27986"/>
                    </a:cubicBezTo>
                    <a:cubicBezTo>
                      <a:pt x="39685" y="27770"/>
                      <a:pt x="39591" y="27555"/>
                      <a:pt x="39704" y="27328"/>
                    </a:cubicBezTo>
                    <a:cubicBezTo>
                      <a:pt x="39747" y="27315"/>
                      <a:pt x="39787" y="27309"/>
                      <a:pt x="39825" y="27309"/>
                    </a:cubicBezTo>
                    <a:cubicBezTo>
                      <a:pt x="40016" y="27309"/>
                      <a:pt x="40145" y="27456"/>
                      <a:pt x="40270" y="27577"/>
                    </a:cubicBezTo>
                    <a:cubicBezTo>
                      <a:pt x="41056" y="28338"/>
                      <a:pt x="41885" y="28683"/>
                      <a:pt x="42750" y="28683"/>
                    </a:cubicBezTo>
                    <a:cubicBezTo>
                      <a:pt x="43435" y="28683"/>
                      <a:pt x="44143" y="28467"/>
                      <a:pt x="44872" y="28068"/>
                    </a:cubicBezTo>
                    <a:cubicBezTo>
                      <a:pt x="45070" y="27959"/>
                      <a:pt x="45277" y="27867"/>
                      <a:pt x="45475" y="27760"/>
                    </a:cubicBezTo>
                    <a:cubicBezTo>
                      <a:pt x="47433" y="26698"/>
                      <a:pt x="49258" y="25444"/>
                      <a:pt x="50891" y="23925"/>
                    </a:cubicBezTo>
                    <a:cubicBezTo>
                      <a:pt x="51388" y="23464"/>
                      <a:pt x="51846" y="22959"/>
                      <a:pt x="52286" y="22445"/>
                    </a:cubicBezTo>
                    <a:cubicBezTo>
                      <a:pt x="52517" y="22173"/>
                      <a:pt x="52704" y="21851"/>
                      <a:pt x="52850" y="21524"/>
                    </a:cubicBezTo>
                    <a:cubicBezTo>
                      <a:pt x="53061" y="21054"/>
                      <a:pt x="52864" y="20650"/>
                      <a:pt x="52396" y="20400"/>
                    </a:cubicBezTo>
                    <a:cubicBezTo>
                      <a:pt x="52118" y="20253"/>
                      <a:pt x="51761" y="20367"/>
                      <a:pt x="51499" y="20095"/>
                    </a:cubicBezTo>
                    <a:cubicBezTo>
                      <a:pt x="51591" y="19901"/>
                      <a:pt x="51707" y="19706"/>
                      <a:pt x="51777" y="19497"/>
                    </a:cubicBezTo>
                    <a:cubicBezTo>
                      <a:pt x="51940" y="19009"/>
                      <a:pt x="51782" y="18676"/>
                      <a:pt x="51335" y="18528"/>
                    </a:cubicBezTo>
                    <a:cubicBezTo>
                      <a:pt x="51218" y="18490"/>
                      <a:pt x="51093" y="18447"/>
                      <a:pt x="50974" y="18447"/>
                    </a:cubicBezTo>
                    <a:cubicBezTo>
                      <a:pt x="50962" y="18447"/>
                      <a:pt x="50950" y="18447"/>
                      <a:pt x="50939" y="18448"/>
                    </a:cubicBezTo>
                    <a:cubicBezTo>
                      <a:pt x="50863" y="18455"/>
                      <a:pt x="50791" y="18459"/>
                      <a:pt x="50724" y="18459"/>
                    </a:cubicBezTo>
                    <a:cubicBezTo>
                      <a:pt x="50340" y="18459"/>
                      <a:pt x="50107" y="18327"/>
                      <a:pt x="50135" y="17760"/>
                    </a:cubicBezTo>
                    <a:cubicBezTo>
                      <a:pt x="50150" y="17483"/>
                      <a:pt x="49851" y="17312"/>
                      <a:pt x="49526" y="17312"/>
                    </a:cubicBezTo>
                    <a:cubicBezTo>
                      <a:pt x="49444" y="17312"/>
                      <a:pt x="49361" y="17323"/>
                      <a:pt x="49281" y="17345"/>
                    </a:cubicBezTo>
                    <a:cubicBezTo>
                      <a:pt x="48747" y="17495"/>
                      <a:pt x="48295" y="17803"/>
                      <a:pt x="47877" y="18151"/>
                    </a:cubicBezTo>
                    <a:cubicBezTo>
                      <a:pt x="46938" y="18932"/>
                      <a:pt x="46015" y="19735"/>
                      <a:pt x="45078" y="20518"/>
                    </a:cubicBezTo>
                    <a:cubicBezTo>
                      <a:pt x="44696" y="20837"/>
                      <a:pt x="44294" y="21131"/>
                      <a:pt x="43894" y="21427"/>
                    </a:cubicBezTo>
                    <a:cubicBezTo>
                      <a:pt x="43738" y="21543"/>
                      <a:pt x="43579" y="21596"/>
                      <a:pt x="43411" y="21596"/>
                    </a:cubicBezTo>
                    <a:cubicBezTo>
                      <a:pt x="43280" y="21596"/>
                      <a:pt x="43145" y="21564"/>
                      <a:pt x="43002" y="21503"/>
                    </a:cubicBezTo>
                    <a:cubicBezTo>
                      <a:pt x="42112" y="21128"/>
                      <a:pt x="41329" y="20585"/>
                      <a:pt x="40649" y="19919"/>
                    </a:cubicBezTo>
                    <a:cubicBezTo>
                      <a:pt x="39484" y="18780"/>
                      <a:pt x="38372" y="17588"/>
                      <a:pt x="37233" y="16424"/>
                    </a:cubicBezTo>
                    <a:cubicBezTo>
                      <a:pt x="36867" y="16049"/>
                      <a:pt x="36719" y="15594"/>
                      <a:pt x="36649" y="15085"/>
                    </a:cubicBezTo>
                    <a:cubicBezTo>
                      <a:pt x="36533" y="14234"/>
                      <a:pt x="36392" y="13385"/>
                      <a:pt x="36239" y="12540"/>
                    </a:cubicBezTo>
                    <a:cubicBezTo>
                      <a:pt x="35825" y="10267"/>
                      <a:pt x="35329" y="8016"/>
                      <a:pt x="34538" y="5840"/>
                    </a:cubicBezTo>
                    <a:cubicBezTo>
                      <a:pt x="34354" y="5331"/>
                      <a:pt x="34492" y="5002"/>
                      <a:pt x="34880" y="4659"/>
                    </a:cubicBezTo>
                    <a:cubicBezTo>
                      <a:pt x="35282" y="4302"/>
                      <a:pt x="35649" y="3891"/>
                      <a:pt x="35973" y="3460"/>
                    </a:cubicBezTo>
                    <a:cubicBezTo>
                      <a:pt x="36332" y="2980"/>
                      <a:pt x="36511" y="2418"/>
                      <a:pt x="36475" y="1804"/>
                    </a:cubicBezTo>
                    <a:cubicBezTo>
                      <a:pt x="36415" y="813"/>
                      <a:pt x="35781" y="206"/>
                      <a:pt x="34811" y="206"/>
                    </a:cubicBezTo>
                    <a:cubicBezTo>
                      <a:pt x="34768" y="206"/>
                      <a:pt x="34725" y="207"/>
                      <a:pt x="34682" y="210"/>
                    </a:cubicBezTo>
                    <a:cubicBezTo>
                      <a:pt x="34068" y="242"/>
                      <a:pt x="33541" y="504"/>
                      <a:pt x="33085" y="887"/>
                    </a:cubicBezTo>
                    <a:cubicBezTo>
                      <a:pt x="32704" y="1207"/>
                      <a:pt x="32364" y="1573"/>
                      <a:pt x="32011" y="1922"/>
                    </a:cubicBezTo>
                    <a:cubicBezTo>
                      <a:pt x="31894" y="2038"/>
                      <a:pt x="31767" y="2097"/>
                      <a:pt x="31630" y="2097"/>
                    </a:cubicBezTo>
                    <a:cubicBezTo>
                      <a:pt x="31555" y="2097"/>
                      <a:pt x="31477" y="2079"/>
                      <a:pt x="31395" y="2043"/>
                    </a:cubicBezTo>
                    <a:cubicBezTo>
                      <a:pt x="31230" y="1971"/>
                      <a:pt x="31074" y="1876"/>
                      <a:pt x="30908" y="1802"/>
                    </a:cubicBezTo>
                    <a:cubicBezTo>
                      <a:pt x="29301" y="1080"/>
                      <a:pt x="27645" y="731"/>
                      <a:pt x="25942" y="731"/>
                    </a:cubicBezTo>
                    <a:cubicBezTo>
                      <a:pt x="25305" y="731"/>
                      <a:pt x="24662" y="780"/>
                      <a:pt x="24013" y="876"/>
                    </a:cubicBezTo>
                    <a:cubicBezTo>
                      <a:pt x="23118" y="1010"/>
                      <a:pt x="22217" y="1143"/>
                      <a:pt x="21375" y="1487"/>
                    </a:cubicBezTo>
                    <a:cubicBezTo>
                      <a:pt x="21169" y="1571"/>
                      <a:pt x="20982" y="1613"/>
                      <a:pt x="20808" y="1613"/>
                    </a:cubicBezTo>
                    <a:cubicBezTo>
                      <a:pt x="20449" y="1613"/>
                      <a:pt x="20146" y="1435"/>
                      <a:pt x="19842" y="1091"/>
                    </a:cubicBezTo>
                    <a:cubicBezTo>
                      <a:pt x="19287" y="462"/>
                      <a:pt x="18537" y="120"/>
                      <a:pt x="17702" y="16"/>
                    </a:cubicBezTo>
                    <a:cubicBezTo>
                      <a:pt x="17621" y="6"/>
                      <a:pt x="17539" y="1"/>
                      <a:pt x="17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88;p42">
                <a:extLst>
                  <a:ext uri="{FF2B5EF4-FFF2-40B4-BE49-F238E27FC236}">
                    <a16:creationId xmlns:a16="http://schemas.microsoft.com/office/drawing/2014/main" id="{DF686443-0E69-053D-A6B9-8D0E26896011}"/>
                  </a:ext>
                </a:extLst>
              </p:cNvPr>
              <p:cNvSpPr/>
              <p:nvPr/>
            </p:nvSpPr>
            <p:spPr>
              <a:xfrm>
                <a:off x="4414900" y="1158900"/>
                <a:ext cx="396575" cy="50717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20287" extrusionOk="0">
                    <a:moveTo>
                      <a:pt x="7337" y="1"/>
                    </a:moveTo>
                    <a:cubicBezTo>
                      <a:pt x="6553" y="1"/>
                      <a:pt x="5760" y="95"/>
                      <a:pt x="4959" y="288"/>
                    </a:cubicBezTo>
                    <a:cubicBezTo>
                      <a:pt x="3765" y="572"/>
                      <a:pt x="2821" y="1276"/>
                      <a:pt x="2245" y="2379"/>
                    </a:cubicBezTo>
                    <a:cubicBezTo>
                      <a:pt x="952" y="4851"/>
                      <a:pt x="0" y="7421"/>
                      <a:pt x="199" y="10280"/>
                    </a:cubicBezTo>
                    <a:cubicBezTo>
                      <a:pt x="199" y="10913"/>
                      <a:pt x="158" y="11549"/>
                      <a:pt x="209" y="12179"/>
                    </a:cubicBezTo>
                    <a:cubicBezTo>
                      <a:pt x="325" y="13628"/>
                      <a:pt x="618" y="15043"/>
                      <a:pt x="1220" y="16377"/>
                    </a:cubicBezTo>
                    <a:cubicBezTo>
                      <a:pt x="2313" y="18802"/>
                      <a:pt x="4678" y="20287"/>
                      <a:pt x="7272" y="20287"/>
                    </a:cubicBezTo>
                    <a:cubicBezTo>
                      <a:pt x="7576" y="20287"/>
                      <a:pt x="7883" y="20266"/>
                      <a:pt x="8192" y="20225"/>
                    </a:cubicBezTo>
                    <a:cubicBezTo>
                      <a:pt x="10285" y="19943"/>
                      <a:pt x="11956" y="18953"/>
                      <a:pt x="13142" y="17222"/>
                    </a:cubicBezTo>
                    <a:cubicBezTo>
                      <a:pt x="14960" y="14573"/>
                      <a:pt x="15863" y="11625"/>
                      <a:pt x="15771" y="8403"/>
                    </a:cubicBezTo>
                    <a:cubicBezTo>
                      <a:pt x="15716" y="6455"/>
                      <a:pt x="15107" y="4676"/>
                      <a:pt x="14005" y="3067"/>
                    </a:cubicBezTo>
                    <a:cubicBezTo>
                      <a:pt x="13434" y="2233"/>
                      <a:pt x="12731" y="1520"/>
                      <a:pt x="11822" y="1075"/>
                    </a:cubicBezTo>
                    <a:cubicBezTo>
                      <a:pt x="10373" y="365"/>
                      <a:pt x="8874" y="1"/>
                      <a:pt x="7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89;p42">
                <a:extLst>
                  <a:ext uri="{FF2B5EF4-FFF2-40B4-BE49-F238E27FC236}">
                    <a16:creationId xmlns:a16="http://schemas.microsoft.com/office/drawing/2014/main" id="{A4E0D88A-F3BF-C750-969B-98D65863DEA7}"/>
                  </a:ext>
                </a:extLst>
              </p:cNvPr>
              <p:cNvSpPr/>
              <p:nvPr/>
            </p:nvSpPr>
            <p:spPr>
              <a:xfrm>
                <a:off x="4264400" y="1554700"/>
                <a:ext cx="300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935" extrusionOk="0">
                    <a:moveTo>
                      <a:pt x="776" y="1"/>
                    </a:moveTo>
                    <a:cubicBezTo>
                      <a:pt x="764" y="1"/>
                      <a:pt x="752" y="2"/>
                      <a:pt x="740" y="3"/>
                    </a:cubicBezTo>
                    <a:cubicBezTo>
                      <a:pt x="470" y="31"/>
                      <a:pt x="344" y="226"/>
                      <a:pt x="306" y="449"/>
                    </a:cubicBezTo>
                    <a:cubicBezTo>
                      <a:pt x="192" y="1117"/>
                      <a:pt x="88" y="1786"/>
                      <a:pt x="23" y="2460"/>
                    </a:cubicBezTo>
                    <a:cubicBezTo>
                      <a:pt x="1" y="2690"/>
                      <a:pt x="164" y="2898"/>
                      <a:pt x="419" y="2930"/>
                    </a:cubicBezTo>
                    <a:cubicBezTo>
                      <a:pt x="441" y="2933"/>
                      <a:pt x="462" y="2934"/>
                      <a:pt x="483" y="2934"/>
                    </a:cubicBezTo>
                    <a:cubicBezTo>
                      <a:pt x="710" y="2934"/>
                      <a:pt x="870" y="2774"/>
                      <a:pt x="911" y="2562"/>
                    </a:cubicBezTo>
                    <a:cubicBezTo>
                      <a:pt x="1031" y="1943"/>
                      <a:pt x="1110" y="1315"/>
                      <a:pt x="1201" y="723"/>
                    </a:cubicBezTo>
                    <a:cubicBezTo>
                      <a:pt x="1201" y="644"/>
                      <a:pt x="1201" y="598"/>
                      <a:pt x="1201" y="554"/>
                    </a:cubicBezTo>
                    <a:cubicBezTo>
                      <a:pt x="1200" y="248"/>
                      <a:pt x="1005" y="1"/>
                      <a:pt x="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90;p42">
                <a:extLst>
                  <a:ext uri="{FF2B5EF4-FFF2-40B4-BE49-F238E27FC236}">
                    <a16:creationId xmlns:a16="http://schemas.microsoft.com/office/drawing/2014/main" id="{47041088-849E-24CF-7FDF-1E485341B8C9}"/>
                  </a:ext>
                </a:extLst>
              </p:cNvPr>
              <p:cNvSpPr/>
              <p:nvPr/>
            </p:nvSpPr>
            <p:spPr>
              <a:xfrm>
                <a:off x="4332550" y="1343350"/>
                <a:ext cx="29300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584" extrusionOk="0">
                    <a:moveTo>
                      <a:pt x="729" y="0"/>
                    </a:moveTo>
                    <a:cubicBezTo>
                      <a:pt x="528" y="0"/>
                      <a:pt x="385" y="150"/>
                      <a:pt x="325" y="339"/>
                    </a:cubicBezTo>
                    <a:cubicBezTo>
                      <a:pt x="207" y="727"/>
                      <a:pt x="113" y="1123"/>
                      <a:pt x="49" y="1524"/>
                    </a:cubicBezTo>
                    <a:cubicBezTo>
                      <a:pt x="6" y="1788"/>
                      <a:pt x="1" y="2057"/>
                      <a:pt x="33" y="2323"/>
                    </a:cubicBezTo>
                    <a:cubicBezTo>
                      <a:pt x="45" y="2422"/>
                      <a:pt x="200" y="2550"/>
                      <a:pt x="311" y="2577"/>
                    </a:cubicBezTo>
                    <a:cubicBezTo>
                      <a:pt x="330" y="2582"/>
                      <a:pt x="351" y="2584"/>
                      <a:pt x="372" y="2584"/>
                    </a:cubicBezTo>
                    <a:cubicBezTo>
                      <a:pt x="475" y="2584"/>
                      <a:pt x="602" y="2535"/>
                      <a:pt x="666" y="2468"/>
                    </a:cubicBezTo>
                    <a:cubicBezTo>
                      <a:pt x="784" y="2344"/>
                      <a:pt x="890" y="2177"/>
                      <a:pt x="928" y="2009"/>
                    </a:cubicBezTo>
                    <a:cubicBezTo>
                      <a:pt x="1027" y="1570"/>
                      <a:pt x="1084" y="1121"/>
                      <a:pt x="1166" y="629"/>
                    </a:cubicBezTo>
                    <a:cubicBezTo>
                      <a:pt x="1170" y="600"/>
                      <a:pt x="1172" y="570"/>
                      <a:pt x="1172" y="541"/>
                    </a:cubicBezTo>
                    <a:cubicBezTo>
                      <a:pt x="1168" y="300"/>
                      <a:pt x="1092" y="81"/>
                      <a:pt x="843" y="15"/>
                    </a:cubicBezTo>
                    <a:cubicBezTo>
                      <a:pt x="803" y="5"/>
                      <a:pt x="765" y="0"/>
                      <a:pt x="7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91;p42">
                <a:extLst>
                  <a:ext uri="{FF2B5EF4-FFF2-40B4-BE49-F238E27FC236}">
                    <a16:creationId xmlns:a16="http://schemas.microsoft.com/office/drawing/2014/main" id="{DE78A281-13F9-FF5B-4F84-6D03BDB9F34D}"/>
                  </a:ext>
                </a:extLst>
              </p:cNvPr>
              <p:cNvSpPr/>
              <p:nvPr/>
            </p:nvSpPr>
            <p:spPr>
              <a:xfrm>
                <a:off x="4361250" y="1653600"/>
                <a:ext cx="2650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2621" extrusionOk="0">
                    <a:moveTo>
                      <a:pt x="648" y="0"/>
                    </a:moveTo>
                    <a:cubicBezTo>
                      <a:pt x="471" y="0"/>
                      <a:pt x="295" y="82"/>
                      <a:pt x="269" y="232"/>
                    </a:cubicBezTo>
                    <a:cubicBezTo>
                      <a:pt x="155" y="886"/>
                      <a:pt x="63" y="1546"/>
                      <a:pt x="15" y="2209"/>
                    </a:cubicBezTo>
                    <a:cubicBezTo>
                      <a:pt x="0" y="2429"/>
                      <a:pt x="191" y="2617"/>
                      <a:pt x="453" y="2620"/>
                    </a:cubicBezTo>
                    <a:cubicBezTo>
                      <a:pt x="455" y="2620"/>
                      <a:pt x="457" y="2620"/>
                      <a:pt x="459" y="2620"/>
                    </a:cubicBezTo>
                    <a:cubicBezTo>
                      <a:pt x="716" y="2620"/>
                      <a:pt x="868" y="2439"/>
                      <a:pt x="906" y="2214"/>
                    </a:cubicBezTo>
                    <a:cubicBezTo>
                      <a:pt x="973" y="1820"/>
                      <a:pt x="994" y="1420"/>
                      <a:pt x="1040" y="973"/>
                    </a:cubicBezTo>
                    <a:cubicBezTo>
                      <a:pt x="1040" y="799"/>
                      <a:pt x="1060" y="575"/>
                      <a:pt x="1035" y="357"/>
                    </a:cubicBezTo>
                    <a:cubicBezTo>
                      <a:pt x="1014" y="176"/>
                      <a:pt x="915" y="21"/>
                      <a:pt x="702" y="3"/>
                    </a:cubicBezTo>
                    <a:cubicBezTo>
                      <a:pt x="684" y="1"/>
                      <a:pt x="666" y="0"/>
                      <a:pt x="6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92;p42">
                <a:extLst>
                  <a:ext uri="{FF2B5EF4-FFF2-40B4-BE49-F238E27FC236}">
                    <a16:creationId xmlns:a16="http://schemas.microsoft.com/office/drawing/2014/main" id="{356738BC-EF29-27FC-CBD3-7A974C45E406}"/>
                  </a:ext>
                </a:extLst>
              </p:cNvPr>
              <p:cNvSpPr/>
              <p:nvPr/>
            </p:nvSpPr>
            <p:spPr>
              <a:xfrm>
                <a:off x="4273400" y="1130975"/>
                <a:ext cx="268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2736" extrusionOk="0">
                    <a:moveTo>
                      <a:pt x="636" y="1"/>
                    </a:moveTo>
                    <a:cubicBezTo>
                      <a:pt x="426" y="1"/>
                      <a:pt x="259" y="145"/>
                      <a:pt x="221" y="352"/>
                    </a:cubicBezTo>
                    <a:cubicBezTo>
                      <a:pt x="96" y="1011"/>
                      <a:pt x="0" y="1679"/>
                      <a:pt x="55" y="2356"/>
                    </a:cubicBezTo>
                    <a:cubicBezTo>
                      <a:pt x="69" y="2545"/>
                      <a:pt x="194" y="2701"/>
                      <a:pt x="385" y="2729"/>
                    </a:cubicBezTo>
                    <a:cubicBezTo>
                      <a:pt x="414" y="2734"/>
                      <a:pt x="442" y="2736"/>
                      <a:pt x="469" y="2736"/>
                    </a:cubicBezTo>
                    <a:cubicBezTo>
                      <a:pt x="682" y="2736"/>
                      <a:pt x="848" y="2607"/>
                      <a:pt x="890" y="2392"/>
                    </a:cubicBezTo>
                    <a:cubicBezTo>
                      <a:pt x="965" y="1997"/>
                      <a:pt x="989" y="1590"/>
                      <a:pt x="1035" y="1190"/>
                    </a:cubicBezTo>
                    <a:lnTo>
                      <a:pt x="1022" y="1188"/>
                    </a:lnTo>
                    <a:cubicBezTo>
                      <a:pt x="1040" y="964"/>
                      <a:pt x="1074" y="739"/>
                      <a:pt x="1073" y="516"/>
                    </a:cubicBezTo>
                    <a:cubicBezTo>
                      <a:pt x="1071" y="278"/>
                      <a:pt x="976" y="56"/>
                      <a:pt x="724" y="9"/>
                    </a:cubicBezTo>
                    <a:cubicBezTo>
                      <a:pt x="694" y="3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93;p42">
                <a:extLst>
                  <a:ext uri="{FF2B5EF4-FFF2-40B4-BE49-F238E27FC236}">
                    <a16:creationId xmlns:a16="http://schemas.microsoft.com/office/drawing/2014/main" id="{B3074F5C-71D8-6998-883D-74103A9FBBF3}"/>
                  </a:ext>
                </a:extLst>
              </p:cNvPr>
              <p:cNvSpPr/>
              <p:nvPr/>
            </p:nvSpPr>
            <p:spPr>
              <a:xfrm>
                <a:off x="4731800" y="1821350"/>
                <a:ext cx="281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309" extrusionOk="0">
                    <a:moveTo>
                      <a:pt x="718" y="1"/>
                    </a:moveTo>
                    <a:cubicBezTo>
                      <a:pt x="554" y="1"/>
                      <a:pt x="407" y="94"/>
                      <a:pt x="362" y="243"/>
                    </a:cubicBezTo>
                    <a:cubicBezTo>
                      <a:pt x="196" y="795"/>
                      <a:pt x="0" y="1348"/>
                      <a:pt x="73" y="1941"/>
                    </a:cubicBezTo>
                    <a:cubicBezTo>
                      <a:pt x="98" y="2138"/>
                      <a:pt x="239" y="2262"/>
                      <a:pt x="420" y="2299"/>
                    </a:cubicBezTo>
                    <a:cubicBezTo>
                      <a:pt x="450" y="2305"/>
                      <a:pt x="478" y="2308"/>
                      <a:pt x="506" y="2308"/>
                    </a:cubicBezTo>
                    <a:cubicBezTo>
                      <a:pt x="656" y="2308"/>
                      <a:pt x="780" y="2223"/>
                      <a:pt x="864" y="2080"/>
                    </a:cubicBezTo>
                    <a:cubicBezTo>
                      <a:pt x="1099" y="1677"/>
                      <a:pt x="1060" y="1217"/>
                      <a:pt x="1115" y="844"/>
                    </a:cubicBezTo>
                    <a:cubicBezTo>
                      <a:pt x="1115" y="646"/>
                      <a:pt x="1126" y="510"/>
                      <a:pt x="1112" y="379"/>
                    </a:cubicBezTo>
                    <a:cubicBezTo>
                      <a:pt x="1091" y="188"/>
                      <a:pt x="990" y="39"/>
                      <a:pt x="791" y="7"/>
                    </a:cubicBezTo>
                    <a:cubicBezTo>
                      <a:pt x="767" y="3"/>
                      <a:pt x="742" y="1"/>
                      <a:pt x="7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94;p42">
                <a:extLst>
                  <a:ext uri="{FF2B5EF4-FFF2-40B4-BE49-F238E27FC236}">
                    <a16:creationId xmlns:a16="http://schemas.microsoft.com/office/drawing/2014/main" id="{CB08E192-7BC2-67E8-9E41-E91C2AB09237}"/>
                  </a:ext>
                </a:extLst>
              </p:cNvPr>
              <p:cNvSpPr/>
              <p:nvPr/>
            </p:nvSpPr>
            <p:spPr>
              <a:xfrm>
                <a:off x="4480575" y="1018350"/>
                <a:ext cx="259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2020" extrusionOk="0">
                    <a:moveTo>
                      <a:pt x="557" y="0"/>
                    </a:moveTo>
                    <a:cubicBezTo>
                      <a:pt x="369" y="0"/>
                      <a:pt x="261" y="142"/>
                      <a:pt x="195" y="293"/>
                    </a:cubicBezTo>
                    <a:cubicBezTo>
                      <a:pt x="13" y="706"/>
                      <a:pt x="0" y="1151"/>
                      <a:pt x="45" y="1591"/>
                    </a:cubicBezTo>
                    <a:cubicBezTo>
                      <a:pt x="68" y="1821"/>
                      <a:pt x="208" y="2011"/>
                      <a:pt x="463" y="2019"/>
                    </a:cubicBezTo>
                    <a:cubicBezTo>
                      <a:pt x="469" y="2019"/>
                      <a:pt x="475" y="2020"/>
                      <a:pt x="481" y="2020"/>
                    </a:cubicBezTo>
                    <a:cubicBezTo>
                      <a:pt x="731" y="2020"/>
                      <a:pt x="852" y="1823"/>
                      <a:pt x="908" y="1609"/>
                    </a:cubicBezTo>
                    <a:cubicBezTo>
                      <a:pt x="973" y="1354"/>
                      <a:pt x="1000" y="1089"/>
                      <a:pt x="1017" y="993"/>
                    </a:cubicBezTo>
                    <a:cubicBezTo>
                      <a:pt x="1017" y="695"/>
                      <a:pt x="1036" y="559"/>
                      <a:pt x="1012" y="432"/>
                    </a:cubicBezTo>
                    <a:cubicBezTo>
                      <a:pt x="969" y="202"/>
                      <a:pt x="849" y="24"/>
                      <a:pt x="591" y="2"/>
                    </a:cubicBezTo>
                    <a:cubicBezTo>
                      <a:pt x="580" y="1"/>
                      <a:pt x="568" y="0"/>
                      <a:pt x="5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95;p42">
                <a:extLst>
                  <a:ext uri="{FF2B5EF4-FFF2-40B4-BE49-F238E27FC236}">
                    <a16:creationId xmlns:a16="http://schemas.microsoft.com/office/drawing/2014/main" id="{902575A0-89DF-9DBE-8196-AA23924BF405}"/>
                  </a:ext>
                </a:extLst>
              </p:cNvPr>
              <p:cNvSpPr/>
              <p:nvPr/>
            </p:nvSpPr>
            <p:spPr>
              <a:xfrm>
                <a:off x="4866675" y="1459850"/>
                <a:ext cx="285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092" extrusionOk="0">
                    <a:moveTo>
                      <a:pt x="583" y="0"/>
                    </a:moveTo>
                    <a:cubicBezTo>
                      <a:pt x="367" y="0"/>
                      <a:pt x="242" y="160"/>
                      <a:pt x="198" y="314"/>
                    </a:cubicBezTo>
                    <a:cubicBezTo>
                      <a:pt x="102" y="653"/>
                      <a:pt x="64" y="1008"/>
                      <a:pt x="0" y="1371"/>
                    </a:cubicBezTo>
                    <a:cubicBezTo>
                      <a:pt x="30" y="1538"/>
                      <a:pt x="30" y="1725"/>
                      <a:pt x="99" y="1878"/>
                    </a:cubicBezTo>
                    <a:cubicBezTo>
                      <a:pt x="145" y="1979"/>
                      <a:pt x="289" y="2079"/>
                      <a:pt x="398" y="2090"/>
                    </a:cubicBezTo>
                    <a:cubicBezTo>
                      <a:pt x="408" y="2091"/>
                      <a:pt x="418" y="2092"/>
                      <a:pt x="429" y="2092"/>
                    </a:cubicBezTo>
                    <a:cubicBezTo>
                      <a:pt x="544" y="2092"/>
                      <a:pt x="708" y="2033"/>
                      <a:pt x="745" y="1955"/>
                    </a:cubicBezTo>
                    <a:cubicBezTo>
                      <a:pt x="996" y="1428"/>
                      <a:pt x="1142" y="870"/>
                      <a:pt x="985" y="287"/>
                    </a:cubicBezTo>
                    <a:cubicBezTo>
                      <a:pt x="940" y="121"/>
                      <a:pt x="788" y="0"/>
                      <a:pt x="5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96;p42">
                <a:extLst>
                  <a:ext uri="{FF2B5EF4-FFF2-40B4-BE49-F238E27FC236}">
                    <a16:creationId xmlns:a16="http://schemas.microsoft.com/office/drawing/2014/main" id="{5A09D6AA-CDE5-103B-9A15-222E873C8099}"/>
                  </a:ext>
                </a:extLst>
              </p:cNvPr>
              <p:cNvSpPr/>
              <p:nvPr/>
            </p:nvSpPr>
            <p:spPr>
              <a:xfrm>
                <a:off x="4602225" y="1704800"/>
                <a:ext cx="282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2022" extrusionOk="0">
                    <a:moveTo>
                      <a:pt x="647" y="1"/>
                    </a:moveTo>
                    <a:cubicBezTo>
                      <a:pt x="580" y="1"/>
                      <a:pt x="520" y="18"/>
                      <a:pt x="483" y="56"/>
                    </a:cubicBezTo>
                    <a:cubicBezTo>
                      <a:pt x="165" y="388"/>
                      <a:pt x="1" y="1364"/>
                      <a:pt x="214" y="1795"/>
                    </a:cubicBezTo>
                    <a:cubicBezTo>
                      <a:pt x="265" y="1897"/>
                      <a:pt x="406" y="1986"/>
                      <a:pt x="522" y="2013"/>
                    </a:cubicBezTo>
                    <a:cubicBezTo>
                      <a:pt x="548" y="2018"/>
                      <a:pt x="574" y="2021"/>
                      <a:pt x="599" y="2021"/>
                    </a:cubicBezTo>
                    <a:cubicBezTo>
                      <a:pt x="756" y="2021"/>
                      <a:pt x="887" y="1910"/>
                      <a:pt x="936" y="1763"/>
                    </a:cubicBezTo>
                    <a:cubicBezTo>
                      <a:pt x="1031" y="1476"/>
                      <a:pt x="1078" y="1172"/>
                      <a:pt x="1130" y="943"/>
                    </a:cubicBezTo>
                    <a:cubicBezTo>
                      <a:pt x="1110" y="689"/>
                      <a:pt x="1098" y="514"/>
                      <a:pt x="1080" y="339"/>
                    </a:cubicBezTo>
                    <a:cubicBezTo>
                      <a:pt x="1076" y="297"/>
                      <a:pt x="1053" y="257"/>
                      <a:pt x="1039" y="215"/>
                    </a:cubicBezTo>
                    <a:cubicBezTo>
                      <a:pt x="997" y="91"/>
                      <a:pt x="802" y="1"/>
                      <a:pt x="6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97;p42">
                <a:extLst>
                  <a:ext uri="{FF2B5EF4-FFF2-40B4-BE49-F238E27FC236}">
                    <a16:creationId xmlns:a16="http://schemas.microsoft.com/office/drawing/2014/main" id="{BE74B72F-9413-7774-B6AE-69CAEA5E2E54}"/>
                  </a:ext>
                </a:extLst>
              </p:cNvPr>
              <p:cNvSpPr/>
              <p:nvPr/>
            </p:nvSpPr>
            <p:spPr>
              <a:xfrm>
                <a:off x="4846150" y="1206350"/>
                <a:ext cx="28850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84" extrusionOk="0">
                    <a:moveTo>
                      <a:pt x="657" y="1"/>
                    </a:moveTo>
                    <a:cubicBezTo>
                      <a:pt x="535" y="1"/>
                      <a:pt x="425" y="76"/>
                      <a:pt x="351" y="180"/>
                    </a:cubicBezTo>
                    <a:cubicBezTo>
                      <a:pt x="81" y="562"/>
                      <a:pt x="66" y="1019"/>
                      <a:pt x="10" y="1520"/>
                    </a:cubicBezTo>
                    <a:cubicBezTo>
                      <a:pt x="10" y="1553"/>
                      <a:pt x="0" y="1646"/>
                      <a:pt x="11" y="1732"/>
                    </a:cubicBezTo>
                    <a:cubicBezTo>
                      <a:pt x="46" y="1968"/>
                      <a:pt x="141" y="2175"/>
                      <a:pt x="410" y="2184"/>
                    </a:cubicBezTo>
                    <a:cubicBezTo>
                      <a:pt x="415" y="2184"/>
                      <a:pt x="420" y="2184"/>
                      <a:pt x="425" y="2184"/>
                    </a:cubicBezTo>
                    <a:cubicBezTo>
                      <a:pt x="603" y="2184"/>
                      <a:pt x="774" y="2084"/>
                      <a:pt x="823" y="1902"/>
                    </a:cubicBezTo>
                    <a:cubicBezTo>
                      <a:pt x="961" y="1385"/>
                      <a:pt x="1153" y="872"/>
                      <a:pt x="1067" y="325"/>
                    </a:cubicBezTo>
                    <a:cubicBezTo>
                      <a:pt x="1050" y="220"/>
                      <a:pt x="923" y="106"/>
                      <a:pt x="819" y="46"/>
                    </a:cubicBezTo>
                    <a:cubicBezTo>
                      <a:pt x="764" y="15"/>
                      <a:pt x="709" y="1"/>
                      <a:pt x="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98;p42">
                <a:extLst>
                  <a:ext uri="{FF2B5EF4-FFF2-40B4-BE49-F238E27FC236}">
                    <a16:creationId xmlns:a16="http://schemas.microsoft.com/office/drawing/2014/main" id="{DF636D5A-191B-55D2-E908-2BF1BD67E93C}"/>
                  </a:ext>
                </a:extLst>
              </p:cNvPr>
              <p:cNvSpPr/>
              <p:nvPr/>
            </p:nvSpPr>
            <p:spPr>
              <a:xfrm>
                <a:off x="4833825" y="1684250"/>
                <a:ext cx="267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032" extrusionOk="0">
                    <a:moveTo>
                      <a:pt x="603" y="1"/>
                    </a:moveTo>
                    <a:cubicBezTo>
                      <a:pt x="406" y="1"/>
                      <a:pt x="270" y="149"/>
                      <a:pt x="223" y="333"/>
                    </a:cubicBezTo>
                    <a:cubicBezTo>
                      <a:pt x="125" y="715"/>
                      <a:pt x="69" y="1108"/>
                      <a:pt x="26" y="1500"/>
                    </a:cubicBezTo>
                    <a:cubicBezTo>
                      <a:pt x="1" y="1737"/>
                      <a:pt x="126" y="1927"/>
                      <a:pt x="358" y="2013"/>
                    </a:cubicBezTo>
                    <a:cubicBezTo>
                      <a:pt x="392" y="2026"/>
                      <a:pt x="427" y="2032"/>
                      <a:pt x="462" y="2032"/>
                    </a:cubicBezTo>
                    <a:cubicBezTo>
                      <a:pt x="650" y="2032"/>
                      <a:pt x="838" y="1854"/>
                      <a:pt x="909" y="1574"/>
                    </a:cubicBezTo>
                    <a:cubicBezTo>
                      <a:pt x="984" y="1277"/>
                      <a:pt x="1026" y="970"/>
                      <a:pt x="1068" y="751"/>
                    </a:cubicBezTo>
                    <a:cubicBezTo>
                      <a:pt x="1054" y="576"/>
                      <a:pt x="1052" y="488"/>
                      <a:pt x="1038" y="400"/>
                    </a:cubicBezTo>
                    <a:cubicBezTo>
                      <a:pt x="1006" y="210"/>
                      <a:pt x="893" y="64"/>
                      <a:pt x="718" y="17"/>
                    </a:cubicBezTo>
                    <a:cubicBezTo>
                      <a:pt x="677" y="6"/>
                      <a:pt x="639" y="1"/>
                      <a:pt x="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99;p42">
                <a:extLst>
                  <a:ext uri="{FF2B5EF4-FFF2-40B4-BE49-F238E27FC236}">
                    <a16:creationId xmlns:a16="http://schemas.microsoft.com/office/drawing/2014/main" id="{D7E5DF7C-E850-7855-9BFB-FE59B2A5712E}"/>
                  </a:ext>
                </a:extLst>
              </p:cNvPr>
              <p:cNvSpPr/>
              <p:nvPr/>
            </p:nvSpPr>
            <p:spPr>
              <a:xfrm>
                <a:off x="4757975" y="1098700"/>
                <a:ext cx="2775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142" extrusionOk="0">
                    <a:moveTo>
                      <a:pt x="607" y="0"/>
                    </a:moveTo>
                    <a:cubicBezTo>
                      <a:pt x="457" y="0"/>
                      <a:pt x="337" y="90"/>
                      <a:pt x="253" y="232"/>
                    </a:cubicBezTo>
                    <a:cubicBezTo>
                      <a:pt x="40" y="590"/>
                      <a:pt x="75" y="999"/>
                      <a:pt x="5" y="1431"/>
                    </a:cubicBezTo>
                    <a:cubicBezTo>
                      <a:pt x="1" y="1505"/>
                      <a:pt x="1" y="1579"/>
                      <a:pt x="6" y="1653"/>
                    </a:cubicBezTo>
                    <a:cubicBezTo>
                      <a:pt x="27" y="1877"/>
                      <a:pt x="69" y="2106"/>
                      <a:pt x="346" y="2138"/>
                    </a:cubicBezTo>
                    <a:cubicBezTo>
                      <a:pt x="370" y="2141"/>
                      <a:pt x="392" y="2142"/>
                      <a:pt x="414" y="2142"/>
                    </a:cubicBezTo>
                    <a:cubicBezTo>
                      <a:pt x="628" y="2142"/>
                      <a:pt x="790" y="2015"/>
                      <a:pt x="841" y="1800"/>
                    </a:cubicBezTo>
                    <a:cubicBezTo>
                      <a:pt x="953" y="1332"/>
                      <a:pt x="1109" y="863"/>
                      <a:pt x="1028" y="370"/>
                    </a:cubicBezTo>
                    <a:cubicBezTo>
                      <a:pt x="998" y="180"/>
                      <a:pt x="868" y="48"/>
                      <a:pt x="687" y="9"/>
                    </a:cubicBezTo>
                    <a:cubicBezTo>
                      <a:pt x="659" y="3"/>
                      <a:pt x="633" y="0"/>
                      <a:pt x="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00;p42">
                <a:extLst>
                  <a:ext uri="{FF2B5EF4-FFF2-40B4-BE49-F238E27FC236}">
                    <a16:creationId xmlns:a16="http://schemas.microsoft.com/office/drawing/2014/main" id="{A6EA2EE9-0D36-2339-D3B5-FECB77EEEB7F}"/>
                  </a:ext>
                </a:extLst>
              </p:cNvPr>
              <p:cNvSpPr/>
              <p:nvPr/>
            </p:nvSpPr>
            <p:spPr>
              <a:xfrm>
                <a:off x="4287825" y="1869400"/>
                <a:ext cx="2620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2298" extrusionOk="0">
                    <a:moveTo>
                      <a:pt x="488" y="1"/>
                    </a:moveTo>
                    <a:cubicBezTo>
                      <a:pt x="486" y="1"/>
                      <a:pt x="485" y="1"/>
                      <a:pt x="483" y="1"/>
                    </a:cubicBezTo>
                    <a:cubicBezTo>
                      <a:pt x="371" y="4"/>
                      <a:pt x="194" y="111"/>
                      <a:pt x="166" y="207"/>
                    </a:cubicBezTo>
                    <a:cubicBezTo>
                      <a:pt x="80" y="504"/>
                      <a:pt x="52" y="819"/>
                      <a:pt x="1" y="1130"/>
                    </a:cubicBezTo>
                    <a:cubicBezTo>
                      <a:pt x="42" y="1448"/>
                      <a:pt x="62" y="1763"/>
                      <a:pt x="137" y="2067"/>
                    </a:cubicBezTo>
                    <a:cubicBezTo>
                      <a:pt x="161" y="2162"/>
                      <a:pt x="324" y="2258"/>
                      <a:pt x="440" y="2286"/>
                    </a:cubicBezTo>
                    <a:cubicBezTo>
                      <a:pt x="470" y="2294"/>
                      <a:pt x="500" y="2297"/>
                      <a:pt x="530" y="2297"/>
                    </a:cubicBezTo>
                    <a:cubicBezTo>
                      <a:pt x="691" y="2297"/>
                      <a:pt x="834" y="2192"/>
                      <a:pt x="864" y="2046"/>
                    </a:cubicBezTo>
                    <a:cubicBezTo>
                      <a:pt x="988" y="1429"/>
                      <a:pt x="1048" y="800"/>
                      <a:pt x="809" y="193"/>
                    </a:cubicBezTo>
                    <a:cubicBezTo>
                      <a:pt x="772" y="97"/>
                      <a:pt x="599" y="1"/>
                      <a:pt x="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01;p42">
                <a:extLst>
                  <a:ext uri="{FF2B5EF4-FFF2-40B4-BE49-F238E27FC236}">
                    <a16:creationId xmlns:a16="http://schemas.microsoft.com/office/drawing/2014/main" id="{24B43C05-3DE1-8EC8-0FC1-A06982D1326D}"/>
                  </a:ext>
                </a:extLst>
              </p:cNvPr>
              <p:cNvSpPr/>
              <p:nvPr/>
            </p:nvSpPr>
            <p:spPr>
              <a:xfrm>
                <a:off x="4831775" y="1880725"/>
                <a:ext cx="24700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2005" extrusionOk="0">
                    <a:moveTo>
                      <a:pt x="576" y="0"/>
                    </a:moveTo>
                    <a:cubicBezTo>
                      <a:pt x="566" y="0"/>
                      <a:pt x="556" y="0"/>
                      <a:pt x="546" y="1"/>
                    </a:cubicBezTo>
                    <a:cubicBezTo>
                      <a:pt x="355" y="11"/>
                      <a:pt x="185" y="125"/>
                      <a:pt x="155" y="315"/>
                    </a:cubicBezTo>
                    <a:cubicBezTo>
                      <a:pt x="83" y="754"/>
                      <a:pt x="34" y="1199"/>
                      <a:pt x="9" y="1644"/>
                    </a:cubicBezTo>
                    <a:cubicBezTo>
                      <a:pt x="1" y="1836"/>
                      <a:pt x="166" y="1968"/>
                      <a:pt x="353" y="1999"/>
                    </a:cubicBezTo>
                    <a:cubicBezTo>
                      <a:pt x="375" y="2003"/>
                      <a:pt x="397" y="2005"/>
                      <a:pt x="419" y="2005"/>
                    </a:cubicBezTo>
                    <a:cubicBezTo>
                      <a:pt x="581" y="2005"/>
                      <a:pt x="729" y="1901"/>
                      <a:pt x="783" y="1744"/>
                    </a:cubicBezTo>
                    <a:cubicBezTo>
                      <a:pt x="890" y="1406"/>
                      <a:pt x="940" y="1050"/>
                      <a:pt x="972" y="900"/>
                    </a:cubicBezTo>
                    <a:cubicBezTo>
                      <a:pt x="972" y="605"/>
                      <a:pt x="988" y="511"/>
                      <a:pt x="968" y="426"/>
                    </a:cubicBezTo>
                    <a:cubicBezTo>
                      <a:pt x="920" y="207"/>
                      <a:pt x="835" y="0"/>
                      <a:pt x="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02;p42">
                <a:extLst>
                  <a:ext uri="{FF2B5EF4-FFF2-40B4-BE49-F238E27FC236}">
                    <a16:creationId xmlns:a16="http://schemas.microsoft.com/office/drawing/2014/main" id="{2949FF62-81AF-C801-973A-6F64B3BDA916}"/>
                  </a:ext>
                </a:extLst>
              </p:cNvPr>
              <p:cNvSpPr/>
              <p:nvPr/>
            </p:nvSpPr>
            <p:spPr>
              <a:xfrm>
                <a:off x="4448500" y="1769825"/>
                <a:ext cx="26125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947" extrusionOk="0">
                    <a:moveTo>
                      <a:pt x="608" y="1"/>
                    </a:moveTo>
                    <a:cubicBezTo>
                      <a:pt x="406" y="1"/>
                      <a:pt x="252" y="109"/>
                      <a:pt x="204" y="329"/>
                    </a:cubicBezTo>
                    <a:cubicBezTo>
                      <a:pt x="113" y="761"/>
                      <a:pt x="0" y="1196"/>
                      <a:pt x="117" y="1640"/>
                    </a:cubicBezTo>
                    <a:cubicBezTo>
                      <a:pt x="166" y="1824"/>
                      <a:pt x="294" y="1944"/>
                      <a:pt x="495" y="1947"/>
                    </a:cubicBezTo>
                    <a:cubicBezTo>
                      <a:pt x="500" y="1947"/>
                      <a:pt x="505" y="1947"/>
                      <a:pt x="510" y="1947"/>
                    </a:cubicBezTo>
                    <a:cubicBezTo>
                      <a:pt x="696" y="1947"/>
                      <a:pt x="862" y="1872"/>
                      <a:pt x="907" y="1686"/>
                    </a:cubicBezTo>
                    <a:cubicBezTo>
                      <a:pt x="978" y="1387"/>
                      <a:pt x="1010" y="1079"/>
                      <a:pt x="1045" y="863"/>
                    </a:cubicBezTo>
                    <a:cubicBezTo>
                      <a:pt x="1031" y="640"/>
                      <a:pt x="1029" y="506"/>
                      <a:pt x="1014" y="375"/>
                    </a:cubicBezTo>
                    <a:cubicBezTo>
                      <a:pt x="990" y="184"/>
                      <a:pt x="890" y="35"/>
                      <a:pt x="696" y="7"/>
                    </a:cubicBezTo>
                    <a:cubicBezTo>
                      <a:pt x="666" y="3"/>
                      <a:pt x="637" y="1"/>
                      <a:pt x="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503;p42">
              <a:extLst>
                <a:ext uri="{FF2B5EF4-FFF2-40B4-BE49-F238E27FC236}">
                  <a16:creationId xmlns:a16="http://schemas.microsoft.com/office/drawing/2014/main" id="{CC12F2F8-2EB4-641C-C95B-1A97B465592E}"/>
                </a:ext>
              </a:extLst>
            </p:cNvPr>
            <p:cNvGrpSpPr/>
            <p:nvPr/>
          </p:nvGrpSpPr>
          <p:grpSpPr>
            <a:xfrm>
              <a:off x="1596086" y="2030980"/>
              <a:ext cx="575350" cy="253362"/>
              <a:chOff x="2818575" y="3138200"/>
              <a:chExt cx="630175" cy="277475"/>
            </a:xfrm>
          </p:grpSpPr>
          <p:sp>
            <p:nvSpPr>
              <p:cNvPr id="18" name="Google Shape;504;p42">
                <a:extLst>
                  <a:ext uri="{FF2B5EF4-FFF2-40B4-BE49-F238E27FC236}">
                    <a16:creationId xmlns:a16="http://schemas.microsoft.com/office/drawing/2014/main" id="{EBC3251B-577D-9945-3C4A-A9B8605CC38A}"/>
                  </a:ext>
                </a:extLst>
              </p:cNvPr>
              <p:cNvSpPr/>
              <p:nvPr/>
            </p:nvSpPr>
            <p:spPr>
              <a:xfrm>
                <a:off x="2970725" y="3216775"/>
                <a:ext cx="316250" cy="1989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7956" extrusionOk="0">
                    <a:moveTo>
                      <a:pt x="3827" y="1"/>
                    </a:moveTo>
                    <a:cubicBezTo>
                      <a:pt x="1714" y="1"/>
                      <a:pt x="0" y="1781"/>
                      <a:pt x="0" y="3979"/>
                    </a:cubicBezTo>
                    <a:cubicBezTo>
                      <a:pt x="0" y="6175"/>
                      <a:pt x="1714" y="7955"/>
                      <a:pt x="3827" y="7955"/>
                    </a:cubicBezTo>
                    <a:cubicBezTo>
                      <a:pt x="4783" y="7955"/>
                      <a:pt x="5655" y="7589"/>
                      <a:pt x="6325" y="6987"/>
                    </a:cubicBezTo>
                    <a:cubicBezTo>
                      <a:pt x="6996" y="7589"/>
                      <a:pt x="7868" y="7955"/>
                      <a:pt x="8823" y="7955"/>
                    </a:cubicBezTo>
                    <a:cubicBezTo>
                      <a:pt x="10937" y="7955"/>
                      <a:pt x="12649" y="6175"/>
                      <a:pt x="12649" y="3979"/>
                    </a:cubicBezTo>
                    <a:cubicBezTo>
                      <a:pt x="12649" y="1781"/>
                      <a:pt x="10937" y="1"/>
                      <a:pt x="8823" y="1"/>
                    </a:cubicBezTo>
                    <a:cubicBezTo>
                      <a:pt x="7868" y="1"/>
                      <a:pt x="6996" y="368"/>
                      <a:pt x="6325" y="970"/>
                    </a:cubicBezTo>
                    <a:cubicBezTo>
                      <a:pt x="5655" y="368"/>
                      <a:pt x="4783" y="1"/>
                      <a:pt x="38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05;p42">
                <a:extLst>
                  <a:ext uri="{FF2B5EF4-FFF2-40B4-BE49-F238E27FC236}">
                    <a16:creationId xmlns:a16="http://schemas.microsoft.com/office/drawing/2014/main" id="{E743D31A-8922-B3FE-A450-C56DAF543D6E}"/>
                  </a:ext>
                </a:extLst>
              </p:cNvPr>
              <p:cNvSpPr/>
              <p:nvPr/>
            </p:nvSpPr>
            <p:spPr>
              <a:xfrm>
                <a:off x="3044750" y="3180150"/>
                <a:ext cx="1701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461" extrusionOk="0">
                    <a:moveTo>
                      <a:pt x="3403" y="1"/>
                    </a:moveTo>
                    <a:cubicBezTo>
                      <a:pt x="1524" y="1"/>
                      <a:pt x="0" y="776"/>
                      <a:pt x="0" y="1731"/>
                    </a:cubicBezTo>
                    <a:cubicBezTo>
                      <a:pt x="0" y="2687"/>
                      <a:pt x="1524" y="3461"/>
                      <a:pt x="3403" y="3461"/>
                    </a:cubicBezTo>
                    <a:cubicBezTo>
                      <a:pt x="5282" y="3461"/>
                      <a:pt x="6806" y="2687"/>
                      <a:pt x="6806" y="1731"/>
                    </a:cubicBezTo>
                    <a:cubicBezTo>
                      <a:pt x="6806" y="776"/>
                      <a:pt x="5282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06;p42">
                <a:extLst>
                  <a:ext uri="{FF2B5EF4-FFF2-40B4-BE49-F238E27FC236}">
                    <a16:creationId xmlns:a16="http://schemas.microsoft.com/office/drawing/2014/main" id="{099ED253-C40D-AA3F-0C48-BD5ED70A515B}"/>
                  </a:ext>
                </a:extLst>
              </p:cNvPr>
              <p:cNvSpPr/>
              <p:nvPr/>
            </p:nvSpPr>
            <p:spPr>
              <a:xfrm>
                <a:off x="2939575" y="3138200"/>
                <a:ext cx="557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230" extrusionOk="0">
                    <a:moveTo>
                      <a:pt x="1113" y="1"/>
                    </a:moveTo>
                    <a:cubicBezTo>
                      <a:pt x="498" y="1"/>
                      <a:pt x="0" y="500"/>
                      <a:pt x="0" y="1115"/>
                    </a:cubicBezTo>
                    <a:cubicBezTo>
                      <a:pt x="0" y="1730"/>
                      <a:pt x="498" y="2229"/>
                      <a:pt x="1113" y="2229"/>
                    </a:cubicBezTo>
                    <a:cubicBezTo>
                      <a:pt x="1729" y="2229"/>
                      <a:pt x="2228" y="1730"/>
                      <a:pt x="2228" y="1115"/>
                    </a:cubicBezTo>
                    <a:cubicBezTo>
                      <a:pt x="2228" y="500"/>
                      <a:pt x="1729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07;p42">
                <a:extLst>
                  <a:ext uri="{FF2B5EF4-FFF2-40B4-BE49-F238E27FC236}">
                    <a16:creationId xmlns:a16="http://schemas.microsoft.com/office/drawing/2014/main" id="{19512A7A-CCF2-D1AA-FB05-9E86C139D542}"/>
                  </a:ext>
                </a:extLst>
              </p:cNvPr>
              <p:cNvSpPr/>
              <p:nvPr/>
            </p:nvSpPr>
            <p:spPr>
              <a:xfrm>
                <a:off x="3281650" y="3138200"/>
                <a:ext cx="557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230" extrusionOk="0">
                    <a:moveTo>
                      <a:pt x="1114" y="1"/>
                    </a:moveTo>
                    <a:cubicBezTo>
                      <a:pt x="499" y="1"/>
                      <a:pt x="0" y="500"/>
                      <a:pt x="0" y="1115"/>
                    </a:cubicBezTo>
                    <a:cubicBezTo>
                      <a:pt x="0" y="1730"/>
                      <a:pt x="499" y="2229"/>
                      <a:pt x="1114" y="2229"/>
                    </a:cubicBezTo>
                    <a:cubicBezTo>
                      <a:pt x="1730" y="2229"/>
                      <a:pt x="2229" y="1730"/>
                      <a:pt x="2229" y="1115"/>
                    </a:cubicBezTo>
                    <a:cubicBezTo>
                      <a:pt x="2229" y="500"/>
                      <a:pt x="1730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08;p42">
                <a:extLst>
                  <a:ext uri="{FF2B5EF4-FFF2-40B4-BE49-F238E27FC236}">
                    <a16:creationId xmlns:a16="http://schemas.microsoft.com/office/drawing/2014/main" id="{F7E012A9-A2F2-75CA-E9B0-AE23434B0512}"/>
                  </a:ext>
                </a:extLst>
              </p:cNvPr>
              <p:cNvSpPr/>
              <p:nvPr/>
            </p:nvSpPr>
            <p:spPr>
              <a:xfrm>
                <a:off x="2818575" y="3208500"/>
                <a:ext cx="954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5" y="3819"/>
                      <a:pt x="3819" y="2964"/>
                      <a:pt x="3819" y="1909"/>
                    </a:cubicBezTo>
                    <a:cubicBezTo>
                      <a:pt x="3819" y="855"/>
                      <a:pt x="2965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09;p42">
                <a:extLst>
                  <a:ext uri="{FF2B5EF4-FFF2-40B4-BE49-F238E27FC236}">
                    <a16:creationId xmlns:a16="http://schemas.microsoft.com/office/drawing/2014/main" id="{4E375BE5-3576-34BE-12CC-D682D625B5E1}"/>
                  </a:ext>
                </a:extLst>
              </p:cNvPr>
              <p:cNvSpPr/>
              <p:nvPr/>
            </p:nvSpPr>
            <p:spPr>
              <a:xfrm>
                <a:off x="3353250" y="3208500"/>
                <a:ext cx="955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4" y="3819"/>
                      <a:pt x="3819" y="2964"/>
                      <a:pt x="3819" y="1909"/>
                    </a:cubicBezTo>
                    <a:cubicBezTo>
                      <a:pt x="3819" y="855"/>
                      <a:pt x="2964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id="{92EA9508-7495-A47F-EAD3-4A8D04A42BC9}"/>
              </a:ext>
            </a:extLst>
          </p:cNvPr>
          <p:cNvCxnSpPr/>
          <p:nvPr/>
        </p:nvCxnSpPr>
        <p:spPr>
          <a:xfrm>
            <a:off x="8600513" y="2224361"/>
            <a:ext cx="1632494" cy="0"/>
          </a:xfrm>
          <a:prstGeom prst="line">
            <a:avLst/>
          </a:prstGeom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Đường nối Thẳng 49">
            <a:extLst>
              <a:ext uri="{FF2B5EF4-FFF2-40B4-BE49-F238E27FC236}">
                <a16:creationId xmlns:a16="http://schemas.microsoft.com/office/drawing/2014/main" id="{50CDE4BC-85D8-FDFF-1675-C9E7668BC87F}"/>
              </a:ext>
            </a:extLst>
          </p:cNvPr>
          <p:cNvCxnSpPr>
            <a:cxnSpLocks/>
          </p:cNvCxnSpPr>
          <p:nvPr/>
        </p:nvCxnSpPr>
        <p:spPr>
          <a:xfrm>
            <a:off x="8217502" y="3608026"/>
            <a:ext cx="3017520" cy="0"/>
          </a:xfrm>
          <a:prstGeom prst="line">
            <a:avLst/>
          </a:prstGeom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C6940C23-8DD7-DA15-223D-6C74FF5728B0}"/>
              </a:ext>
            </a:extLst>
          </p:cNvPr>
          <p:cNvCxnSpPr>
            <a:cxnSpLocks/>
          </p:cNvCxnSpPr>
          <p:nvPr/>
        </p:nvCxnSpPr>
        <p:spPr>
          <a:xfrm flipV="1">
            <a:off x="8217502" y="2224361"/>
            <a:ext cx="383011" cy="138366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Đường nối Thẳng 54">
            <a:extLst>
              <a:ext uri="{FF2B5EF4-FFF2-40B4-BE49-F238E27FC236}">
                <a16:creationId xmlns:a16="http://schemas.microsoft.com/office/drawing/2014/main" id="{6F4CAA8C-7628-B97B-019D-3CDDCC4DA477}"/>
              </a:ext>
            </a:extLst>
          </p:cNvPr>
          <p:cNvCxnSpPr>
            <a:cxnSpLocks/>
          </p:cNvCxnSpPr>
          <p:nvPr/>
        </p:nvCxnSpPr>
        <p:spPr>
          <a:xfrm>
            <a:off x="10233007" y="2224361"/>
            <a:ext cx="1002015" cy="138366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ED56144E-9EB4-99BF-A053-3A23AD1FD794}"/>
              </a:ext>
            </a:extLst>
          </p:cNvPr>
          <p:cNvSpPr txBox="1"/>
          <p:nvPr/>
        </p:nvSpPr>
        <p:spPr>
          <a:xfrm>
            <a:off x="1556418" y="2307026"/>
            <a:ext cx="5654112" cy="1121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tứ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song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song</a:t>
            </a:r>
            <a:endParaRPr lang="en-US" sz="24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733D886D-1441-7B52-8F5E-2013D2E01106}"/>
              </a:ext>
            </a:extLst>
          </p:cNvPr>
          <p:cNvCxnSpPr/>
          <p:nvPr/>
        </p:nvCxnSpPr>
        <p:spPr>
          <a:xfrm>
            <a:off x="3423920" y="2682240"/>
            <a:ext cx="393192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id="{A4D647E2-E629-361D-260D-D8D75087BB6D}"/>
              </a:ext>
            </a:extLst>
          </p:cNvPr>
          <p:cNvCxnSpPr>
            <a:cxnSpLocks/>
          </p:cNvCxnSpPr>
          <p:nvPr/>
        </p:nvCxnSpPr>
        <p:spPr>
          <a:xfrm>
            <a:off x="1285240" y="2682240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Đường nối Thẳng 62">
            <a:extLst>
              <a:ext uri="{FF2B5EF4-FFF2-40B4-BE49-F238E27FC236}">
                <a16:creationId xmlns:a16="http://schemas.microsoft.com/office/drawing/2014/main" id="{C71A908D-6BCC-83FA-46A7-F55385CD20A4}"/>
              </a:ext>
            </a:extLst>
          </p:cNvPr>
          <p:cNvCxnSpPr>
            <a:cxnSpLocks/>
          </p:cNvCxnSpPr>
          <p:nvPr/>
        </p:nvCxnSpPr>
        <p:spPr>
          <a:xfrm>
            <a:off x="1290320" y="2682240"/>
            <a:ext cx="0" cy="91948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Đường nối Thẳng 385">
            <a:extLst>
              <a:ext uri="{FF2B5EF4-FFF2-40B4-BE49-F238E27FC236}">
                <a16:creationId xmlns:a16="http://schemas.microsoft.com/office/drawing/2014/main" id="{C606A155-973B-6824-C1B0-9D34512373F9}"/>
              </a:ext>
            </a:extLst>
          </p:cNvPr>
          <p:cNvCxnSpPr>
            <a:cxnSpLocks/>
          </p:cNvCxnSpPr>
          <p:nvPr/>
        </p:nvCxnSpPr>
        <p:spPr>
          <a:xfrm>
            <a:off x="1285240" y="3601720"/>
            <a:ext cx="60706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Đường nối Thẳng 387">
            <a:extLst>
              <a:ext uri="{FF2B5EF4-FFF2-40B4-BE49-F238E27FC236}">
                <a16:creationId xmlns:a16="http://schemas.microsoft.com/office/drawing/2014/main" id="{991BDC79-8599-B72D-156E-275DDF145690}"/>
              </a:ext>
            </a:extLst>
          </p:cNvPr>
          <p:cNvCxnSpPr>
            <a:cxnSpLocks/>
          </p:cNvCxnSpPr>
          <p:nvPr/>
        </p:nvCxnSpPr>
        <p:spPr>
          <a:xfrm>
            <a:off x="7348220" y="2682240"/>
            <a:ext cx="0" cy="91948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5948A6F-B337-1BFD-941C-C25A4B9F466D}"/>
              </a:ext>
            </a:extLst>
          </p:cNvPr>
          <p:cNvSpPr txBox="1"/>
          <p:nvPr/>
        </p:nvSpPr>
        <p:spPr>
          <a:xfrm>
            <a:off x="8389975" y="1661365"/>
            <a:ext cx="412292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#9Slide03 SVNAvo" panose="02040603050506020204" pitchFamily="18" charset="0"/>
              </a:rPr>
              <a:t>A</a:t>
            </a:r>
            <a:endParaRPr lang="en-US" sz="2400" dirty="0">
              <a:latin typeface="#9Slide03 SVNAvo" panose="020406030505060202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B8C1F1A-0469-C33C-6ABF-EFB0B0BF8D1C}"/>
              </a:ext>
            </a:extLst>
          </p:cNvPr>
          <p:cNvSpPr txBox="1"/>
          <p:nvPr/>
        </p:nvSpPr>
        <p:spPr>
          <a:xfrm>
            <a:off x="10078357" y="1656385"/>
            <a:ext cx="360996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#9Slide03 SVNAvo" panose="02040603050506020204" pitchFamily="18" charset="0"/>
              </a:rPr>
              <a:t>B</a:t>
            </a:r>
            <a:endParaRPr lang="en-US" sz="2400" dirty="0">
              <a:latin typeface="#9Slide03 SVNAvo" panose="020406030505060202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A15B283-35BF-E920-73FE-EC43C57F004D}"/>
              </a:ext>
            </a:extLst>
          </p:cNvPr>
          <p:cNvSpPr txBox="1"/>
          <p:nvPr/>
        </p:nvSpPr>
        <p:spPr>
          <a:xfrm>
            <a:off x="11125674" y="3451169"/>
            <a:ext cx="434734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#9Slide03 SVNAvo" panose="02040603050506020204" pitchFamily="18" charset="0"/>
              </a:rPr>
              <a:t>C</a:t>
            </a:r>
            <a:endParaRPr lang="en-US" sz="2400" dirty="0">
              <a:latin typeface="#9Slide03 SVNAvo" panose="020406030505060202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5EAB25D-1C47-C17B-2B7A-999C4B447AF8}"/>
              </a:ext>
            </a:extLst>
          </p:cNvPr>
          <p:cNvSpPr txBox="1"/>
          <p:nvPr/>
        </p:nvSpPr>
        <p:spPr>
          <a:xfrm>
            <a:off x="7976079" y="3451169"/>
            <a:ext cx="413896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#9Slide03 SVNAvo" panose="02040603050506020204" pitchFamily="18" charset="0"/>
              </a:rPr>
              <a:t>D</a:t>
            </a:r>
            <a:endParaRPr lang="en-US" sz="2400" dirty="0">
              <a:latin typeface="#9Slide03 SVNAvo" panose="020406030505060202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5C43D3B-76A1-DDAC-BC66-155A8570E76A}"/>
              </a:ext>
            </a:extLst>
          </p:cNvPr>
          <p:cNvSpPr txBox="1"/>
          <p:nvPr/>
        </p:nvSpPr>
        <p:spPr>
          <a:xfrm>
            <a:off x="1214016" y="4237192"/>
            <a:ext cx="5581977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SVNAvo" panose="02040603050506020204" pitchFamily="18" charset="0"/>
              </a:rPr>
              <a:t>Ví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dụ</a:t>
            </a:r>
            <a:r>
              <a:rPr lang="en-US" sz="2400" dirty="0">
                <a:latin typeface="#9Slide03 SVNAvo" panose="02040603050506020204" pitchFamily="18" charset="0"/>
              </a:rPr>
              <a:t>: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ABCD </a:t>
            </a:r>
            <a:r>
              <a:rPr lang="en-US" sz="2400" dirty="0" err="1">
                <a:latin typeface="#9Slide03 SVNAvo" panose="02040603050506020204" pitchFamily="18" charset="0"/>
              </a:rPr>
              <a:t>có</a:t>
            </a:r>
            <a:r>
              <a:rPr lang="en-US" sz="2400" dirty="0">
                <a:latin typeface="#9Slide03 SVNAvo" panose="02040603050506020204" pitchFamily="18" charset="0"/>
              </a:rPr>
              <a:t> AB // CD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2BCA485-6E69-BFBF-510B-031C837199A9}"/>
              </a:ext>
            </a:extLst>
          </p:cNvPr>
          <p:cNvSpPr txBox="1"/>
          <p:nvPr/>
        </p:nvSpPr>
        <p:spPr>
          <a:xfrm>
            <a:off x="1912224" y="4958441"/>
            <a:ext cx="1423788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Đáy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lớn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: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1B4BC28-3235-BE5F-439B-FCA627B8E1EC}"/>
              </a:ext>
            </a:extLst>
          </p:cNvPr>
          <p:cNvSpPr txBox="1"/>
          <p:nvPr/>
        </p:nvSpPr>
        <p:spPr>
          <a:xfrm>
            <a:off x="1912224" y="5631397"/>
            <a:ext cx="1787669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bên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3AFBA57-BD01-1028-CB40-749E5C8AAF50}"/>
              </a:ext>
            </a:extLst>
          </p:cNvPr>
          <p:cNvSpPr txBox="1"/>
          <p:nvPr/>
        </p:nvSpPr>
        <p:spPr>
          <a:xfrm>
            <a:off x="6159172" y="5632891"/>
            <a:ext cx="1992853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Đường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cao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: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59CF397-468A-685D-B33B-3BA6F4C3CC21}"/>
              </a:ext>
            </a:extLst>
          </p:cNvPr>
          <p:cNvSpPr txBox="1"/>
          <p:nvPr/>
        </p:nvSpPr>
        <p:spPr>
          <a:xfrm>
            <a:off x="6161222" y="4958441"/>
            <a:ext cx="1550424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Đáy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nhỏ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: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8E8445C-497A-47ED-CAA3-289593AB4069}"/>
              </a:ext>
            </a:extLst>
          </p:cNvPr>
          <p:cNvSpPr txBox="1"/>
          <p:nvPr/>
        </p:nvSpPr>
        <p:spPr>
          <a:xfrm>
            <a:off x="7714387" y="4969914"/>
            <a:ext cx="588623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AB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4286262-C539-929E-1127-B29FE881228C}"/>
              </a:ext>
            </a:extLst>
          </p:cNvPr>
          <p:cNvSpPr txBox="1"/>
          <p:nvPr/>
        </p:nvSpPr>
        <p:spPr>
          <a:xfrm>
            <a:off x="3231375" y="4969914"/>
            <a:ext cx="663964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CD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AFFBB94-E2E4-7DB4-11E9-2430817092EE}"/>
              </a:ext>
            </a:extLst>
          </p:cNvPr>
          <p:cNvSpPr txBox="1"/>
          <p:nvPr/>
        </p:nvSpPr>
        <p:spPr>
          <a:xfrm>
            <a:off x="3713372" y="5633274"/>
            <a:ext cx="1617751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AD </a:t>
            </a:r>
            <a:r>
              <a:rPr lang="en-US" sz="2400" dirty="0" err="1">
                <a:latin typeface="#9Slide03 SVNAvo" panose="02040603050506020204" pitchFamily="18" charset="0"/>
              </a:rPr>
              <a:t>và</a:t>
            </a:r>
            <a:r>
              <a:rPr lang="en-US" sz="2400" dirty="0">
                <a:latin typeface="#9Slide03 SVNAvo" panose="02040603050506020204" pitchFamily="18" charset="0"/>
              </a:rPr>
              <a:t> BC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2865C1A-4309-F80B-894A-2574D994B4F3}"/>
              </a:ext>
            </a:extLst>
          </p:cNvPr>
          <p:cNvSpPr txBox="1"/>
          <p:nvPr/>
        </p:nvSpPr>
        <p:spPr>
          <a:xfrm>
            <a:off x="8136865" y="5636523"/>
            <a:ext cx="570990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BH</a:t>
            </a:r>
          </a:p>
        </p:txBody>
      </p: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CE7A2F05-7504-C333-D3F2-215BCB586AF4}"/>
              </a:ext>
            </a:extLst>
          </p:cNvPr>
          <p:cNvCxnSpPr>
            <a:cxnSpLocks/>
          </p:cNvCxnSpPr>
          <p:nvPr/>
        </p:nvCxnSpPr>
        <p:spPr>
          <a:xfrm>
            <a:off x="10044031" y="3412744"/>
            <a:ext cx="0" cy="195282"/>
          </a:xfrm>
          <a:prstGeom prst="line">
            <a:avLst/>
          </a:prstGeom>
          <a:ln w="15875">
            <a:solidFill>
              <a:srgbClr val="C84F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C6AF0631-9675-6E18-7417-39DE27A3BE37}"/>
              </a:ext>
            </a:extLst>
          </p:cNvPr>
          <p:cNvCxnSpPr>
            <a:cxnSpLocks/>
          </p:cNvCxnSpPr>
          <p:nvPr/>
        </p:nvCxnSpPr>
        <p:spPr>
          <a:xfrm rot="5400000">
            <a:off x="10141672" y="3327571"/>
            <a:ext cx="0" cy="195282"/>
          </a:xfrm>
          <a:prstGeom prst="line">
            <a:avLst/>
          </a:prstGeom>
          <a:ln w="15875">
            <a:solidFill>
              <a:srgbClr val="C84F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C62A3221-291B-16A9-14EC-9F93AA3CF01F}"/>
              </a:ext>
            </a:extLst>
          </p:cNvPr>
          <p:cNvSpPr txBox="1"/>
          <p:nvPr/>
        </p:nvSpPr>
        <p:spPr>
          <a:xfrm>
            <a:off x="10044031" y="3447358"/>
            <a:ext cx="394660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#9Slide03 SVNAvo" panose="02040603050506020204" pitchFamily="18" charset="0"/>
              </a:rPr>
              <a:t>H</a:t>
            </a:r>
            <a:endParaRPr lang="en-US" sz="2400" dirty="0">
              <a:latin typeface="#9Slide03 SVNAvo" panose="02040603050506020204" pitchFamily="18" charset="0"/>
            </a:endParaRPr>
          </a:p>
        </p:txBody>
      </p:sp>
      <p:pic>
        <p:nvPicPr>
          <p:cNvPr id="51" name="Picture 32">
            <a:extLst>
              <a:ext uri="{FF2B5EF4-FFF2-40B4-BE49-F238E27FC236}">
                <a16:creationId xmlns:a16="http://schemas.microsoft.com/office/drawing/2014/main" id="{19B475D1-FCD5-9481-9A16-81D457CCC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4" y="2427737"/>
            <a:ext cx="557057" cy="509006"/>
          </a:xfrm>
          <a:prstGeom prst="rect">
            <a:avLst/>
          </a:prstGeom>
        </p:spPr>
      </p:pic>
      <p:pic>
        <p:nvPicPr>
          <p:cNvPr id="56" name="Hình ảnh 55">
            <a:extLst>
              <a:ext uri="{FF2B5EF4-FFF2-40B4-BE49-F238E27FC236}">
                <a16:creationId xmlns:a16="http://schemas.microsoft.com/office/drawing/2014/main" id="{0751AD64-DD7A-1047-820B-70E8A4E08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4" y="4350663"/>
            <a:ext cx="451242" cy="451242"/>
          </a:xfrm>
          <a:prstGeom prst="rect">
            <a:avLst/>
          </a:prstGeom>
        </p:spPr>
      </p:pic>
      <p:sp>
        <p:nvSpPr>
          <p:cNvPr id="57" name="Hình Bầu dục 56">
            <a:extLst>
              <a:ext uri="{FF2B5EF4-FFF2-40B4-BE49-F238E27FC236}">
                <a16:creationId xmlns:a16="http://schemas.microsoft.com/office/drawing/2014/main" id="{CD56983F-8258-CE35-256D-C6825695A79B}"/>
              </a:ext>
            </a:extLst>
          </p:cNvPr>
          <p:cNvSpPr/>
          <p:nvPr/>
        </p:nvSpPr>
        <p:spPr>
          <a:xfrm>
            <a:off x="6046882" y="5285560"/>
            <a:ext cx="104775" cy="1047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ình Bầu dục 58">
            <a:extLst>
              <a:ext uri="{FF2B5EF4-FFF2-40B4-BE49-F238E27FC236}">
                <a16:creationId xmlns:a16="http://schemas.microsoft.com/office/drawing/2014/main" id="{CECCBCD2-C439-0C79-F4EC-6E7BB2DF9C3E}"/>
              </a:ext>
            </a:extLst>
          </p:cNvPr>
          <p:cNvSpPr/>
          <p:nvPr/>
        </p:nvSpPr>
        <p:spPr>
          <a:xfrm>
            <a:off x="6046882" y="5936053"/>
            <a:ext cx="104775" cy="1047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31E5C7-47A2-13C3-AF39-12E66BF45AB4}"/>
              </a:ext>
            </a:extLst>
          </p:cNvPr>
          <p:cNvSpPr/>
          <p:nvPr/>
        </p:nvSpPr>
        <p:spPr>
          <a:xfrm>
            <a:off x="1788153" y="5285560"/>
            <a:ext cx="104775" cy="1047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Hình Bầu dục 383">
            <a:extLst>
              <a:ext uri="{FF2B5EF4-FFF2-40B4-BE49-F238E27FC236}">
                <a16:creationId xmlns:a16="http://schemas.microsoft.com/office/drawing/2014/main" id="{0A14F6B4-56ED-A57B-AA06-8F742462574C}"/>
              </a:ext>
            </a:extLst>
          </p:cNvPr>
          <p:cNvSpPr/>
          <p:nvPr/>
        </p:nvSpPr>
        <p:spPr>
          <a:xfrm>
            <a:off x="1788153" y="5936053"/>
            <a:ext cx="104775" cy="1047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Hộp Văn bản 384">
            <a:extLst>
              <a:ext uri="{FF2B5EF4-FFF2-40B4-BE49-F238E27FC236}">
                <a16:creationId xmlns:a16="http://schemas.microsoft.com/office/drawing/2014/main" id="{3DCB6C8A-9E74-C800-9F4B-C6CE974B4E84}"/>
              </a:ext>
            </a:extLst>
          </p:cNvPr>
          <p:cNvSpPr txBox="1"/>
          <p:nvPr/>
        </p:nvSpPr>
        <p:spPr>
          <a:xfrm>
            <a:off x="6573942" y="6076633"/>
            <a:ext cx="3685624" cy="48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#9Slide03 SVNAvo" panose="02040603050506020204" pitchFamily="18" charset="0"/>
              </a:rPr>
              <a:t>(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#9Slide03 SVNAvo" panose="02040603050506020204" pitchFamily="18" charset="0"/>
              </a:rPr>
              <a:t>kẻ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#9Slide03 SVNAvo" panose="02040603050506020204" pitchFamily="18" charset="0"/>
              </a:rPr>
              <a:t>vuông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#9Slide03 SVNAvo" panose="02040603050506020204" pitchFamily="18" charset="0"/>
              </a:rPr>
              <a:t>góc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#9Slide03 SVNAvo" panose="02040603050506020204" pitchFamily="18" charset="0"/>
              </a:rPr>
              <a:t>từ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#9Slide03 SVNAvo" panose="02040603050506020204" pitchFamily="18" charset="0"/>
              </a:rPr>
              <a:t> B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#9Slide03 SVNAvo" panose="02040603050506020204" pitchFamily="18" charset="0"/>
              </a:rPr>
              <a:t>đến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#9Slide03 SVNAvo" panose="02040603050506020204" pitchFamily="18" charset="0"/>
              </a:rPr>
              <a:t> CD)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572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20" grpId="0"/>
      <p:bldP spid="34" grpId="0"/>
      <p:bldP spid="57" grpId="0" animBg="1"/>
      <p:bldP spid="59" grpId="0" animBg="1"/>
      <p:bldP spid="62" grpId="0" animBg="1"/>
      <p:bldP spid="384" grpId="0" animBg="1"/>
      <p:bldP spid="3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11. Hình thang cân (tiết 1)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gidZWYeJTIZwGAACTFwAAHQAAAHVuaXZlcnNhbC9jb21tb25fbWVzc2FnZXMubG5nrVjNj9tEFL8j8T+MIq0EUmkLEhVC21QTZ3ZjrWOn9qTbBSFr1p5sRmt7gj/SLic4cUECJE5ISCA+RBFIHDhlJTik4v8Ifwlvxk6aFCrb2z1U2oz7fu/Nm/d7X/v3HscRmvM0EzK523nz5u0O4kkgQ5Gc3e2M6cEb73RQlrMkZJFM+N1OIjvoXvfVV/YjlpwV7IzD36++gtB+zLMMfmZd9evZbyTCu51Rz8eGQTzP7FnEx+O+6fg2dl1MTcf2LdwjVqeLi1BIlLA0ZTkYs3+rQqgHHFn4hLi+ZxAAVdAO9b3xaOS4lPQ7XTrlKBNxEWlcJDKUyBxlxWwm05yHSCQoh//CggA0iFMRifwCxTLkLUzwjkzbB/X6ftWxaZn0xB86fQI2FGmCQPm1KbEdd4itHfTJ5BrgRy7xiE3BnaOBQ51Od5TyjCc5T9FsKnPZBs8y+2Co7xz4hjO2aafrRSLkaO/+mHj65e3xsEfcPTAd7VGHwn3Wn7y9FooegJ7/CagHoOxqAXWMwQFD7B6VPjFcAgd9/9ikg07XSDlTYfNI5FMkvFkKVEF8zqKijK+KTHXqetg48qnj49HI740pfWZ3jwXnddKGMxxh+8S3nEPH75mHYJaMZyy5QJY8k6+9deedx2++fef1VjAeBJS1C4Q00tu3GwDZ1HUsH9CI5dvkIbw2NVeLP0eIri5/MNrJO2NqmTYE9tMv/v59dfkNOPhULH9J2qFAKD/odO+P8QmyVotvzVrpsetC6Fdxa3o6jygPWUTnkRNZoCmbc5RLNBf8kc4aQA2RQn7RkQ0fAgkHSVHLu74zxBBawDbqmoYKW6CHTNOLG2UyKvKpTEFdhkKRsdMIAk7pVLGmvs9KVpYRJ1UCg7QWypiJ5Ga96mPbcnBfh94QYh4fqhyyuRQg7cDrQJ8rMt0AFY+SSLIQTVIOgI6H2GwWiaBKrRUbRhG7qLXCxcemfQgUcCwPslp/fdLpkiRE/ZSpy7ZEcbFHXLjLavHk4gqiviaAlkb5avFjjoLV4vt2QAPzcGDBP6oM6S0XOUqWT3JUnzl3YUbE3hZPpqvLz+sQqryNPe/YcfvKjyptMzRjWfZIpuFO4G4/cR2waRsOcMOgW+Cqqm6AIWQEdA1pyoO8HgysxDrkK6rBtSEmfaqzhmJZXGTgeshDEc+5tlaoq7BAR9kpn0igXMTZvKQDaNf8q418C49tY+D36CbXWqxIgmlDOeDr/1JmmyBFxndoUGtTheb3nIeQcDpd22kj4Rx1us5RG4kT4oGTiVcnY+MH5mFZTyEVrvPUOg8GTKWd6KLqOFQ0zYUsMjhRLoFspV8ku9lOjUegAbCpia0XpNsSdd2ynYk5BzvSkKe1iqAaGKSvCHZ/bL7nH2DT0iX9+dBjF7o9ZOGcJQGHYAuYetML+BaKUH9TYa/1f1iIjxDLq+y/VxUOu08e7rW1Z6fWvIARLM95PMvrVCuHVeZfxQpF8Rea0OTqV9O/6d6v5WW2+v2Xfp+duaLNG9Ua8ZKeav5a121JNSIQ6GGAqQTajqi51ECp7ZmQ6waifkB5JmfaBzvziJlMZHNp26kAbImuiuENwMfacg+6nxiqUHNZPaRsm6/Hk+byx6TnmRSqzjE/zUReq1nzuXF91XS+emHdamN3ig01qQUm2wB4tpm+IxGD/WEDzPGQrD1QloidmxzLIgo1/SNxrssE+LaI+X8b5EkqY30asWwd/mWZuvcyVpSXc0uloxb91IbBjd9ni8BXfyWPYBfaGAPbhup9DMX2qKEQ0Ee5wqLeunUCHsUsD6ZQjieySMKGQOVs1icHGMCqO9PlrzE6F6vFX3FDlOdsKU9RdfpuKxDV1kEmJRuw922Z8+yD1iDqLhuMctWR88d5PdC4p0PJ852DA2jnJpM6CYp7uyYfDkxkDJZfNxGshuu16FCN5zAgNxjSqQlMuJaJlZUFMpYxHN2s10vVlk8HDqYUG4MhcNFTk9rlpzP09Mvlb8kUnS9/jtsgrUPQcMYujH4Vmw1ZpNBUUJFHHJHHTHGwDaraGkG21kMcoC2/sg+RAc5Fg9XlZwaC2fLXURs8/czwwFOBguly0UZ0s0WhYvlLAW5aXX7SRv75ykunyz/UY0LznZzpvYxAmVwtvqvNd8ob1Bz5uN/XqyZwTCSC87LpCGFCDaqdUyTPZFMwY4BtKDPP4fFQ5G0BXUI2qyO1GNFLCEsytQT/5+Of6uTL9WOVxCFPlr+fZcn5fwv95lem1+f7t7a26f8CUEsDBBQAAgAIAOCJ1lY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4InWVi67a1jEBQAAZB8AACcAAAB1bml2ZXJzYWwvZmxhc2hfcHVibGlzaGluZ19zZXR0aW5ncy54bWzlWctu20YU3fsrBiyyjGX5lcSQFMgSFRHRKyLdxCgKY0SOxKlJDsMZylFW3XVToCjQVVcF+kADpD8gA+1C/RH1S3pJ2pRkydIoiYy0WfjB4T1n7tzL+yJzj1+5DuqTgFPm5ZXs9o6CiGcyi3q9vHJiVO4/VBAX2LOwwzySVzymoMeFrZwfdhzKbZ0IAaIcAY3Hj3yRV2wh/KNM5uLiYptyP4juMicUwM+3TeZm/IBw4gkSZHwHD+CPGPiEK1cMEgTw4zLvClbY2kIolzDVmRU6BFELNPdodCjsVBzMbSWTiHWwed4LWOhZJeawAAW9Tl75rKSWs+W9a5mEqkxd4kU24QVYjJbFEbYsGmmBHZ2+JsgmtGeDutmdfQVdUEvYeWVvZzfiAfnMPE/MnhweRzwlBlbwxNUGLhHYwgInl8mOAemSANxBeEEEIQHSmbUpSUFeiXQhWbIGHnapacAdFNkqr5SNs7ZaUdtqo6SenbRriarSCEMzaqoURq9pZfWs0TRU/axq1Gtrgwz1hbEGaF3NpOlbbVVXG4baPjvWmmsi5JWaYNR6UautiXmuHuuase5OjWJ9XUir2mzIYUrNeqvYOF1LteppS23XtMbTM6PZrBlaa4KKn/upJzyXmQ2WHAQVC4PpkBB26HY8TB1IUDfighMBKc7BQY8YrEIhgrvY4URBX/mk9yzEDhWDKKohE54T4he5T0zRjiI2r0RRqEzoEkJQDMI4zQcHj9J08ODhzNEzye6TYy3UMpcmyJbNBLtj7bM7B6n6j/aXq3+LojlI0D72BjXWu3PtDw5T7XcPD5erv0jNXJ9ahDVwEMQpel79lebbnVSD7N4qFW7ZLYeFwKYNpUNcZ/7plWspGtkem4L2oS6RG7p2Q8fRQ99ngZgUj+nFVIlbaHJd5s3ETnSNOsyxUq8Rt0OsBnbJVMHVz6lXAcmsgroQ5Q74s+kTD+nYgyJPBfjYTAl42OGCiri4V66kiwHFDgI+6EIIqutzPjdtHPCZsE79ExVWs/BFgwnCv0zMnSzdKqo74AIUJRcpedWzUDnAF9CUyIgfj4YCeaM38MseX363HkQwGXljPHwzkBZEYjz8VSBzPPxZ6rguJCcZweekw6kgUqIsdCw0YCFy6DmYniFII6EL/9kETfdHqBswN16FHk4gHnuqT8kFsR7LbHQKW7ghIKNAd4hIdngZ0teoQ7osAF6C++BJWKc84d9ei9jHnE9I8bWO95IuQ2uU1Rf3ogNiq4+hY1uPHCKeuL7YCD8eII+JaxyYw8QhJ7FTLGrF92TOtv3ubkiTDvj5A3ljhp9TN3Twh6RPDTJFvUGXb2aXdRy/UgPpbW3cjwM9Ct6YGkKcgksSTrhhQsGgXkhkCU3sIeY5A4RN6Pp4lDb6lIUcVpIEkVDzd9cwwcNjGl/1oLjBjoFFAinKnezu3v7B4YOHj462M/98/dv9paCrfrjl4Gi7pCEuLZ28pJE3prwVuFumKTnUjZlqBejWyUoat66aS6YsaeSCgUYae3PikgbOzV0rkEumrxXIJTPYHLbCAjfKV9bck7B4hJeAa9FxiyVD+1wzThcQxEE03/3lMlFnurhRjYeGj7VP1dViu1RF4OiTmqEfySSWBoMcLkwbUlM3eo8liYnnDBnZ+vjylxKqRb9lxJ9UNVSqjn6UkX12UjwF5uFPmlS3qo2Hf7aQIavJqapL2aIpI9V8KiPVTtrW1lTLKqUCtCG9pKxCI+JQF/pm686KyvukeKnA/sDVYWNZ87+Rv9570E4S4GbylzF666JzOh7+5W7s+f00yswmvfQ/NvvH/RrqE3tXpBOCXBi0ZWSr0I/I6XH5jY/+/n70h2ej89HvUnmmNPqh8QSVoHNA1fHltyVoIoZvW3eaoWafdV2ta8fNWvkTKAkfqQWTq/Tz0cz3ovQ7xuxH2eiOSz3qglmjdwHpl9zCwf5OLrP41tYWsM1+GS9s/QtQSwMEFAACAAgA4InWVkb8hKOFAwAAnwwAACEAAAB1bml2ZXJzYWwvZmxhc2hfc2tpbl9zZXR0aW5ncy54bWyVV9tuGjEQfc9XIPoeEkpFKm2QuEWKmiZRE/Fu2AEsvPbK9pLyBf2gPvaxX9I/6fjGemE3ECwkPHOOPeM5HotEbShvbUEqKvhtu9seXLRayaKQErh+hSxnREOLkwxu2zP6788v3Vr//U3aHYcTTMgX0JrylTKWYGvR9LY9L7QW/HIhuMbFLrmQGWHtwac7+0k6FnmKJTC2czlLsoBymy/dm9HkLIrfozfqT8ZfmwgLkeWE7x7ESlzOyWKzkqLg6cnQ1rscJKN8g8irr/3xtN+EZFTpew1ZJabpjRnnUXIJSoELqTfqdU+yGJkDCztd2c+ZnHir97I/oG2potrShtdmNNFysoLqIY+nk+vJ52Y8x9UrhOFoOrm7fp+g4ac2de/3bnrDRigjO5AfKXku8iI/IHTNaCRIsTIH+qFNAocJkuL1Q8LkyoyTBJOQ2ehkFRSjKZZByNRJ8cqMJrA/yyMV+Z9xk0jM3ZaCPZsiHHQPo5A5g4GWBSSdMHM+tRZvT4XGywSDJWEKAbGpBD1jhs+kUGGZqq3E/YA3ytMI5A0lYiZYkcHYxRsBq/YSPx6PbF+J49vbogAlbL0xirA0lshHPNYjZGQskS+mWk+c7Y7ghx7HCXoYEV/M908fvcAJTsN5hVnwmp0ezC1X0dbeEDCZSGFgZfVKMzBVSzrW5kLqHMWUcLKlK6LxcfpucPOdTUYlnQOHV1q9rhJNNYM6uS1EIRUGg+6Zz9ZXrsbjKO7hUEP9AEvtU63aypqYxyKWgp2fFrpfbn9sbt7S+JTctonWZLHO8G1U7Zbn4fXDZdyjfMwwzRrhIO/5UkQcG1gTKSNyA/JVCHbuNlxoUOcuL9ylbYLvj9QVtr5+iV+krrC8yOYgp6gHCkGQVZvDrelqzfCrZxTeIA1OX7MGr6PqNa7HCd0LPjJ4CQCRi3W4Dm7iPFnBNGWwBRa2iiw25abcEoX6r8vY6MsLMFJcvSSjC1oq0vegUirV3hTZa/AzjKqW4BynNa/JXNm0Kg0l9PZy4Uq3D03SKC/uj3buhVRZGP11x4eVqpwlKbR40USG+13OfepkC0NOM9t/0BFtX+NxHCZE7k/FOkOVjuxlCObN2i+2F2WNp4liuuygW0exnsMW+4pXc7CUAHF7tcaL6AH4Bru5IDJ93EMqL0KN27ExR3wzbbfGPp/lOulEJlecfRnwN/4xGfwHUEsDBBQAAgAIAOCJ1lbGO2pIwAUAAO4eAAAmAAAAdW5pdmVyc2FsL2h0bWxfcHVibGlzaGluZ19zZXR0aW5ncy54bWzlWctu20YU3fsrBiyyjOVH7DiG5ECW6IiIXhHpJkZRGCNyJE495LCcoRxl1V03BYoCXXVVoA80QPoDMtAu1B9Rv6SXpE1JtiyNUstB2oVlc3TPmTv3zn2Z+aevPYZ6JBSU+wVtc31DQ8S3uUP9bkE7to4e7mlISOw7mHGfFDSfa+jpwVo+iNqMCtckUoKoQEDji/1AFjRXymA/lzs/P1+nIgjjbzmLJPCLdZt7uSAkgviShLmA4T78kv2ACO2SQYEAfjzuX8IO1tYQyqdMNe5EjCDqgOY+jQ+FWUV6TMulUm1sn3VDHvlOiTMeorDbLmiflPTyZnn7SiZlKlOP+LFJxAEsxstyHzsOjZXAzKRvCHIJ7bqg7ebGIw2dU0e6BW17YyvmAfncTZ6EPT07jnlKHIzgy8sNPCKxgyVOH9MdQ9IhIXiDiAMZRgRIp9YmJCV5LbOFdMnp+9ijtgXfoNhUBa1snbb0I72l10v66XGrmqqqjLAMq6orYcyqUdZP6w1LN08rVq26NMjSX1lLgJbVTJm+2dJNvW7prdNDo7EkQl2pMUavFY3qkpiX+qFpWMvuVC/WloU0K426GqbUqDWL9ZOlVKucNPVW1ag/P7UajaplNMeo5N5P3PB8bjpY8hBUPAonQ0K6kdf2MWWQn67FhSASMhzDYZdY/IhCBHcwE0RDXwSk+yLCjMp+HNWQCM8ICYoiILZsxRFb0OIo1MZ0KSEoBmGc5YOdJ1k6eLw3dfRcuvv4WDO1zGf5selyye9Z+82NnUz9J4/mq3+LonnIzwH2+1XevXftd3Yz7bd2d+erP0vNfI86hNdxGCYp+qb6C823Na4Gm9uLVLhltzyWEtsulA55lfknV66kaGx7bEvag7pErunaiRgzoyDgoRwXj8nFTIlbaPId7k/FTvyM2pw5mdeI1yZOHXsQwc0jX0MdCGsGDmwExEcm9qGoUwlOtTOEiNpCUpkU86NL6WJIMUNQsKHrIKhm3nCy7eJQTMVx5pC4ktoHn9W5JOLz1L7p0q2iJgObozibKMnrvoPKIT6HJkRF/HA4kMgfvoUPd3Tx7XIQyVXkrdHgbV9ZEMnR4BeJ7NHgJ6XjepCNVARfkragkiiJ8og5qM8jxOgZmJ4jyBuRB3+5BE02RKgTci9ZZVhIJBJP9Sg5J85TlY1OYAsvAmQc2YzIdIcvI/oGtUmHh8BLcA88CetUpPzrSxEHWIgxKb7S8UHaVhj1sv7qQXxA7PQwtGjLkUOIEy+QK+HHfeRzeYUDc9g4EiRxikOd5DuVs62/vxuyLAN+viNvTPEL6kUM3yV9ZpAJ6hW6fDW7LOP4hRoob+viXhLocfAm1BDiFFyScsIXNtQS6kdEldDGPuI+6yNsQ5sn4rTRozwSsJImiJRavL+GKR6uafLUhekRdgwdEipRbmxubT/a2X2892R/Pff3V78+nAu6bICbDMfbpR1wae6opYy8NtYtwN0yPqmhrg1RC0C3jlLKuGXVnDNWKSNnTDDK2OsjljLwxqC1ADln3FqAnDN03cAe8dCL85Vz4ybMntkV4EZ83GLJMj41rJMZBEkQ3ez+8rm4FZ3dmSZTwrXGtP3hOlNTL7ZKFQSuPa5a5r5KKqlzyNrSdiEZdeJ/VSliklFCRbY2uvi5hKrxp4r4s4qBSpXhDyqyL46LJ8A8+NFQ6k+N0eCPJrJUNTnRTSVbNFSkGs9VpFppo9qcaFKVVIDGo5sWUmg9GPWgU3burYz8m6SuFMp3XA9Wlic/jow1c5amc1NWmuRWk7Gs4TsPndHR4E9vZTf2Iy4lH84x/2FLzwwBMatsI5N4NAbdU/3+n/37xyQEeTA7q8hWoOFQ0+Pi6wD99d3wd99FZ8PflNJKafh9/RkqQWuAKqOLb0rQJQzeNe81IU3fc1OvGYeNanmlF56q3fiPIsvcrfnSp+z9z9QLn+xFxPRb1TVYn35HfbD2D1BLAwQUAAIACADgidZWuvKsHbIBAABoBgAAHwAAAHVuaXZlcnNhbC9odG1sX3NraW5fc2V0dGluZ3MuanONlE1vwjAMhu/8CtRdJwSsE7AbUJAmcZg0btMOaWtKRRpHSWAwxH9fU76SkDLiC3l5eB07xPtGs1xBEjTfmvvqc7X/sPeVBlpTYg3Ptk5r9ELrgaR5CvO8AJozCBxkc/7pRT5cCZ9xwCrTePepbaXhF6D+ZkGoNHHusRAeTXq0jUf78WhbX+Jfq7JTVceKjDbHa6WQtRJkCphqMRQFqZjgaVots0AHxg2If9AFScAyfe32R1EteXUMR71oPDC5BAtO2G6GGbZikqwygWuW1uVf7jiI8sJXR6A96I0nPROguVTvCgo38aSvo57kAqSES95wFHa9MCUxUMO3Xa07qGPsFuTQm1zm6kwPOzpMmpMMbro0nkSd6MXGWOnlcsPRJJp2bjkFW3W6nV7YD4cWQckOxAMXw5Gv+S3X1WFxAjPdkUcszyhFkuYsO3JRW4eX04fVtnXdqyZGK0aRXv4VbR0mc23G6WatZ4bOM1v6XmjhE9mDs0F5n7d08s58KWqnmqOhR+P3xpR1FOVOGr3/agZEKZIsi3KAlMOzbAIRKxBzRFqe/ducC75jJrX1uKJzqMbhD1BLAwQUAAIACADgidZWh66fYGkAAABqAAAAHAAAAHVuaXZlcnNhbC9sb2NhbF9zZXR0aW5ncy54bWyzsa/IzVEoSy0qzszPs1Uy1DNQUkjNS85PycxLt1UKDXHTtVBSKC5JzEtJzMnPS7VVystXUrC347LJyU9OzAlOLSkBKixWKMhJrEwtCknNBTJKUv0Sc4EqwzIf7m4vUcg4vDlRSd+OCwBQSwMEFAACAAgA4InWVqXxdkL0PgAAamQAABcAAAB1bml2ZXJzYWwvdW5pdmVyc2FsLnBuZ+28C1jSd/8/7LZ7tXuzXPe93eWRba61tpIppeIB1u0mNUvXYZ1UrJmnFClQFOXQ1qZtU+mkZB5YY2VHnakQilCzxEQl0kRFIFNARUABQYQvPFhptd/u6/r/nut5/s/vuf7rqovw+/m+D6/36fX98JEfvoxELHnd7XUnJ6clmzZ+ts3J6VWYk9Mraa8tcvwEE8hMcry8hN2G+LdTdZfHmOPN35I2bNng5FRLecO6/1XH+78f2rgH6+S0tGXu30s89MUDTk7x9k2fbdiRjVRLomuuKYlS5fSSmSWjUZ+ueDXny5//9jfD+xteCzvySsCHZa0pR1r3bduV/PPNhGUt1WVOzv/gH9mafWfx5bRVKzPezP/+lZxTn+LOb9t0PPy4p9eK2oTuc54br99qXxZwMuELevMqURiMIILgBFaBrxTamvkS/CqUR0pfxMrWe2JhfU5zf2JWtKyaez102Jk293rzji/h5bn/LOdN/v3xAo/5BRfyBFqCMjhou7jA5wp/ieNnRyRFbjDEKwVdp2ry984tCumaxEfpp798Y+4izzOEULRo+SbVa3PvXCCEL5a/ObcIpDivMa2Lc2mYe5NdPqSvVKjO/WvuDQVCkHY/kgFNMrfKXcIa+yw6DWm2KvOVYzMkC5NbbzaTdfcn2eI57G8OO9NM9TeuDEG8JViyukZ2momgCoeIgCqOa46xBZDHwGiSfJetf9KP+ffH5lQQZzq2fl+M+Jdi4x0bQLPk25P1cjDZHFa1lm+2+HTvlZLiNKodYfsHH0yWev9Tb27bl7ULsRq53WzrMn0Oo5m97tLo/M4nyjUZM9YZmfXcfvVFZsEG6Os+ksRPOjZSN/gBpXCLUgpaBfEDmrn2YUosaY8PNVy5lq+mREaZb5AMCHJaNjLTN5iQeCyatGVACac1EboGxszZJS2Glnz7vsCdSoMNIMBmLW1qjRsLct1IjYKGMoNnbclKsHssTGui1BQ2AkS5Vf5hqcnC/1W+tYyvjwbkmGC69s5gkk+ZXhd6I3W3zAHpzfP4yYe3eo/wfXOKmB+VjxwTFEBds0qqmN5vQL6QKNp+HyS5gyGbGcv098RpIs8KZpposnRASKTrP/qpdKhuCR5fbmbLBcZaJduImSgXdQlSgGW1LFJkdNF3gCiQeYJfb0lBWQZH2AVX1RgWqbpMj2mCovAVqLifhHI9yT4zMNqvASd8F1N0Cr8ZUHrTrsh5knYzQDTIbRyTgCyLB5FznaGhZIWfehi2zhGmCIjbhr035StCedFvdwURGMK10wheg7fe719ytpWFSmufnhWP8n6zwSDJCTEHqWqE0FZvNDK+qeYCg3Hkt/aTAUKH2iAnKnP4JnGCy9rEPIEzXgxjhNiEW3/AE4ATV81sxXUgRW2wqeNh1VbnDlTc8OBOuzlNkjjTcTNwdmoRIOSZV3Tr/MQDRmLlwGuDZO6v8vhOJdmwvu/tOUwvecCOWOTv5QkKIlyb/IrkVrZk0c8xDPgsGJ30zkQNze90g/cIhjW4U4pWmlp2S7tQ9eKONx/kscorTWK8GsBJOLgytf/AblHeTZw73kPNjlmlVBpCetm0w1e4E8nfib/qcKaZQ+YShk0p8u/gCck+YhEGb7alslWkEjn2N4+/WTBNrA6dweY7Ldep9ZJ2i3pKDqAoYAqdWCPXiVv7trIkNuy9duXFwtt8rQP2Xpn93EuOenZrWRVT89MKmHhSJBX0dbtEAjOntv4GWhftWleC4E3H9+nUpNvjWjDZJ5+Jou+NFCSXvXQFjsGYZ2Y3pOJlfBN1WPTundoW5ajqHlN12ECj4NzNjSP6e+Fi3OwoSUdyW1IOiL7eUR2QEyPmhLMIeZ04GmCBkkXKc+Q14nRytDg9gJ7kfkw/ZUL8rtCZvdJlR+u8Ax3IrvQl/D7deGwIogXzLvm/JlfL7613Oxd+dA+ZhUJX2Rot6Un4HPgv01UmUMTBllEdo0SrvE7fj951WDMEket7pWiywr8EsUNRb7vI5wiVXLR4eC/JK5rOVwK2qUIvxDiIzxDLekdxkK8VOExOu/K8J1CK2esO05uhOMNmR2VTWyf/LlJ9nScQ8i+L8cChYro3AkFIXDOQ+auCwdwOPzSNZjIKkdDQ4R2LrtqCoEQx/xcqs4FANk95betg9xBFy76neydvXzQm3y2i0QR3MD0dgAFx+wLqaHzwtzh8zhX419cb1LnvFcJofIvUiB+ljHQCRkSSJtUwJc89gHfn0w9QgAHwK05ON9blRd1ALvcl+PDqC7agAjsSLHrGEowrZfbWGlM35UexNBLo6+dK9iJJ+Bx36UByMY/K6/cRUfbwxXs5cAjpTsdk6bnAMDnm9GYzQRE/Dl/OiokUG+tCLHxDFZOKMonciaD6gRPH6VOOWtZb9Dozskh6TajE4mV0QVg6pKrBhOXyKft30SlgGY1PWU2TGZv9cq7ynjTBSD9CYoxb4Q71h7d2up/T4cIv4nKkXku+Xk3f0RSz6LyNhBkYVZ8eavD8QfTYyowcTdOSekcRxmvATPY1uQXfAThlbfSFEC4QrgLDE6CoVoFtuI3H9FAwiGupVaa4st7RxtU0LgFgxOLw0UAbO81g9iC6+MBdWHa5aQ/MSFg6y0dZ9q7VeovUiJGdFg+lWhgf6j83TbyyTg5hd7l+UxK/vfW82OvVrLE7E5N4WpN6Y+C4Tzq2J1bi8njoBFsmWerkiBal5pFbvoCAPrAGVBEgjh1UXC+wsGhCPHPJ/Pjw+GpKJ4sAVx+e6Rl2lJLT5I2vltIG4lbAiv98lBFCe+Zm6cPDeYLcs386Il1h2hSO18HHwgJblKHXXCuqVI/HVS09T7CiEByEiqDzR3WObHDa10TPj5oTcaQB8p9m9B+HuPLikN5E0pre33TS8de46FA6wuXxkqY+lyPrP3m86vzE4ptuK2AOG45sM76yb8ljGZ+utrz026K8OX0/nwaOxBPGt9MGCAY6SEIQZRFFiltHFwfI1VRkzphw5b6ioX861n2YAN9HEyFzUfpaCjFNf/ufUWw4rqj9w9frFiR6x1kGROl5HRTCiHfLCWy066b9efP3/my6AyYd1gMyO5BL0Qz2UqxtlJDGlYELwn/2lJglMkDS4qs/o9PDnt15A8k1pnJx2Axl8k32FujBt4oSZv7muPRFv0t1RJHG+gNt5gcXYKdx3O/C77XzttzKzB47T/UHAaOI/LCETLP550NrHqP4ZTvpEEvn3qvn52l0o10oeVLe774Ld8nvjmZfpgcziy1oHQQOualI+jGx4PtlC3e6+n1ImogHNeFLzcnHQhCokQ7B27GVVNk7tMPrjiYj82hbT6sS563T1Dj/CG2EeD/C7A75nCWLRVATe9KWhr68Hsy3tyFgGKxkkLHBkDMfm6OWVWBPAToSzhNWsASDWV5hpxycp/NY/8jFLmHC0rWmsg3rEA0K5v3cfqvcdz62prAiTcfDrGp6MCRIM/v952LSN9vItxWxwMnzIYyCWlLRKLBgUO/aMGR4s/BhlijhYseZ7LbjZ7biMtzxE1uKej1iFdU67Gfa5fOu/gZzdYO8L32w7KSlffeZc5Mr8B10cXtED7Z+vJpf3khAigXLQo3DI5oF86fbXssaBb902Sd+X2uv/7auPmOfhdpGU52fbWrnSe0d27paHufz6eug8l1F33acyFcGNtYBv/xymXok6aGHJKq1K1Gc0BVLPvCRcv+8yV3eiBUKeS99maaa/2bpSzqfPI7zMbolDb5qnYml9lP6INgY2HwePzRgvpNf4nEH40isL93f0bYz4m6ftqR3TfPPGoup49jnFkaarxsL8ICgj50KPZlpCNT5BriSEFRoFvRlqn4B3KrMH4Vg73hS+mgsSMLqZOxn2peMm0MOHO888bOrh2hSZ7Jd3BEpWHCrN3YprZh7cdRfV+fHDOXE6vRw/QxkQHG9yrZksirEr8TREZ6i1T1g3DbZ77c0MTmmG/2+IN41tHedPlAP5Qt/cf0MmzEaC1w8sr6gVdSxIFyKiuutUCmPtTl/m1pMWxuUM1HMhYaGJaTXjMt15dT5cgls9mAFukmNxYfBYB6yW1ghHnmtU8g77r1Du41UnZLLIrSKwuJ8ZHbdyucCgmxlCWf8PzoaU5QcIgJ/1FiIQuyrHN74YDApfBhFr5ONkkgL4IX41RcuurGzaOcE+Y1Z4ulbOENthZ5ZhXavgBzDIJ8twxiGko/wl1Wapka7TqC4basR31ZGIBfBczaT6BbzAhL6Pd0RtxyxotXiq88dFkdIgHCTHjIfAmWd+vxDc6Ga+h43k2jwVZy3Kn9TY7uev3044tYVecA9Cqw1o4hqoJAY4yuJHC1koWiRqbmrZ2LbhBV0ii/iaOXAKO+NmUKNat9CjqWKwdDGX319uBUkh4bl0Ir7DHqUwBytMB9ZQLWm4LCYdFd43ooz7W4BYwaM7hLB4ZHVlGeGUuMS17mN+IxtvI3ibgFOc9tSxMIGh6dBCxWiF+Pef7QSuF+BAsUHFaOGU4sa5daF3hM0oowtCmdZCR0Rv6mVhAvbPQ+PBTTWlM2bsDvfWn5X/iFV5y7U1lnL7xPSxKTWpKAHk9DZJbMOPc8aSWbbpzc85HtNU1QPuTIlsd6TGMKPXE8o0lhOw+NPSxY05qS5v66vW609as0zWv99IRaR5RP8IKJT3xduIsfBmKKb8+lxlcegHS2l2Vk7zXc+xa+2jCaMWNpHSzfo3mIAmPPbPVHtC9mxL1bDB0Pbh6GG8xN8v2zFSkUV4e92hiOBQOSCm+f95uFSnaT+SFnUuN56kl7wHY9zuhnM3fgh3KL38Ksv8vqnaqEB9CaIHOL47VFrTaW1GMX5idWI3xTJfCxoT6kw09xnDTdlLpSrCuI2to1Uorg0cn5CXHQy5NeYrC1gAcjz/LgDx58WcKR57Gd5jN2PtZ+kexSX0iFMoFxIlF+8F2LEepQ2RngJRqdmHfnx9YIJq8IkDBp9DxDdJo7oZ3omNNaEdFkHBdsBnNFV7EB+gLS/p2EhEVT16gTFV2BB14oz4rPA55+bEyKUs59/zmunvLaC6JzqlVpzYsGUqgIMvdank3M6BJwgeC3Qss1I5F5Mxltcv8K+n1L0WueYa7Rgym8mRCHnndz9rDcjxaRTs7WIvQod9N/YjOj8095hWc23bX1i9NFkB/s+kG7xIascUbKaB6/7LESmmdH8meW40AdRIHXgaCFt3ZoOR2C6pDaG5us3PT2Hzp4reQ7LYuFhaF9DOJzmR+V2RvRDvk7sGPT3d/Br3PvjsQyPz1wAc7kYls/y7L2zkCbRrRzhIeq7v91Fr5q7BysJI7XgF/E8Xj0r/EQE5Tk1rqG8S1lJWQ1qwbzp2dwRanbAHP9sOsUPJ99oQkE/WodA72SfDmGe4JVO+YahWlvHqTd3ZY0uo5cvsIXd3H5qNZi/onS/n7d89UiCAtjq6JtXYCXi1tlnE4mfHOimXYqSgT8Kyvc4XEotMyF+KPKyxPbYzzj1LjS/q3HIL0gTETzsAXl13I76neoEPd6V5GWPZafB4j9+ZqAmP4wyG2JY/rYEAfAVSWTWtvCe9Z7m9sULBQWcqEWvUzTE7ci4dhSJ9Ce3gXe1p5AuCXMWupXlvOfUGR3jXXSTkV+8t8gQEzAfVKer38w759S7UHlOqQtt6r9B6Jx2v/K/T2y2oAo2fanTRLab0JXZj37oPLrYJX1Wo7VpEEokB2Q+Aep38EEQ3iDFj9jIj1aRHinUVnOsbDpWS16ry8Q7eFp6VypJLSKpw6h7YDYKcSJeS6OpmGJYz3LuzJ0y7TeE9JIBonEamatuKONBgux0B6/rjFe2LACvSJzsuFm8f+3RHe1vNnoM+PSzHFS/y2IRJPe7FKNeQ3GMDTUSNq2me2Ok4GbfiBECSzwe8pkGHJ+iiRdPsiI0wbJd3vgJpTWmpviJX5lqy4bwiwW7oY1oqnOi6829/JeuFca7DupweXWDuINVaxGNuArnq0Bmjpok/lAsQ6eDtcpapd9q6g/+Uh85bCAhh6Wp9vWhfCyKlUbVWa31A8OSLGDQNDrlzyLB/RX+uFCpM4W1GSwSAAoGBmlnaaIiXJH6PiyIL7475vo58y5xxGozUv1+LOIsnecBjUbgnaOPGN76s8671W3cHuS/JS7Rrg8wOU2bi97pTMCI1fUxF+A/rtMm7U71jrVNxCFp31yroGL6bbUKoEeGXsSMAcuNFl5fJJ8WoTYy7w6Pa1eBouGDcqtxN5Y1GCVNNzWoZl3TsebYsH3pVfbBkVqN2xdYpIYuIcO0wLR+tz77LDt0FtYGjEwZdYFZxGqMmSjbztrs9QroaSZVE+HJ8YM+rrWzJ9aUhPVjbvDvMULGwaKxxXXyTEx/OUM92l2Ah3LvotYuZhTkqof3FB2FProOsuewuhi+YGYtGwnjOP90wtEsrth3WyzSLCCk2jbsdlfpQ03FmJ3zzY7nQCOpRpKuCaZUkQn4YFFnfBRrM5l0SrWWCx/gOZoUuZRN00018OVqmxHrziLDniZ8rIX0iRujxC8m4eJ4w9SVMVlROU2sWcu7I8/82pztVyJn+HkljkzUnOL7gHaRAfnDM0zxClY9Ia1ZHn9wQHnes7bfJZdVg6sgigR41N88XZdUsdLTs/A0tf4E77S4Y8UADM3n3WsVxaDFfWx1rWlAeFGNLVON4CzeqVh3QD3CDvkAdqgn6Un7mcDO5VmtfOupCNTPKjlAurG3aDcU/spucMsu8kDyzHg+w1pKf1k/gzE80rW1xeDMN2ZViGraiWtLUHS6W7y5L4cvTsPkqm36FWI5JiOxSdaXBcSaKnx9lWtBWdVlQ9ep4hTTqaFa+BcBjtabgq8oZ6hWKsVelm0cf3X8itgkA3CPvNZsh4MotpBjj5O/TzlgOuqc6splLPn2xDIU9Mw0+EGR/Fjm6CSLLRtMDK/332FEJCv8LZa7qIah2j1F6a72Af7trCVsPq+XPz27zFd3Q7974Eap9wfi4U1qg8OiwSz74fXqjQKh6IMqZfy4HDfAqxRHI8GU/WbW3dFSXrN11p8vUPqzNrt/KVYbS2Qu6g/3wBaalNRdeB/zWZrfzbX5V9kyl6/5y1KhGZ/7yGglKsNwrHvLQPIZpoW6TwmbM2ktSI+5yEcl9HnGMpiOwIXkyZ36QUMrUIMdRAMFaoyFi+7yHtC4qYaCGC7oqt5BcXEyaA2oEEtKryFyIBkMlRJ7WmWMR9VZCa06DEtgs+lso6ki8jVsP4qmTU14ZtYdv8GEq+OqxTXltMNr4r+yxXjdOsM3LfWEYfcuYpVzPFQYEEBUXAeAEQOxJalepb2fnrunCcB9l5p+JVTqHxTeJZBjc2BFRlydatYMoWopjWkm7lV734BoDbNYrOF+YA5h6AfMqI2o+EPwzYmnO8wRLI1OX8pnUFbKSQ6cAIACi2NZdUGirvnuTngnbHcep3fbojqUsrPtk3+53saUAW+K6nnrgrRf8unb0XSiFThGPQH2RpLfP9AleMi0xhRWg1x9qYgHXr9IpKP6bliNuItbaMvdj/9bcjcHl7K6RcVQxX68wKlhqBl2hKsMA+efq91WlDhB2YHyI3gFBSb+Lcbre/wlzO2L9FBQ0gLDVvrkCzwSztBDILCdnmrWltzSbE1VMfVb5Ydd8QcM7Dz6O/rDUvmbxLhntN61+W+NX+SuNl7Ku40jX0sNxJza+//JePt/RWymGHg4t8fykqhKZ0Y/EeoK+2bP43v2NTjTbj7ZrfjN4fO+ksf37F7bsuoT/mNTru50kP7Xb3jQldlXvn1q58zflj7+FOB/EDH4XxcLsdxq0nKa8MqKLH80FzAqVHH2xl8/BtvXtMH/qRPkPcHl555ay60sjr6iswzNgXrA34/NMieF2Vx9nzK5IBy8bWss/VbYyW0v/HDFEs+TPQFP3/sRvricPr+3NHN6h8T5qeWTqy81uj51aGj7tkzIUz9bqn4dT3xqZ17UpgedT813pp28XLZ/PnQrv/pLwf9NBewOJBmY7nwDzP4NPztWhc559MMqfxevkN1f4Terp+S1Cl8K7F8S7oICAf/jVx5tjwpd7+EuivGqm9L7nV3QAa5JohFxgWuk+bo+BOiUZteCiUp5Qyu1AbTXyzIaPyBqyXfJr1KFPDOUKkr+kh1VCLsQm2AoZ1Vqqhf81Ov2Lv3BdE3Iq7/mn+OVGypBPSfzAeUY0dw5BuZadZNBVRPFu5As/Bo670y4yPUBpZIXE5UlWwAPj5+O3ycbva5MM6zoHr3OL6Erz4m6U543Xv5On1ussbzQK94tloFel+OFCa143hK3wm9TMvqx/jkFjpdehhBS6FOjX7eAKhJJ3/pJoU9uVzjFt9CnDFdYmZLhWVH1nwQQ6UlusVHKlGeRYIfT9z01YC9Sc1wIWVtTpV//p/KnqdAMw2ZgOkP6XGBS171+QZgg6B/1vYCz+dKTxtHRStSfim/H84oqU/CWoLjn0Fzv9mr3U3w6RkvDTef+3Lcp/0JN2J+bPYxyk+R3dT+HeWH4rXWNE1D30FbxukaX/wAGMyUDFBT1p5agu0dhGZV/7uNcrmXPcv6job5ydukU9j86uT3Y3jdVx0VVMP/UqEvcDt/hJHLof7icgmeF8QTy6QzOnxsnTHBxhSNE3fjnE0z44ZlwamjSXIZSt1haBcLM/+SbMCG6yXFdnvkfr1sYhTQ6f/zFInprM51fWSeMd7z4uM9dH3vhOubNtObJ399o4dPo+S6gpSBHnpN6MFaP2PAX4jnrOwnznz3DeECh0fUvWHAFtEwbT6ek7EJZPSqqXoA9KnS6Jz7+EXE1hWjwVX88rBzNeCHcOTazMp/+iPjh3PUx0vNpXcO1zSrurqJ5LP0p1YcC/S8LEl3fpOEVpUM3b7TqdhdWUrv/T+vpEpMXjHADr2Ep85TPR7RKK6fGSUOyJx9eWEUjYPSG7ih0pQOpzo9r2H5s697LJILrGv0UpSvX2J+EzgGmRWhYVA1ndnwSM2ZW0rhmj6Ku5zM0Ks4dpse13mbThvQ/rKrsg05WNIVwhGN1DVux6y4qOEjC1J0ypt68p1KWNBPzXFmNqfIFO91fwr51QCqguW7QJ+U1+9vkGDB78vfOFGDsGs58eug30DZsPw6Z7s18EAemdr7W79MtS0J+UckTdaWKxNPZOtzHygbKNTAi0yfuQiVPQrkKAOdxuWp/vRIzMwGus+7ebse7hfpInmvJhoTT0Utpq6vkbHbFu2B6TCQ/sK/oR8L4pap0pFel3m+FEfy2IBNLcjdsa0K23sZFQ0OpqsXcwbh2FEPF8P5ye3WAGywrtBK3N30VUwJjcORtpSXxyXZWO2pEpz48goFyQTAT8SorMhjcIMgMjmOiF6IYQqQPQcJi4E6JBakt8cFrh2OR/5BJo/DcwhxWoYekjyZrf6ef+2sI2uSdoAGL0Noq/18UamG81JSNkcSsCjtALk0wB4oTMAcSq7vhvTYS1gJ8eFYXaBnCinhnBUnpNfCX6yVJdlav+oUILbP4DU7HS0Y/vF3eG4mepvIfnlnmSza2IJu4tpzVVdPMCn6DSZyiZiBalBxet1RbA/noaKp7rL7PssF/2lTGpFLquDQiKJXcz7EdVhmfSyf0uvd8+G8GuL0n/lQkivNBRCZ+1pHdl8dGxe8L5kqMo7aBhHAKXjacojU5Jix3kJjxWRKZi881B2JBeA98rox3Fi5OsMxSvnoRp2WH9+TdkN+kbsBCX0//GEFItHagCpDS5rQMMrAiMKfD4hUFD9RcaR4kmnW2HhlaiuRkcEAQB/DQX9aBC+MqOVboz42xz+VbmSdMT8q7ZVs5ReR3Q75gDPkyRchI2Pi9oTrQSlNoZXyeIKS3gELfet0eIz92z6b8kfENcwktxYEsXwmb5ZUz9Ycn3PIyY56Tmer9aJTdm3xsM3TAV9RpXo1m8uWA/8sXnAmoDj4NMNNrD+HJ0GsgH2wFrtnfQ5MTwnOmsZpjsgz8UkxObjCVH9/GK7Hwaa5QPa6pg0NpWFIBvVYhg3k9eNYopVy/+wkxm4GtP0Ld6iqkrTxODKMiAGJoUIHjfuSopwa/Ani1hDV0fpplt0mSp/iL4/4fpMCzCcQGjOKWc398hso2SbLy4/PfP2+FfP1U6fo6EMEilknZ073RLcKw+5kl5A9GaEvq/sc8dp6VuEiJJklnAGeqsFOM5hK7RVxbJuoSsUjqeNLsZHKmryFot/Bo4rC4LI443dkZZXsEQpFmuuOk1kKa2aVMC+TWxBLNISP6EzBzaYA/1/IAjje4DsOeWphoPOpcSf8mKt/UiSbphUn6QNcQ+6Mom2VosoqXO3S+Rup85yrt6RP/BOm4978QYZVF2ijbyA3vf9jHuGZKy+GoJv7M3dmn2x48zWJ083TvodvdMfkcQygipyg81HMnaY3T/KECR3wKWoMl1UTdNhTY4VENx1aIoG3tbZvPiUouEYy3G5Rcfw9dRoz5POIqdaENktEcs4Iu0PS5WA1al/wQT9ku+0wUiLhzj/t86rCK5hBD0IZc+Pw6xCvShuK4ibeYwJ4qNW436NkiB6BTAloHWO66JFu0AzkOepv7QIrOjgMvLKks0UUUhg9LGoppneYAkgLuLChbTdvVy3u6jc0f0o9V0Z4wBwcTJI2ydzlCAOi3BQNzvAAPJxup6Cqlv6U7zjHyO09Fwcw2dch0z/YyZWWuRmG08M+jmLUhdh+N5bgjjujQ2TVcpT9Y1YX+xj6SJJ2510aloUvFHcfP8A3ciSquZtSA65FzqFIlBiAqdGoqxBNLVgf8xuQ1hgD+3MnVtFfmbQt6MGmeqBM4TFqOzB56bNKZKd/4g2R3Vy9a9qMfynyvc9NTxUdYT7TP5RKCJjeNJPTThzTH/XLSu0l7tk1PsjzeEm/sXzTY4EwDgFqvpzsYq/MEzt9egtcs+R4VmFYFgsAU/uFUCe62fNQ/XCm7QwTtPUWHIOiSd6dbkCQfBYP6AwjymcYdhv0upVsWF95bTmVSWNwmD9gpmYYDeybUqHQwLgw2J7c0t+jlTtqlWOW9qalpUZwDyeEUqQbcdE14BBo0Z/C9Ab4Erf+JMHCCKg5v3ymf7Cel3Ku2xHRPslTHds8fCQi6M1lKy+23dYypEx6ZXUvNkAaVRxCMoUp390WsRceLzVmHZfm9SA2pLE5R57EY4qVQ73T/p+XW4TJcGQuZ5u4P6QlvEmzlDcpiXWjQfxTPf7IY6UvgWHX8AARCIR+CAqVJlXj7eS0U/li8jwz+K1HE4ltgF+BWih6MjeIf/q2wZEtwM+g9bEWvljQd5VWRMzPJYs9JjmtqbnKDbW9a23trIXKltRC0Uq4xQ7RKP3zwE5vp4RRzwr8ti/hNbG387MQVu/bQxeB64zaTMeJ7TEb8otu42eSZiRp4EFH2VLLMgSjNegfeyHpedn/r77i9UkGCDndQlMJVE6GRDFXD1utA+b3T1EoTVdLLGdL7aC1nSHpTegDBeBRpP2n2R0rvTPZr9NfQBAsgc+NOnLFYdnGnjZ0W4GZp3MnTYorY2mrh4HLL5/vE5aE64N8/77Sc/1QN4CpIOzoihrHu6oCLVYM7m9Is/edWU1Wp1LHUliRkoiyOAUwI57yyXLE/bJZ9B4u266YKii8BH+ibVjiQERT8oIZhBzqA6WG1bkpptKhkF3C/fqR8ujFbcXCmw6KWa9QJmkuF+WrgNH0DJJKh3yZFI34wTnNdOcXdJdQI1ExML6U4K1PGM05SYdZ/aOP5whP0reDh/eF3Yi7kzHQQjUdTIVjyJeD3X5FedhRpqvu6jQN92gvGffIF4tPe/4acYQws+4Wuw4aJ5ZgexagfL6PLkt4828TMZeV+7L2/tXkHdIXmsiSufUVQY8e5BlrUgFusgtHgvWle0sFrLUntW0scrGX8w/b4ICWRmW7BZHn2roLrW+na9K67TwK1V+/I6P4v7fdntmc6NEiMck3QVY+v2udPjKR6wWqaZeajLiQ6S8OwTmzr4s83z+omCqDlwj3Gd0Tbo0egLgvdTGObUtoPBfZc4jA5U2qETF5+dL6rxmQ5aqCRNP0gAESkYpfOz10sgGdZUmaHoshmYRZUuW9+foto1CZadY1tigabjVT2LHC/WYsOBEwd+nU7kWbtcKdwuqHrF8b5GKPZMZPLsqT4JL2mSQubXXVn6tlMvywl6Ds757ZFEfb6heN0DkKwp8ha/j+VmOyYnjQX1xAS9CquTVUGJgy9USYgGetO+vwaUqUf7MISDIPaedlfudDsujgbvzO1pplhboFbWzoDuOYtm5Zvq+zGpyuhsByNad6my/kCD1d/ty3vx4bjiyiVFuJzTsQ/OXti+nZo+33fJ8mQe8uB7pnHS24275s5nbH5sXkPkZ8Qvgj64LHZh8ArYBRtAFkfEDC3SzAZktLZPNXqXkazm2ky6z0X4J4F6KMAfQoqaYyaRwU9+WxI873lE0LiGfOgEhYQgmY4w+jdiIQ1syyahVV2C/KKkGKfocjK/Ruv1vf69dq/504u95fpQ2WQicXkycX5oujEp1Icw8MFBPMo8l2NuOgZ1O5xfzln8ntHHXjxdBw/tqLeWqoyKjeZzjlPm7269Ku9SfDBpDc7Tbgu/kVZHPr04yDcWN6Lu520qNT5E2jjdXgogrDTM6H03fWvKEfZBZ8C/D4sV107klNk6CGuiVdW768DhZsKLU9x2C2eLBWuBPNiKyuHLiw5ydr8cVVVeaVebGlqLfOQlCyDoJMm78rFN0qZlqE6LgVXgZtFeR3NaLe1x5k/DhBciW0hcuJcoOPdj1Nj8I1UdxhkhU9cXuVWv6Ob3VF+MQo/12SMuSAI6gepkm/sskLdoqJZhPBK3Olo95wS0yk4NpjFjbkAKkq3rPh1e4lWRYgq6lIFj2CeM3CDb9jX5L2kc1/asQEQvwtGkg/tRK1nQ39RTKrSlHAjTdkwdL2CyaaVy+AlMTUS3pyF40td13W/S31yaMf0+0Ceo1XyqceUr7UbIVDxodIT1yto5y7YSytYNsbUB8oG70CLEDJtOkW9qiRh3kpqasaVMYnO9y+lwrl1nrUhH8lUrM12Ykj7Mz8Rw5sX3fb3S/xyglK/GfVzmlY5ykcNbwn2gzCFoM7SWctdtdwPujZsTKfMlSp8N1b5yChmr9gi4FqIciBwoGivtGQ+fOsIDilxB6XtK7pJQ18uKiex99hiuk6fuw5614JBtnYOIu2Q4G4dqaQlWcWgbAhCoPo6zsjINQpLQBipK4IVQ7b5PU3mqykzHVuL+d73Bz7slqJbEnLhoj1exNINdUvO8DHI3GDmg9ZOOTACm6VeTnrtYPw9FOhoRpEOKNNK/A9pDopmUp4m5volNNdQywZfOUBy7rzZ5/IjtAYOV65FtKGU8te6cT1KHQmzt5UWA3sl2dYReFafrl/xK5bqfUIfKmk3pXPs+pjAA9Z1T9E/mydYX3J4HSp4dkvjab8J03CSND2eTHvqvqPP7EVZB/1znhXkSs9Tzy4W3X0KuqM58Q48se/V/4V6/zKUQBp6I66PbRxIbbn12X3AR6AO4SEEAOePTar945pBj7c/GLvejg0WTAmx3Pm9ha9CCV/c/x/1YJflRyDJPy5Dc2awZXBAaMfrNS62B51ZNhUcPFZZojxUycdHKlmhhC7w2Wf9FW3rovrLzBxtf1qlGfx+7O4/6atoQMIN9dj8x856aXyoW1h5P4GqnBllyeZ9uOwFQ4T98Cv/4HN93OGjp/i5NXM8mwwk2X/wYQtFsdT+5y/JJ82t7ujRf1u+j5v5fugPV/0Il99rUWauf84+Z9rltkl8bOELHf8jPwJyF11JevYRzKUfnWmiB3+J+kvU/xRRjWeH9FxrZaeCa9e2KtdaaDbe1NhX8sMjUwVdTcPhz5qRo+Lf3uJgQmpyQ7/1J7tl0nfKbuWVdXKBR/n8MTM2MbkDoETKdmrokiS78eKKCs4V+fAYOh4vneDF3HvRtF8uDUHoEq3VmKgvBoNgD1HulkQKqWM0KIgYDfSxtKOCp7fDe+X4x+qPqB3mJx+cscaRZ5rhFNdJRqw/4lvGMj900mkrnKQ4WvuJUg70VNsFZHwdXt9pSoeIUpgP3GJXkRlDEKVJZLn9BigGhkYE14RW9o5u7BYOp5gepIO1zG5dkp01M2ZXHxWDiEWvu4eaLM+a5VcZV2hTLI9JXIP6OjCGb2qmHfY7uq9oTadltVaJwQdTVeiqzLbMWSYkLbG+40xZN7UlaVFfQamaEW4Sy5BXuIU29Wm+IggfzCy1tFlWUxIUr/W98kcd94cgRw/YNgMnTqj9dbjgs+sSvuvIHLBci4FRHbxnKSvSjsvjedT2x/nrkoo0MdKo4Bq0IXuWP42uimEQO1yDmBVZi/8Q172SZTQ+v947ELvjQG4p3ucU30hVibMqbGrjP/Q4yVtqjHrlBBFIEMtLqpji3ZwKTH9MVYVIhjsIBrhH/xD3a6SZNLmh4Ljrq3qcT3BjjIyhMqCTDDG28nvJVHfP0MY0Q/YAao0sEuC5Zs3cNyb8ITm/cLDi2FLqWRM1ZS04OIiIL3X+FvVWB03NbKuSR9yObqo+JRaMAWJ8B2tzE6nrJyOpKxWxT2EMR8QXeUWR3YVFIVsAXim1X/naAxwyGChy+2OUhiCIL4xhD5Od0p4qYFec+O2BfU0Xu6K7BJGa3hQZiaaqZZFm1i9qHd/7U2w/Li4FT74mH74rVrOdy9SzeDj1rlqhLrgEqE2ipj8iIDk409Oc+sIw+erEkL7xD4YcmGFX/+FOV1jNlecmdsLMjs/zBKqDf4n6S9T/f0RVYGZ65Ea7VWkfm1RV89NefDqeI26uS1ee9KH/F/p6jWth5sc7iNiHf+StHHNwHKanKuOcnFXxR+rWHW03BviTZ6fs+wPLNzbS5NAKpXEUyk17envmcgflVP0/sokQuZ5gewS2/fKYA4r6n4oZP92idEezz72hXk4aWp4XlxWb9ML4vfwCVlHTL8zYSy9i++CFmVw1+0Isdrw4w8dfiN124l9K/1tKf0n1gsXNneWa+/Q/BN3jSyWb5dT8qprm527xDCYkWnM1LKV/FBwwbBGE6DsUD3bFeSIZ4LB9TZHtqAKfrPaBeLeKgMtcK0cFy57clz078Jy5wo7H+/McsiFe2jUDbUz7uGX0n1EhtfipO8vRi1ryXUBSK7RxYnVT56SDykS1KP/15FQlaI5uqSMkLq4u2NK50wrZyPZ3Zq16gez01vqKyluG75cjb0BDhw+6R2BzmggHq6o8Np3deh0O1zL1YnUDI9RYcFbtpzZaKOuVJsQ1xWEmX6kmzcTAKsOKjofuep7UqSdLT6Bly2iuNsztpHCeHO/6Ji1n/JKJ8nKnGJXcsfGM9xd60sFXElt5p7v9zioYFv2sakR9Wq8jNQE4afJMx/AEWOSVJU2namXpoDjyZ6lwgkJ/6kS9pHcUJrr/XCTTIQRF252CbFdDuNKU4NFx78w3nxxNdP9IvLHfR1T0Y4eYlRbcXHwuA29ITqcXnsKHuL4jxgOflr7kRx8ZZXNiPmhR6gw2HSBmaf2rGQOT/TAEXd/b95yGxHyBc47rBxah7jimueA71O6OD88w9UlXCk/Rvzm0bqcxPqVLBdpONscq16YiiIlrUOAtWrCMK5GRr4QaY3xoDo5Uw504e/aFAJbS10NeNyKivLZXy/JuFRwBlp0lsjYH+9UXL8Pg1yUiw6WgKRZqMEa6iyxlDBwq9d5i4ZseU56S2TnIpeufT7v4fIF/joMAXxS1j7muRMQnRwoO9UkFCQP8B3qcHfJvLMsfp2i7Jz9xerVJtqgjxp/5oKi9Y0Upr9unjCn+lMWuGTQ6QEcxePfSucRy+hDEJOFaYcppxBUF2zilNM4K7gw870BtS1JrizOJP7DsBJ3GZ7EjW3kkK//YAE1G+c4VLh5jVZRX6h0WIw4r2vg2hh5HXpco1dQwQ7ZB1qK5gLXLxihhlokPUuO8XjrLN4J4f4yqnl+Ygf/fUOuXV8Bojlp8UrDauU/eUjIqe0XPhz9PkEQjGsO0cMLMIf34lRqO3cgHc602fJ7A8uC5hUWeMOwBpaMQp85tqFtCGxuronFcw7FIadxSGnRtS/LB+Eu93S8KXuzixYYjFfUFFai2uSMz/o+P61jm9lnz8wRs+8ipKA68QIEaVja+kD4REgjBqGUOYc248XyBdc295XGEKcBRPcFRquTnWleVBwyLLHqtk7YaQXCDiZ63NjKUYFSmEJ+DOBk30yFQpWnBDonX6Tiko+IEbHZzRdX0+udSrXRI//gjq5UqPBcE0/9UqPuHsbwk7rseF5prBFZSTtWJhzxfaqx+Lh7rIIRxzF+D5f9QpZntQ9up4iS4pX/oeYKzY45Bpfx1AOUvBX8p+EvBXwr+UvCXgr8U/KXgiYJWYUvV4++0ul8tzR4uRET8vj/cO//96c7Ag4/vuOjvBn3/0lOKFXhF2Pbupqf06+aewvClm+apWdfBdZiN257StkM76SfCTs5Tujq3Qo+TPQHDo0NzZ7Ny9WMCMkrfQrPpFItJs6YAmcWEjCbiy/Fs/CDe6pCLt16R5eTqf4+Ia95lDz2nbrD3tovWxYnFbeQrRB0EPTiIdJPQevdYzspVARbZ4BNdHusJpGmKPUO/nKyTudg3ZMW1Dwt4Dv3lvXOHTZfYi6r5q+OGXedOlrJM9muXTO0i3zhB/BMnDvdM4leTt5YCVF8np09WhbWNahWN7MTwGg/foMa1EoFuOqQ3eeT4rxxXxBIaVUd+qDvs8LPqFCh4/WwTy6eGcI2yvtFToi1a/xiu1q0tylFQomm9k9PDDGea6NTQ9rHd85h8c+qKbWVKHfdmx7DTke67XGq4XXpfXlwzXRvOpFsktU/wdwRvVaaI+/5aJrEN/Ik+0Olh/X8VFHQHvCl4ZPkZvIfTob15AtXdyUsZV+dj9D1HV1yTRjKQzbWdVI4hmBLZr9XaARCXhdTqafblAUx9gF3hIjFE2e5GULrODaCtrWi2ndVFA0SPaEAd2WYTPRyCz4zN/RKoebTcRZzJCkPHpxiIJ1S2FvIMRcpttlneo3ZmDuDNN8KNsT6mE7xSHnGXRjfaulMTD6K84hTJn8SHxg5MlnIjmmdnAwguoP4F//5194hhMM6iKuMaqDZdrzBl9Ssp1XWnN3w8nBR+cbCXZq4jay76FrfIVcWCTJjAzE56q8D5O3Vqqd+PRa03Y6nBBv8SBjFupJFViMtlbdZ4625AflQYCCEs2YlYKh8lN2KbWB2xrqEg7S/EcBHrJ6NrrNLn5SNYiFtslIk4Q3h8bLhiDG3tIPdZu8l6UMBcckDv2n/j/Po0kHlDdRvDf+3LrJdsK7oaPJLcFZ9+qkWeWnKuxtRMtlmk8PFa+4Ah/sCi3/2dNY2D1Xpcv9EBj/GVbJ9TfMWU4rBJd7hBe9f5gtnWn8WylvJH4iGE3gaBr4jVyX/00sNBR0y7iV4wSIaCGmZz5L0lcWJddlfWQhDvFLmuFrcxooraVYvBBwsWcYzT7kRP7AhqJFW4qDuWKs6U+og54BKRGpRkm5gGRbcKC85afEQFkVfW5cB8+PYEQZy/ntyfxOM8wQBqCGICe352OpT+oCXJVnlvRC1MyKjU6B0hyic5qottJ0m7UoAEn3PbQ8jz6bwnX3A+THBltLqgtfqEx/ci5M7miKLxaK/ijYXCmyKXH/g1w8n1g3PpQWeqLF/jZtKWNg+O1n9BV8Z/bM8Pte9qDrCANlkKqutqUJQEkVqNbcv8yBa2zKnrGmamY8WDkVE2aGZMBkKm78KHuBJmwym+YGwXnm//eymXWa+arqoyQt7truHMKvK7LHMn/QB9CeIfiuH2MWCyV1RNtXhVyAYy7Smi+JoPabz4wvQkhnG9eKdlL8MkVtbZ2WvcJTgbggjrrVfnfmJ6IOu6Poj0CdATSzYwJOR2S75XxVlemTKyTp2r8fdMfdrJkmqFfevvc29nl3lcYnpcvghxm5l997A5M+TOJEtleXQ/X2Bdqb5CtlZRfBpY+FwDlWs9v0YpN8SSa8VJGRWoBnt2H64ZVVVFXMqKtG1r1MIPGV91UpbsTzRoL8bzuf/MhSCG19oRqWDlNBVFXrwbZnM+s4Wc0y7bnsPfehWoqCpEribLkhmFyVs0uRmkVBmgzZl4W47NvCpUd/RyEsX1NQndMBqgTEiRoZTaVDq3TGOJGTHOikMNljTzeg3KYttToozUMsiyGNyzlAqPF22znA9oGmnjWjfzwpCvC8qdC/j0FBezK635cV2dJcqW18GH66AGjNINZuF+5mP/XUS110n5W53p3F/VdWwrQ0fttNnzTMoGk5hGN/ZnVhDSOhnczSA3p3JxNZkL2g7fq9C+SudPXAb9ooPv0GtnTzPLbGS2V/DG80ZTMU4iF2YAyQ9sQOWydeGIZMbZQdOotZdjkU33fTwO5+W7SbrSzE37LY0MLZWAFKegVqRh9koFtC1NaVckOEu5wjiwjNo5mkq1HGQKbelUXk9kKpkSqrCsYfaP6NQMXSYSSY4DZNeodDsq+Gn3zhN8ne9MQ/02cKGwklWxE569dVXYPstgolMa4jNFfcFxVHY6d0mo35eK1LeafJgq9gkHEFAu6KDYtHHE4H9dMTUNX7WOsr7qTjV/vXKFAxmrdpZPGkg0U9nEWb6POAHPsgm2WtKaIi0u1TbsKW5BVxHNUWu8pX50jHvnhP2tNHsYdt1Zxv6PvHcEq89s+GiaviM4aD0i20jdBGylmQPfo6BEwpzHAQ8asTFDjZdna7rPhTO3Cxk1cQcHlPrjAv6oMVwWQB9QJmSw4jmCAUBiJBdUxXBDV31twJ9VL8yHnxJuDARsS3RKDevZ2MpMaFrkq5Crjvt+Qhu29lOOuL6NoNnLpSAoS42pVbHPOzw9IbwuQbrHeVOCmbIuFXexnuQenBVbfVdtZMaiDIQ0exWUvFo2TWXK+Yd11HqrPM0Aes2yBixjRgSTDcqLjg4zRvHbZKaUEK5e8nz7UJrDc6bnjtmXPhzYnbkZQBUg34O7lRa5/rotGFO/5Ir6WIuc20K1DwcYiUVnY0GWd01cde2uYsrwbrr4UrJYBF6v1veTkRjzTntWnVDdUCNL3qzlZz5itCS5f4TlAglJKq33gHKYsVCzqw5ta6qkAAKW2wPbtv6JHGgXjK6qx6UoKTaPBsFoEF0H+riOnuQYAtFLg3i9i9h9AZ+groCyw4e7kg8EOfoWpa4wQb1ygs5V1tNh3vG9HLrpbGxLzxPLHizihBUWHbt2EDczMR2W0NQcomBLpBS5nY3shYEBdcOA2kNH7C2AXegf+Oa1WpW2j/dsHN/cpM6BaSz86K4425rzQvn9Fy3LZ6jOH+I7PRxMD75f7+3q7T3ka/dKm/be5t7EqJBFBiceH49LrDznK0qxD+PWaaYRRC+dOSWcEuqZY6fzkHs0phX0d3+7jIrj9tQLkuz4u+JrNjKMKVbJLYfXpYFTaVQhL7fDtAcyeyax3bQl+Md1JfB/4hjxCyQu8qBIP3Wc+8mFmGrXCppjVlY1LEQV+qsVsdn2bWPI6xnireccUX3buxNF+SIVHgEJp1QVXgE2Zne884BS500nRwWwmuV4/lkUNdRgQ1CarxOqi9Y3Vsx9uCFPiFYbdVm1MTDPWay/WCl3xDH4cpaxTZmgNv4y7t+9QA28Rl1sD138aTZDVQB8ejt8+hxmb9crSyE5MAZ31HPWr8pIrYu136pz4HYttoSqsj+G0DJuf3mQQjNDtGAwzYFkeEt37VfW90r8KxW4WXo4Vmxu2nig52AV0/sDKlmbbPdm2C0RTSRb+ile7zjvus1/2ykyFyyI7k1rmjhngrt1f8QneqVmBL/dQAmlpOCRjl6bT0DiJFLOgHIlszZEe0Zbh+vvM8KbXa7Z98qhh0eP5W7kPWG7LZMsRHinczlt5vYqf/tsnF01x8HOu0yzBMR0fZatS8ZiFbz0ltE9FETBl+6yv1GEa3ZOogkzw6fJrgU2tpFkwfY4MsRjmx3Kj9umJ1lcbgnlDsKQmPfLVn4cLntistuG2D8iKPjyUmEef6qK7Hoo/BLOfAGI4Q2m1xE2q9mDkeScg0WuMKouu4hFblHmrqcPYS/FJjnG7xUiEuPO1y8FYNFIfzKDz+CbmE1XbLkfhHMnVc8moHKplq3v6rxYehhLjale8jPevS/d4BAN9/9aHPe+nlprA+ObbBSDw860j8l/TzcFB5HFYykOL5ZeA8Fz6fyXb7I6nT8Xj1Oy+RszJrYedC3CNJ8vZ3gs2R7pHsux+4aq29jWinPc9CtA7NdQn/VMTxjliampK2Dd78qSrqFkLcCJc03t2Atc22jyiPjZGAue+ybdRvxqyzlMf8zix4aZf0Ja3sCPgL828/dfsZcia7X2jVpIY1e1jtqCIm+SZOY6KAh2sxp8r1kodySITntVyKUntnOpFntKkFve0tVhuw6GHbT5+LnBtmvqYmEJ2W6xkSo3mDaaR6J5Yvs5/qcRlREsmVCePp+sgapJfJfxLr8P+zdlLaYiZvkKR0ijxTZBJti+4SS3r7BaxnTkZpZwLpgDmDXp4dRXj2CveMCu8Ee7bUsxu7zvXeKfKbOn5C5H6NQOutykGy7XNUSYzLlTC52c2SYsM5dWRkDVVLKZih7A2XwRP/ze4KC2Fh21yZpQA//RW0eyCQzn7KtyHfBrfnlctCh6UoGPi5OSoRiCyGXX8AWXZpM8K+nGg6X99P3oU0N6XIOsi+ZLyrARnz1VMGeiySo0yvE02EweWscFxNxmcz8N6Hcp7s5hRVa/UVBYSXnszeDnc2guf+km6xpxhl2vg//kgi/uiD0ww46Fvvmwj1pdU7vQXQYfDYPsM3Qm7DeP0OgIuuplLfQOPxMDsmT/2ZNL9ArYUPpIwAlK5alilAWlDJ1/knCFFS8Qc+xPwgiJXh9MpSt1SkLOpeAJnIj7yTvMZqv5Z2+vxU7lJUP6HD/CR8+y+V+02Z6qPC57tHgXEk82dIgj5vxJo4J6SMvh2I+YLC3zd1PIUqdAzxbl9IGZHUELpGEtkjj9oHMVbOoHhNbTR3Q38yWnIy4rYDWrWqru1y48L7P51PjK6wSP/LZjZkeZa4S5Fvl1SPxqJ6eYxrnfehySdWbi5anEqxabe8f00NwzpRjNDfUIen+1nLYMUuQGi5qKCIwUnuOO0gF2V5y5OA6f0d4XrGVjsaVCwauvOjlJLaxeB81T6c6azY+oOtnZnJrSuGqzpkm7lLd00xfmpNsF9DxBk22lR9VoX5zhxLsQeB2EOBYRl5Mxvngg4hGWI3Q8yDMsI0nSFTbPWOp2TivEZ4i7fhrJswVkacUym1FxjSl1K/I6WV1nhbxrTzuT2TPpmjU9ZxeKJESQUoRRQE8UCmabopAvlvvPrtw49wXmOj1oSQx1F+cCBC6uy6LZo7dr5dTUl1OxhidfrP0b7vGGhdPDR4/3BJyO/PTkux6dfJ78Go3TjcD/7oI36vqtZNzdBgK33rJz7sqmzyM/q/73vm//L1BLAwQUAAIACADgidZWkXUJiEwAAABrAAAAGwAAAHVuaXZlcnNhbC91bml2ZXJzYWwucG5nLnhtbLOxr8jNUShLLSrOzM+zVTLUM1Cyt+PlsikoSi3LTC1XqACKAQUhQEmh0lbJxAjBLc9MKckAqjAwMUAIZqRmpmeU2CqZWyAE9YFmAgBQSwECAAAUAAIACADlCyFRNmFYAkcDAADhCQAAFAAAAAAAAAABAAAAAAAAAAAAdW5pdmVyc2FsL3BsYXllci54bWxQSwECAAAUAAIACADgidZWYeJTIZwGAACTFwAAHQAAAAAAAAABAAAAAAB5AwAAdW5pdmVyc2FsL2NvbW1vbl9tZXNzYWdlcy5sbmdQSwECAAAUAAIACADgidZWFR5gG6MAAAB/AQAALgAAAAAAAAABAAAAAABQCgAAdW5pdmVyc2FsL3BsYXliYWNrX2FuZF9uYXZpZ2F0aW9uX3NldHRpbmdzLnhtbFBLAQIAABQAAgAIAOCJ1lYuu2tYxAUAAGQfAAAnAAAAAAAAAAEAAAAAAD8LAAB1bml2ZXJzYWwvZmxhc2hfcHVibGlzaGluZ19zZXR0aW5ncy54bWxQSwECAAAUAAIACADgidZWRvyEo4UDAACfDAAAIQAAAAAAAAABAAAAAABIEQAAdW5pdmVyc2FsL2ZsYXNoX3NraW5fc2V0dGluZ3MueG1sUEsBAgAAFAACAAgA4InWVsY7akjABQAA7h4AACYAAAAAAAAAAQAAAAAADBUAAHVuaXZlcnNhbC9odG1sX3B1Ymxpc2hpbmdfc2V0dGluZ3MueG1sUEsBAgAAFAACAAgA4InWVrryrB2yAQAAaAYAAB8AAAAAAAAAAQAAAAAAEBsAAHVuaXZlcnNhbC9odG1sX3NraW5fc2V0dGluZ3MuanNQSwECAAAUAAIACADgidZWh66fYGkAAABqAAAAHAAAAAAAAAABAAAAAAD/HAAAdW5pdmVyc2FsL2xvY2FsX3NldHRpbmdzLnhtbFBLAQIAABQAAgAIAOCJ1lal8XZC9D4AAGpkAAAXAAAAAAAAAAAAAAAAAKIdAAB1bml2ZXJzYWwvdW5pdmVyc2FsLnBuZ1BLAQIAABQAAgAIAOCJ1laRdQmITAAAAGsAAAAbAAAAAAAAAAEAAAAAAMtcAAB1bml2ZXJzYWwvdW5pdmVyc2FsLnBuZy54bWxQSwUGAAAAAAoACgAGAwAAUF0AAAAA"/>
  <p:tag name="ISPRING_LMS_API_VERSION" val="SCORM 2004 (4th edition)"/>
  <p:tag name="ISPRING_ULTRA_SCORM_COURSE_ID" val="F9BCE1BF-6AF3-4155-92EB-2F60A0D32368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TITLE" val="Bài 11. Hình thang cân (tiết 1)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1E\uFFFD\uFFFD\u001A{E1CA95A8-CA02-4C8E-ADAB-A8CCA607BA6E}&quot;,&quot;H:\\\u273F\u273F PPT cho giáo viên OLM\u273F\u273F\\Bài 11. Hình thang cân (HOÀN THÀNH)&quot;],[&quot;n\uFFFD\uFFFDF{532D8254-983C-4E3B-B0A4-AAF7FD1CF8B9}&quot;,&quot;D:\\1. Các dự án đang thực hiện\\1.2. Dự án PPT dành cho giáo viên\\Thiết kế PPT cho giáo viên OLM&quot;],[&quot;`\u0018\uFFFD{F3558BC5-3075-45E6-A7D9-7BB9C018EF27}&quot;,&quot;E:\\1. Các dự án đang thực hiện\\1.2. Dự án PPT dành cho giáo viên\\Thiết kế PPT cho giáo viên OL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5E6D1C-9E97-442F-944C-70A923D5C569}:2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A31E39-7FEF-4236-8C52-44CC0393DDB6}: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0931DF-5A23-42B3-911C-77B724CEA43E}:2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9403C0-8A92-474C-BE88-595DD44A92E0}:2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31775A-E355-4DA8-8CDB-F8696DB9A504}:2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A74D28-2B57-4F47-82D3-4AA798CE73BB}:2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50C691-6686-4BB0-A822-A3B337F17A52}:2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118961-E040-4A78-9E71-CD3E42C642C4}:2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8BCC8E-833D-4E6A-B343-56A1B563D8E7}:2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9EA7CF-54C8-4DDA-ABAD-EE4B52A1AB00}:2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01C35F-7DD9-47EA-87A5-DB5A0F86F364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C73819-28A2-4C98-B26B-4AFD45E99AF2}:2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59516A-9F00-4ED2-B3BD-CB2104D341A5}:2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11437B-F66A-411A-B7BE-CE5E25CC5001}:28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85EEA0-D601-4AE0-8573-9A4B48C981E5}:29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A2E534-5372-4AB5-B1BD-89E8A8123AE6}:29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620390-C43A-4F5F-A749-C414DA3AA0E3}:29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575EC0-0977-4AC2-9099-99D429ED257D}:29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FBCD7A-D656-4DCF-AC16-AF719B5BC8F7}:2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BAC4D9-E1E8-4D97-B36D-AB2AEEB05089}: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ABCC4B-F38A-47A5-8C7F-D5B3DA663457}: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CA33A0-F307-4486-B374-ECB437E71341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B8F8E2-36D3-4332-86D1-BFB75F4447F2}: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BCD75B-A219-40FC-BDB7-2E3FF40724FA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A9AD1E-9879-44B2-A330-B934270AA2B4}:2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B1EFC3-0A39-4050-AA69-DADECF84C265}: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A2FC61-8B97-4FC2-B101-139B1924AAB5}:267"/>
</p:tagLst>
</file>

<file path=ppt/theme/theme1.xml><?xml version="1.0" encoding="utf-8"?>
<a:theme xmlns:a="http://schemas.openxmlformats.org/drawingml/2006/main" name="#StayAtHome Games by Slidesgo">
  <a:themeElements>
    <a:clrScheme name="Simple Light">
      <a:dk1>
        <a:srgbClr val="000000"/>
      </a:dk1>
      <a:lt1>
        <a:srgbClr val="FFFFFF"/>
      </a:lt1>
      <a:dk2>
        <a:srgbClr val="66D7DD"/>
      </a:dk2>
      <a:lt2>
        <a:srgbClr val="A9E7EA"/>
      </a:lt2>
      <a:accent1>
        <a:srgbClr val="F2A668"/>
      </a:accent1>
      <a:accent2>
        <a:srgbClr val="E87070"/>
      </a:accent2>
      <a:accent3>
        <a:srgbClr val="F4E482"/>
      </a:accent3>
      <a:accent4>
        <a:srgbClr val="A7E882"/>
      </a:accent4>
      <a:accent5>
        <a:srgbClr val="799CF2"/>
      </a:accent5>
      <a:accent6>
        <a:srgbClr val="E8764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2018</Words>
  <Application>Microsoft Office PowerPoint</Application>
  <PresentationFormat>Widescreen</PresentationFormat>
  <Paragraphs>404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DM Sans</vt:lpstr>
      <vt:lpstr>#9Slide03 SVNJustice League</vt:lpstr>
      <vt:lpstr>Cambria Math</vt:lpstr>
      <vt:lpstr>Londrina Solid</vt:lpstr>
      <vt:lpstr>Arial Rounded MT Bold</vt:lpstr>
      <vt:lpstr>#9Slide03 SVNAvo</vt:lpstr>
      <vt:lpstr>#9Slide05 Lobster</vt:lpstr>
      <vt:lpstr>Calibri</vt:lpstr>
      <vt:lpstr>#StayAtHome Games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11. Hình thang cân (tiết 1)</dc:title>
  <dc:creator>Cao Đô</dc:creator>
  <cp:lastModifiedBy>Thảo Nguyễn Thu</cp:lastModifiedBy>
  <cp:revision>34</cp:revision>
  <dcterms:created xsi:type="dcterms:W3CDTF">2023-06-17T02:43:24Z</dcterms:created>
  <dcterms:modified xsi:type="dcterms:W3CDTF">2025-09-10T08:34:42Z</dcterms:modified>
</cp:coreProperties>
</file>