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sldIdLst>
    <p:sldId id="337" r:id="rId2"/>
    <p:sldId id="279" r:id="rId3"/>
    <p:sldId id="296" r:id="rId4"/>
    <p:sldId id="297" r:id="rId5"/>
    <p:sldId id="298" r:id="rId6"/>
    <p:sldId id="299" r:id="rId7"/>
    <p:sldId id="300" r:id="rId8"/>
    <p:sldId id="303" r:id="rId9"/>
    <p:sldId id="302" r:id="rId10"/>
    <p:sldId id="301" r:id="rId11"/>
    <p:sldId id="304" r:id="rId12"/>
    <p:sldId id="305" r:id="rId13"/>
    <p:sldId id="306" r:id="rId14"/>
  </p:sldIdLst>
  <p:sldSz cx="12192000" cy="6858000"/>
  <p:notesSz cx="6858000" cy="9144000"/>
  <p:embeddedFontLst>
    <p:embeddedFont>
      <p:font typeface="#9Slide03 SVNAvo" panose="02040603050506020204" charset="0"/>
      <p:regular r:id="rId16"/>
    </p:embeddedFont>
    <p:embeddedFont>
      <p:font typeface="#9Slide05 Lobster" panose="020B0604020202020204" charset="0"/>
      <p:regular r:id="rId17"/>
    </p:embeddedFont>
    <p:embeddedFont>
      <p:font typeface="Cambria Math" panose="02040503050406030204" pitchFamily="18" charset="0"/>
      <p:regular r:id="rId18"/>
    </p:embeddedFont>
    <p:embeddedFont>
      <p:font typeface="DM Sans" pitchFamily="2" charset="0"/>
      <p:regular r:id="rId19"/>
      <p:bold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2626"/>
    <a:srgbClr val="FFFFFF"/>
    <a:srgbClr val="C84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20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14D04-E400-477C-9A8E-5DCAED76806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9AAC0-8652-4958-8646-467480D5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7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Tiêu đề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0485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719fef0afa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719fef0afa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Nhắc lại 2 </a:t>
            </a:r>
            <a:r>
              <a:rPr lang="en-US" dirty="0" err="1"/>
              <a:t>DHNB</a:t>
            </a:r>
            <a:r>
              <a:rPr lang="en-US" dirty="0"/>
              <a:t> đã học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421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719fef0afa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719fef0afa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Trả lời bài toán mở đầu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8285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719fef0afa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719fef0afa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Tổng kết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9647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KẾT THÚC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997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719fef0afa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719fef0afa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Định lí 3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719fef0afa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719fef0afa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Học sinh vẽ hình, ghi GT – KL của ?7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062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719fef0afa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719fef0afa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Giáo viên yêu cầu học sinh nêu ý tưởng và gợi ý hướng giải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5264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719fef0afa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719fef0afa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Chứng minh ?7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6010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719fef0afa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719fef0afa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Chứng minh ?7</a:t>
            </a:r>
          </a:p>
        </p:txBody>
      </p:sp>
    </p:spTree>
    <p:extLst>
      <p:ext uri="{BB962C8B-B14F-4D97-AF65-F5344CB8AC3E}">
        <p14:creationId xmlns:p14="http://schemas.microsoft.com/office/powerpoint/2010/main" val="820014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719fef0afa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719fef0afa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Cách vẽ hình thanh cân sử dụng </a:t>
            </a:r>
            <a:r>
              <a:rPr lang="en-US" dirty="0" err="1"/>
              <a:t>DHNB</a:t>
            </a:r>
            <a:r>
              <a:rPr lang="en-US" dirty="0"/>
              <a:t> vừa học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3284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19fef0af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19fef0af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Trở lại câu hỏi mở đầu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1632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19fef0af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19fef0af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Trở lại câu hỏi mở đầu, </a:t>
            </a:r>
            <a:r>
              <a:rPr lang="en-US" dirty="0" err="1"/>
              <a:t>GV</a:t>
            </a:r>
            <a:r>
              <a:rPr lang="en-US" dirty="0"/>
              <a:t> lưu ý lỗi sai: “sử dụng tính chất để chứng minh tứ giác là hình bình hành”</a:t>
            </a:r>
          </a:p>
        </p:txBody>
      </p:sp>
    </p:spTree>
    <p:extLst>
      <p:ext uri="{BB962C8B-B14F-4D97-AF65-F5344CB8AC3E}">
        <p14:creationId xmlns:p14="http://schemas.microsoft.com/office/powerpoint/2010/main" val="342371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473" y="4869227"/>
            <a:ext cx="12187851" cy="1988735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474" y="2193156"/>
            <a:ext cx="12188415" cy="2384659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473" y="1"/>
            <a:ext cx="12187851" cy="1774849"/>
          </a:xfrm>
          <a:custGeom>
            <a:avLst/>
            <a:gdLst/>
            <a:ahLst/>
            <a:cxnLst/>
            <a:rect l="l" t="t" r="r" b="b"/>
            <a:pathLst>
              <a:path w="129856" h="22405" extrusionOk="0">
                <a:moveTo>
                  <a:pt x="1" y="0"/>
                </a:moveTo>
                <a:lnTo>
                  <a:pt x="1" y="8728"/>
                </a:lnTo>
                <a:cubicBezTo>
                  <a:pt x="7460" y="13310"/>
                  <a:pt x="25482" y="22404"/>
                  <a:pt x="55880" y="22404"/>
                </a:cubicBezTo>
                <a:cubicBezTo>
                  <a:pt x="59198" y="22404"/>
                  <a:pt x="62662" y="22296"/>
                  <a:pt x="66277" y="22062"/>
                </a:cubicBezTo>
                <a:cubicBezTo>
                  <a:pt x="104263" y="19597"/>
                  <a:pt x="123321" y="10900"/>
                  <a:pt x="129856" y="7241"/>
                </a:cubicBezTo>
                <a:lnTo>
                  <a:pt x="129856" y="21"/>
                </a:lnTo>
                <a:lnTo>
                  <a:pt x="1" y="0"/>
                </a:ln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" name="Google Shape;13;p2"/>
          <p:cNvGrpSpPr/>
          <p:nvPr/>
        </p:nvGrpSpPr>
        <p:grpSpPr>
          <a:xfrm>
            <a:off x="-110116" y="-244399"/>
            <a:ext cx="12412227" cy="5129940"/>
            <a:chOff x="-82587" y="-183300"/>
            <a:chExt cx="9309170" cy="3847455"/>
          </a:xfrm>
        </p:grpSpPr>
        <p:sp>
          <p:nvSpPr>
            <p:cNvPr id="14" name="Google Shape;14;p2"/>
            <p:cNvSpPr/>
            <p:nvPr/>
          </p:nvSpPr>
          <p:spPr>
            <a:xfrm>
              <a:off x="-82587" y="-183300"/>
              <a:ext cx="9309170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10950" y="-15675"/>
              <a:ext cx="9154800" cy="69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023084" y="1468300"/>
            <a:ext cx="8149200" cy="12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904000" y="4960167"/>
            <a:ext cx="2384000" cy="4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ondrina Solid"/>
              <a:buNone/>
              <a:defRPr sz="3733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432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3473" y="4869227"/>
            <a:ext cx="12187851" cy="1988735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11"/>
          <p:cNvSpPr/>
          <p:nvPr/>
        </p:nvSpPr>
        <p:spPr>
          <a:xfrm>
            <a:off x="3474" y="2193156"/>
            <a:ext cx="12188415" cy="2384659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11"/>
          <p:cNvSpPr/>
          <p:nvPr/>
        </p:nvSpPr>
        <p:spPr>
          <a:xfrm>
            <a:off x="3473" y="1"/>
            <a:ext cx="12187851" cy="1774849"/>
          </a:xfrm>
          <a:custGeom>
            <a:avLst/>
            <a:gdLst/>
            <a:ahLst/>
            <a:cxnLst/>
            <a:rect l="l" t="t" r="r" b="b"/>
            <a:pathLst>
              <a:path w="129856" h="22405" extrusionOk="0">
                <a:moveTo>
                  <a:pt x="1" y="0"/>
                </a:moveTo>
                <a:lnTo>
                  <a:pt x="1" y="8728"/>
                </a:lnTo>
                <a:cubicBezTo>
                  <a:pt x="7460" y="13310"/>
                  <a:pt x="25482" y="22404"/>
                  <a:pt x="55880" y="22404"/>
                </a:cubicBezTo>
                <a:cubicBezTo>
                  <a:pt x="59198" y="22404"/>
                  <a:pt x="62662" y="22296"/>
                  <a:pt x="66277" y="22062"/>
                </a:cubicBezTo>
                <a:cubicBezTo>
                  <a:pt x="104263" y="19597"/>
                  <a:pt x="123321" y="10900"/>
                  <a:pt x="129856" y="7241"/>
                </a:cubicBezTo>
                <a:lnTo>
                  <a:pt x="129856" y="21"/>
                </a:lnTo>
                <a:lnTo>
                  <a:pt x="1" y="0"/>
                </a:ln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11"/>
          <p:cNvSpPr/>
          <p:nvPr/>
        </p:nvSpPr>
        <p:spPr>
          <a:xfrm rot="-9900002">
            <a:off x="2169178" y="179783"/>
            <a:ext cx="8248228" cy="6498419"/>
          </a:xfrm>
          <a:custGeom>
            <a:avLst/>
            <a:gdLst/>
            <a:ahLst/>
            <a:cxnLst/>
            <a:rect l="l" t="t" r="r" b="b"/>
            <a:pathLst>
              <a:path w="10238" h="8066" extrusionOk="0">
                <a:moveTo>
                  <a:pt x="5570" y="0"/>
                </a:moveTo>
                <a:cubicBezTo>
                  <a:pt x="4215" y="0"/>
                  <a:pt x="2810" y="534"/>
                  <a:pt x="1825" y="1409"/>
                </a:cubicBezTo>
                <a:cubicBezTo>
                  <a:pt x="568" y="2523"/>
                  <a:pt x="0" y="4184"/>
                  <a:pt x="1082" y="6030"/>
                </a:cubicBezTo>
                <a:cubicBezTo>
                  <a:pt x="1846" y="7319"/>
                  <a:pt x="3352" y="8066"/>
                  <a:pt x="4858" y="8066"/>
                </a:cubicBezTo>
                <a:cubicBezTo>
                  <a:pt x="5075" y="8066"/>
                  <a:pt x="5292" y="8050"/>
                  <a:pt x="5507" y="8018"/>
                </a:cubicBezTo>
                <a:cubicBezTo>
                  <a:pt x="7200" y="7767"/>
                  <a:pt x="8686" y="6609"/>
                  <a:pt x="9538" y="5123"/>
                </a:cubicBezTo>
                <a:cubicBezTo>
                  <a:pt x="9953" y="4402"/>
                  <a:pt x="10237" y="3550"/>
                  <a:pt x="10052" y="2741"/>
                </a:cubicBezTo>
                <a:cubicBezTo>
                  <a:pt x="9746" y="1430"/>
                  <a:pt x="8358" y="709"/>
                  <a:pt x="7091" y="250"/>
                </a:cubicBezTo>
                <a:cubicBezTo>
                  <a:pt x="6610" y="80"/>
                  <a:pt x="6094" y="0"/>
                  <a:pt x="55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907000" y="1801100"/>
            <a:ext cx="6378000" cy="23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206397" y="4054333"/>
            <a:ext cx="577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08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00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">
  <p:cSld name="Desig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3"/>
          <p:cNvGrpSpPr/>
          <p:nvPr/>
        </p:nvGrpSpPr>
        <p:grpSpPr>
          <a:xfrm>
            <a:off x="-110116" y="-244399"/>
            <a:ext cx="12412227" cy="5129940"/>
            <a:chOff x="-82587" y="-183300"/>
            <a:chExt cx="9309170" cy="3847455"/>
          </a:xfrm>
        </p:grpSpPr>
        <p:sp>
          <p:nvSpPr>
            <p:cNvPr id="64" name="Google Shape;64;p13"/>
            <p:cNvSpPr/>
            <p:nvPr/>
          </p:nvSpPr>
          <p:spPr>
            <a:xfrm>
              <a:off x="-82587" y="-183300"/>
              <a:ext cx="9309170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-10950" y="-15675"/>
              <a:ext cx="9154800" cy="694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1672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-110116" y="-244399"/>
            <a:ext cx="12412227" cy="5129940"/>
          </a:xfrm>
          <a:custGeom>
            <a:avLst/>
            <a:gdLst/>
            <a:ahLst/>
            <a:cxnLst/>
            <a:rect l="l" t="t" r="r" b="b"/>
            <a:pathLst>
              <a:path w="91041" h="34988" extrusionOk="0">
                <a:moveTo>
                  <a:pt x="3749" y="1"/>
                </a:moveTo>
                <a:cubicBezTo>
                  <a:pt x="950" y="3293"/>
                  <a:pt x="0" y="7970"/>
                  <a:pt x="1196" y="12204"/>
                </a:cubicBezTo>
                <a:cubicBezTo>
                  <a:pt x="2958" y="18449"/>
                  <a:pt x="8626" y="22563"/>
                  <a:pt x="14685" y="24088"/>
                </a:cubicBezTo>
                <a:cubicBezTo>
                  <a:pt x="18326" y="25005"/>
                  <a:pt x="21842" y="25676"/>
                  <a:pt x="25203" y="27421"/>
                </a:cubicBezTo>
                <a:cubicBezTo>
                  <a:pt x="28708" y="29238"/>
                  <a:pt x="31955" y="31535"/>
                  <a:pt x="35576" y="33132"/>
                </a:cubicBezTo>
                <a:cubicBezTo>
                  <a:pt x="38351" y="34357"/>
                  <a:pt x="41323" y="34988"/>
                  <a:pt x="44289" y="34988"/>
                </a:cubicBezTo>
                <a:cubicBezTo>
                  <a:pt x="47525" y="34988"/>
                  <a:pt x="50753" y="34237"/>
                  <a:pt x="53709" y="32686"/>
                </a:cubicBezTo>
                <a:cubicBezTo>
                  <a:pt x="57838" y="30520"/>
                  <a:pt x="61160" y="27392"/>
                  <a:pt x="65751" y="26132"/>
                </a:cubicBezTo>
                <a:cubicBezTo>
                  <a:pt x="70582" y="24805"/>
                  <a:pt x="75725" y="24630"/>
                  <a:pt x="80262" y="22328"/>
                </a:cubicBezTo>
                <a:cubicBezTo>
                  <a:pt x="84265" y="20298"/>
                  <a:pt x="87732" y="16964"/>
                  <a:pt x="89395" y="12743"/>
                </a:cubicBezTo>
                <a:cubicBezTo>
                  <a:pt x="91040" y="8567"/>
                  <a:pt x="90720" y="3737"/>
                  <a:pt x="88355" y="16"/>
                </a:cubicBezTo>
                <a:lnTo>
                  <a:pt x="37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14"/>
          <p:cNvSpPr/>
          <p:nvPr/>
        </p:nvSpPr>
        <p:spPr>
          <a:xfrm>
            <a:off x="-14600" y="-20900"/>
            <a:ext cx="12206400" cy="92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6002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3471" y="3318266"/>
            <a:ext cx="12382775" cy="3353373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15"/>
          <p:cNvSpPr/>
          <p:nvPr/>
        </p:nvSpPr>
        <p:spPr>
          <a:xfrm>
            <a:off x="3473" y="4869227"/>
            <a:ext cx="12187851" cy="1988735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399200" y="265200"/>
            <a:ext cx="5393600" cy="11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 idx="2"/>
          </p:nvPr>
        </p:nvSpPr>
        <p:spPr>
          <a:xfrm>
            <a:off x="1055200" y="2125927"/>
            <a:ext cx="2443200" cy="7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 idx="3"/>
          </p:nvPr>
        </p:nvSpPr>
        <p:spPr>
          <a:xfrm>
            <a:off x="4874400" y="2125927"/>
            <a:ext cx="2443200" cy="7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 idx="4"/>
          </p:nvPr>
        </p:nvSpPr>
        <p:spPr>
          <a:xfrm>
            <a:off x="8693600" y="2125927"/>
            <a:ext cx="2443200" cy="7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idx="5"/>
          </p:nvPr>
        </p:nvSpPr>
        <p:spPr>
          <a:xfrm>
            <a:off x="1055200" y="4066461"/>
            <a:ext cx="2443200" cy="7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 idx="6"/>
          </p:nvPr>
        </p:nvSpPr>
        <p:spPr>
          <a:xfrm>
            <a:off x="4874400" y="4066461"/>
            <a:ext cx="2443200" cy="7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 idx="7"/>
          </p:nvPr>
        </p:nvSpPr>
        <p:spPr>
          <a:xfrm>
            <a:off x="8693600" y="4066461"/>
            <a:ext cx="2443200" cy="7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79" name="Google Shape;79;p15"/>
          <p:cNvGrpSpPr/>
          <p:nvPr/>
        </p:nvGrpSpPr>
        <p:grpSpPr>
          <a:xfrm>
            <a:off x="0" y="5965533"/>
            <a:ext cx="12192000" cy="203200"/>
            <a:chOff x="0" y="4474150"/>
            <a:chExt cx="9144000" cy="152400"/>
          </a:xfrm>
        </p:grpSpPr>
        <p:sp>
          <p:nvSpPr>
            <p:cNvPr id="80" name="Google Shape;80;p15"/>
            <p:cNvSpPr/>
            <p:nvPr/>
          </p:nvSpPr>
          <p:spPr>
            <a:xfrm>
              <a:off x="30735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25612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20490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5367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10245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5122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89916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84793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79671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74548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9426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4303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59181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21478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rgbClr val="799C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3575800" y="1395600"/>
            <a:ext cx="50404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710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-110116" y="-244399"/>
            <a:ext cx="12412227" cy="5129940"/>
          </a:xfrm>
          <a:custGeom>
            <a:avLst/>
            <a:gdLst/>
            <a:ahLst/>
            <a:cxnLst/>
            <a:rect l="l" t="t" r="r" b="b"/>
            <a:pathLst>
              <a:path w="91041" h="34988" extrusionOk="0">
                <a:moveTo>
                  <a:pt x="3749" y="1"/>
                </a:moveTo>
                <a:cubicBezTo>
                  <a:pt x="950" y="3293"/>
                  <a:pt x="0" y="7970"/>
                  <a:pt x="1196" y="12204"/>
                </a:cubicBezTo>
                <a:cubicBezTo>
                  <a:pt x="2958" y="18449"/>
                  <a:pt x="8626" y="22563"/>
                  <a:pt x="14685" y="24088"/>
                </a:cubicBezTo>
                <a:cubicBezTo>
                  <a:pt x="18326" y="25005"/>
                  <a:pt x="21842" y="25676"/>
                  <a:pt x="25203" y="27421"/>
                </a:cubicBezTo>
                <a:cubicBezTo>
                  <a:pt x="28708" y="29238"/>
                  <a:pt x="31955" y="31535"/>
                  <a:pt x="35576" y="33132"/>
                </a:cubicBezTo>
                <a:cubicBezTo>
                  <a:pt x="38351" y="34357"/>
                  <a:pt x="41323" y="34988"/>
                  <a:pt x="44289" y="34988"/>
                </a:cubicBezTo>
                <a:cubicBezTo>
                  <a:pt x="47525" y="34988"/>
                  <a:pt x="50753" y="34237"/>
                  <a:pt x="53709" y="32686"/>
                </a:cubicBezTo>
                <a:cubicBezTo>
                  <a:pt x="57838" y="30520"/>
                  <a:pt x="61160" y="27392"/>
                  <a:pt x="65751" y="26132"/>
                </a:cubicBezTo>
                <a:cubicBezTo>
                  <a:pt x="70582" y="24805"/>
                  <a:pt x="75725" y="24630"/>
                  <a:pt x="80262" y="22328"/>
                </a:cubicBezTo>
                <a:cubicBezTo>
                  <a:pt x="84265" y="20298"/>
                  <a:pt x="87732" y="16964"/>
                  <a:pt x="89395" y="12743"/>
                </a:cubicBezTo>
                <a:cubicBezTo>
                  <a:pt x="91040" y="8567"/>
                  <a:pt x="90720" y="3737"/>
                  <a:pt x="88355" y="16"/>
                </a:cubicBezTo>
                <a:lnTo>
                  <a:pt x="374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17"/>
          <p:cNvSpPr/>
          <p:nvPr/>
        </p:nvSpPr>
        <p:spPr>
          <a:xfrm>
            <a:off x="-14600" y="-20900"/>
            <a:ext cx="12206400" cy="92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33485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rgbClr val="F4E4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575800" y="1395600"/>
            <a:ext cx="50404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597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/>
          <p:nvPr/>
        </p:nvSpPr>
        <p:spPr>
          <a:xfrm>
            <a:off x="-110116" y="-244399"/>
            <a:ext cx="12412227" cy="5129940"/>
          </a:xfrm>
          <a:custGeom>
            <a:avLst/>
            <a:gdLst/>
            <a:ahLst/>
            <a:cxnLst/>
            <a:rect l="l" t="t" r="r" b="b"/>
            <a:pathLst>
              <a:path w="91041" h="34988" extrusionOk="0">
                <a:moveTo>
                  <a:pt x="3749" y="1"/>
                </a:moveTo>
                <a:cubicBezTo>
                  <a:pt x="950" y="3293"/>
                  <a:pt x="0" y="7970"/>
                  <a:pt x="1196" y="12204"/>
                </a:cubicBezTo>
                <a:cubicBezTo>
                  <a:pt x="2958" y="18449"/>
                  <a:pt x="8626" y="22563"/>
                  <a:pt x="14685" y="24088"/>
                </a:cubicBezTo>
                <a:cubicBezTo>
                  <a:pt x="18326" y="25005"/>
                  <a:pt x="21842" y="25676"/>
                  <a:pt x="25203" y="27421"/>
                </a:cubicBezTo>
                <a:cubicBezTo>
                  <a:pt x="28708" y="29238"/>
                  <a:pt x="31955" y="31535"/>
                  <a:pt x="35576" y="33132"/>
                </a:cubicBezTo>
                <a:cubicBezTo>
                  <a:pt x="38351" y="34357"/>
                  <a:pt x="41323" y="34988"/>
                  <a:pt x="44289" y="34988"/>
                </a:cubicBezTo>
                <a:cubicBezTo>
                  <a:pt x="47525" y="34988"/>
                  <a:pt x="50753" y="34237"/>
                  <a:pt x="53709" y="32686"/>
                </a:cubicBezTo>
                <a:cubicBezTo>
                  <a:pt x="57838" y="30520"/>
                  <a:pt x="61160" y="27392"/>
                  <a:pt x="65751" y="26132"/>
                </a:cubicBezTo>
                <a:cubicBezTo>
                  <a:pt x="70582" y="24805"/>
                  <a:pt x="75725" y="24630"/>
                  <a:pt x="80262" y="22328"/>
                </a:cubicBezTo>
                <a:cubicBezTo>
                  <a:pt x="84265" y="20298"/>
                  <a:pt x="87732" y="16964"/>
                  <a:pt x="89395" y="12743"/>
                </a:cubicBezTo>
                <a:cubicBezTo>
                  <a:pt x="91040" y="8567"/>
                  <a:pt x="90720" y="3737"/>
                  <a:pt x="88355" y="16"/>
                </a:cubicBezTo>
                <a:lnTo>
                  <a:pt x="374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9"/>
          <p:cNvSpPr/>
          <p:nvPr/>
        </p:nvSpPr>
        <p:spPr>
          <a:xfrm>
            <a:off x="-14600" y="-20900"/>
            <a:ext cx="12206400" cy="92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82608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rgbClr val="F2A6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575800" y="1395600"/>
            <a:ext cx="50404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285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335333" y="2597633"/>
            <a:ext cx="436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335333" y="4077067"/>
            <a:ext cx="4103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1335317" y="1312588"/>
            <a:ext cx="3193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/>
          <p:nvPr/>
        </p:nvSpPr>
        <p:spPr>
          <a:xfrm rot="8385005" flipH="1">
            <a:off x="4964655" y="-184109"/>
            <a:ext cx="10344365" cy="8098113"/>
          </a:xfrm>
          <a:custGeom>
            <a:avLst/>
            <a:gdLst/>
            <a:ahLst/>
            <a:cxnLst/>
            <a:rect l="l" t="t" r="r" b="b"/>
            <a:pathLst>
              <a:path w="44489" h="29163" extrusionOk="0">
                <a:moveTo>
                  <a:pt x="15430" y="0"/>
                </a:moveTo>
                <a:cubicBezTo>
                  <a:pt x="9906" y="0"/>
                  <a:pt x="4387" y="3454"/>
                  <a:pt x="1803" y="8453"/>
                </a:cubicBezTo>
                <a:cubicBezTo>
                  <a:pt x="645" y="10703"/>
                  <a:pt x="1" y="13358"/>
                  <a:pt x="798" y="15762"/>
                </a:cubicBezTo>
                <a:cubicBezTo>
                  <a:pt x="1891" y="19083"/>
                  <a:pt x="5431" y="21017"/>
                  <a:pt x="8883" y="21596"/>
                </a:cubicBezTo>
                <a:cubicBezTo>
                  <a:pt x="14914" y="22623"/>
                  <a:pt x="21294" y="20809"/>
                  <a:pt x="26724" y="24480"/>
                </a:cubicBezTo>
                <a:cubicBezTo>
                  <a:pt x="29916" y="26636"/>
                  <a:pt x="33253" y="29163"/>
                  <a:pt x="37049" y="29163"/>
                </a:cubicBezTo>
                <a:cubicBezTo>
                  <a:pt x="38256" y="29163"/>
                  <a:pt x="39509" y="28907"/>
                  <a:pt x="40818" y="28304"/>
                </a:cubicBezTo>
                <a:cubicBezTo>
                  <a:pt x="42796" y="27386"/>
                  <a:pt x="44391" y="25431"/>
                  <a:pt x="44434" y="23246"/>
                </a:cubicBezTo>
                <a:cubicBezTo>
                  <a:pt x="44489" y="21148"/>
                  <a:pt x="43167" y="19236"/>
                  <a:pt x="41561" y="17892"/>
                </a:cubicBezTo>
                <a:cubicBezTo>
                  <a:pt x="39955" y="16548"/>
                  <a:pt x="38032" y="15631"/>
                  <a:pt x="36306" y="14451"/>
                </a:cubicBezTo>
                <a:cubicBezTo>
                  <a:pt x="30155" y="10244"/>
                  <a:pt x="26211" y="2695"/>
                  <a:pt x="19076" y="532"/>
                </a:cubicBezTo>
                <a:cubicBezTo>
                  <a:pt x="17882" y="170"/>
                  <a:pt x="16656" y="0"/>
                  <a:pt x="15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9150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/>
          <p:nvPr/>
        </p:nvSpPr>
        <p:spPr>
          <a:xfrm>
            <a:off x="-110116" y="-244399"/>
            <a:ext cx="12412227" cy="5129940"/>
          </a:xfrm>
          <a:custGeom>
            <a:avLst/>
            <a:gdLst/>
            <a:ahLst/>
            <a:cxnLst/>
            <a:rect l="l" t="t" r="r" b="b"/>
            <a:pathLst>
              <a:path w="91041" h="34988" extrusionOk="0">
                <a:moveTo>
                  <a:pt x="3749" y="1"/>
                </a:moveTo>
                <a:cubicBezTo>
                  <a:pt x="950" y="3293"/>
                  <a:pt x="0" y="7970"/>
                  <a:pt x="1196" y="12204"/>
                </a:cubicBezTo>
                <a:cubicBezTo>
                  <a:pt x="2958" y="18449"/>
                  <a:pt x="8626" y="22563"/>
                  <a:pt x="14685" y="24088"/>
                </a:cubicBezTo>
                <a:cubicBezTo>
                  <a:pt x="18326" y="25005"/>
                  <a:pt x="21842" y="25676"/>
                  <a:pt x="25203" y="27421"/>
                </a:cubicBezTo>
                <a:cubicBezTo>
                  <a:pt x="28708" y="29238"/>
                  <a:pt x="31955" y="31535"/>
                  <a:pt x="35576" y="33132"/>
                </a:cubicBezTo>
                <a:cubicBezTo>
                  <a:pt x="38351" y="34357"/>
                  <a:pt x="41323" y="34988"/>
                  <a:pt x="44289" y="34988"/>
                </a:cubicBezTo>
                <a:cubicBezTo>
                  <a:pt x="47525" y="34988"/>
                  <a:pt x="50753" y="34237"/>
                  <a:pt x="53709" y="32686"/>
                </a:cubicBezTo>
                <a:cubicBezTo>
                  <a:pt x="57838" y="30520"/>
                  <a:pt x="61160" y="27392"/>
                  <a:pt x="65751" y="26132"/>
                </a:cubicBezTo>
                <a:cubicBezTo>
                  <a:pt x="70582" y="24805"/>
                  <a:pt x="75725" y="24630"/>
                  <a:pt x="80262" y="22328"/>
                </a:cubicBezTo>
                <a:cubicBezTo>
                  <a:pt x="84265" y="20298"/>
                  <a:pt x="87732" y="16964"/>
                  <a:pt x="89395" y="12743"/>
                </a:cubicBezTo>
                <a:cubicBezTo>
                  <a:pt x="91040" y="8567"/>
                  <a:pt x="90720" y="3737"/>
                  <a:pt x="88355" y="16"/>
                </a:cubicBezTo>
                <a:lnTo>
                  <a:pt x="374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1"/>
          <p:cNvSpPr/>
          <p:nvPr/>
        </p:nvSpPr>
        <p:spPr>
          <a:xfrm>
            <a:off x="-14600" y="-20900"/>
            <a:ext cx="12206400" cy="92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26269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/>
          <p:nvPr/>
        </p:nvSpPr>
        <p:spPr>
          <a:xfrm>
            <a:off x="-110116" y="-244399"/>
            <a:ext cx="12412227" cy="5129940"/>
          </a:xfrm>
          <a:custGeom>
            <a:avLst/>
            <a:gdLst/>
            <a:ahLst/>
            <a:cxnLst/>
            <a:rect l="l" t="t" r="r" b="b"/>
            <a:pathLst>
              <a:path w="91041" h="34988" extrusionOk="0">
                <a:moveTo>
                  <a:pt x="3749" y="1"/>
                </a:moveTo>
                <a:cubicBezTo>
                  <a:pt x="950" y="3293"/>
                  <a:pt x="0" y="7970"/>
                  <a:pt x="1196" y="12204"/>
                </a:cubicBezTo>
                <a:cubicBezTo>
                  <a:pt x="2958" y="18449"/>
                  <a:pt x="8626" y="22563"/>
                  <a:pt x="14685" y="24088"/>
                </a:cubicBezTo>
                <a:cubicBezTo>
                  <a:pt x="18326" y="25005"/>
                  <a:pt x="21842" y="25676"/>
                  <a:pt x="25203" y="27421"/>
                </a:cubicBezTo>
                <a:cubicBezTo>
                  <a:pt x="28708" y="29238"/>
                  <a:pt x="31955" y="31535"/>
                  <a:pt x="35576" y="33132"/>
                </a:cubicBezTo>
                <a:cubicBezTo>
                  <a:pt x="38351" y="34357"/>
                  <a:pt x="41323" y="34988"/>
                  <a:pt x="44289" y="34988"/>
                </a:cubicBezTo>
                <a:cubicBezTo>
                  <a:pt x="47525" y="34988"/>
                  <a:pt x="50753" y="34237"/>
                  <a:pt x="53709" y="32686"/>
                </a:cubicBezTo>
                <a:cubicBezTo>
                  <a:pt x="57838" y="30520"/>
                  <a:pt x="61160" y="27392"/>
                  <a:pt x="65751" y="26132"/>
                </a:cubicBezTo>
                <a:cubicBezTo>
                  <a:pt x="70582" y="24805"/>
                  <a:pt x="75725" y="24630"/>
                  <a:pt x="80262" y="22328"/>
                </a:cubicBezTo>
                <a:cubicBezTo>
                  <a:pt x="84265" y="20298"/>
                  <a:pt x="87732" y="16964"/>
                  <a:pt x="89395" y="12743"/>
                </a:cubicBezTo>
                <a:cubicBezTo>
                  <a:pt x="91040" y="8567"/>
                  <a:pt x="90720" y="3737"/>
                  <a:pt x="88355" y="16"/>
                </a:cubicBezTo>
                <a:lnTo>
                  <a:pt x="374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3"/>
          <p:cNvSpPr/>
          <p:nvPr/>
        </p:nvSpPr>
        <p:spPr>
          <a:xfrm>
            <a:off x="-14600" y="-20900"/>
            <a:ext cx="12206400" cy="92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6284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l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/>
          <p:nvPr/>
        </p:nvSpPr>
        <p:spPr>
          <a:xfrm>
            <a:off x="3473" y="4869227"/>
            <a:ext cx="12187851" cy="1988735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4"/>
          <p:cNvSpPr/>
          <p:nvPr/>
        </p:nvSpPr>
        <p:spPr>
          <a:xfrm>
            <a:off x="3474" y="2193156"/>
            <a:ext cx="12188415" cy="2384659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4"/>
          <p:cNvSpPr/>
          <p:nvPr/>
        </p:nvSpPr>
        <p:spPr>
          <a:xfrm>
            <a:off x="3473" y="1"/>
            <a:ext cx="12187851" cy="1774849"/>
          </a:xfrm>
          <a:custGeom>
            <a:avLst/>
            <a:gdLst/>
            <a:ahLst/>
            <a:cxnLst/>
            <a:rect l="l" t="t" r="r" b="b"/>
            <a:pathLst>
              <a:path w="129856" h="22405" extrusionOk="0">
                <a:moveTo>
                  <a:pt x="1" y="0"/>
                </a:moveTo>
                <a:lnTo>
                  <a:pt x="1" y="8728"/>
                </a:lnTo>
                <a:cubicBezTo>
                  <a:pt x="7460" y="13310"/>
                  <a:pt x="25482" y="22404"/>
                  <a:pt x="55880" y="22404"/>
                </a:cubicBezTo>
                <a:cubicBezTo>
                  <a:pt x="59198" y="22404"/>
                  <a:pt x="62662" y="22296"/>
                  <a:pt x="66277" y="22062"/>
                </a:cubicBezTo>
                <a:cubicBezTo>
                  <a:pt x="104263" y="19597"/>
                  <a:pt x="123321" y="10900"/>
                  <a:pt x="129856" y="7241"/>
                </a:cubicBezTo>
                <a:lnTo>
                  <a:pt x="129856" y="21"/>
                </a:lnTo>
                <a:lnTo>
                  <a:pt x="1" y="0"/>
                </a:ln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24"/>
          <p:cNvGrpSpPr/>
          <p:nvPr/>
        </p:nvGrpSpPr>
        <p:grpSpPr>
          <a:xfrm rot="10800000">
            <a:off x="-108434" y="1973501"/>
            <a:ext cx="12412227" cy="5129940"/>
            <a:chOff x="-82587" y="-183300"/>
            <a:chExt cx="9309170" cy="3847455"/>
          </a:xfrm>
        </p:grpSpPr>
        <p:sp>
          <p:nvSpPr>
            <p:cNvPr id="127" name="Google Shape;127;p24"/>
            <p:cNvSpPr/>
            <p:nvPr/>
          </p:nvSpPr>
          <p:spPr>
            <a:xfrm>
              <a:off x="-82587" y="-183300"/>
              <a:ext cx="9309170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4"/>
            <p:cNvSpPr/>
            <p:nvPr/>
          </p:nvSpPr>
          <p:spPr>
            <a:xfrm>
              <a:off x="-10950" y="-15675"/>
              <a:ext cx="9154800" cy="69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" name="Google Shape;129;p24"/>
          <p:cNvSpPr txBox="1">
            <a:spLocks noGrp="1"/>
          </p:cNvSpPr>
          <p:nvPr>
            <p:ph type="ctrTitle"/>
          </p:nvPr>
        </p:nvSpPr>
        <p:spPr>
          <a:xfrm rot="-506">
            <a:off x="2022979" y="1726769"/>
            <a:ext cx="8149200" cy="12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3128684" y="3228867"/>
            <a:ext cx="5938000" cy="2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31" name="Google Shape;131;p24"/>
          <p:cNvSpPr/>
          <p:nvPr/>
        </p:nvSpPr>
        <p:spPr>
          <a:xfrm>
            <a:off x="40980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4"/>
          <p:cNvSpPr/>
          <p:nvPr/>
        </p:nvSpPr>
        <p:spPr>
          <a:xfrm>
            <a:off x="34150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4"/>
          <p:cNvSpPr/>
          <p:nvPr/>
        </p:nvSpPr>
        <p:spPr>
          <a:xfrm>
            <a:off x="27320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4"/>
          <p:cNvSpPr/>
          <p:nvPr/>
        </p:nvSpPr>
        <p:spPr>
          <a:xfrm>
            <a:off x="20490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4"/>
          <p:cNvSpPr/>
          <p:nvPr/>
        </p:nvSpPr>
        <p:spPr>
          <a:xfrm>
            <a:off x="13660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4"/>
          <p:cNvSpPr/>
          <p:nvPr/>
        </p:nvSpPr>
        <p:spPr>
          <a:xfrm>
            <a:off x="6830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4"/>
          <p:cNvSpPr/>
          <p:nvPr/>
        </p:nvSpPr>
        <p:spPr>
          <a:xfrm>
            <a:off x="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4"/>
          <p:cNvSpPr/>
          <p:nvPr/>
        </p:nvSpPr>
        <p:spPr>
          <a:xfrm>
            <a:off x="119888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4"/>
          <p:cNvSpPr/>
          <p:nvPr/>
        </p:nvSpPr>
        <p:spPr>
          <a:xfrm>
            <a:off x="113058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4"/>
          <p:cNvSpPr/>
          <p:nvPr/>
        </p:nvSpPr>
        <p:spPr>
          <a:xfrm>
            <a:off x="106228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4"/>
          <p:cNvSpPr/>
          <p:nvPr/>
        </p:nvSpPr>
        <p:spPr>
          <a:xfrm>
            <a:off x="99398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4"/>
          <p:cNvSpPr/>
          <p:nvPr/>
        </p:nvSpPr>
        <p:spPr>
          <a:xfrm>
            <a:off x="92568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4"/>
          <p:cNvSpPr/>
          <p:nvPr/>
        </p:nvSpPr>
        <p:spPr>
          <a:xfrm>
            <a:off x="85738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7890800" y="5965533"/>
            <a:ext cx="203200" cy="20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05562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bg>
      <p:bgPr>
        <a:solidFill>
          <a:schemeClr val="accent5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5"/>
          <p:cNvGrpSpPr/>
          <p:nvPr/>
        </p:nvGrpSpPr>
        <p:grpSpPr>
          <a:xfrm>
            <a:off x="0" y="3191108"/>
            <a:ext cx="12255792" cy="3666905"/>
            <a:chOff x="238125" y="3030018"/>
            <a:chExt cx="7142625" cy="2137057"/>
          </a:xfrm>
        </p:grpSpPr>
        <p:sp>
          <p:nvSpPr>
            <p:cNvPr id="147" name="Google Shape;147;p25"/>
            <p:cNvSpPr/>
            <p:nvPr/>
          </p:nvSpPr>
          <p:spPr>
            <a:xfrm>
              <a:off x="238125" y="3722625"/>
              <a:ext cx="7142625" cy="1444450"/>
            </a:xfrm>
            <a:custGeom>
              <a:avLst/>
              <a:gdLst/>
              <a:ahLst/>
              <a:cxnLst/>
              <a:rect l="l" t="t" r="r" b="b"/>
              <a:pathLst>
                <a:path w="285705" h="57778" extrusionOk="0">
                  <a:moveTo>
                    <a:pt x="285704" y="57778"/>
                  </a:moveTo>
                  <a:lnTo>
                    <a:pt x="0" y="57778"/>
                  </a:lnTo>
                  <a:lnTo>
                    <a:pt x="0" y="2623"/>
                  </a:lnTo>
                  <a:cubicBezTo>
                    <a:pt x="26217" y="1"/>
                    <a:pt x="54247" y="1"/>
                    <a:pt x="71641" y="8320"/>
                  </a:cubicBezTo>
                  <a:cubicBezTo>
                    <a:pt x="111973" y="27629"/>
                    <a:pt x="165362" y="23949"/>
                    <a:pt x="218552" y="18504"/>
                  </a:cubicBezTo>
                  <a:cubicBezTo>
                    <a:pt x="237255" y="16588"/>
                    <a:pt x="261808" y="14824"/>
                    <a:pt x="285704" y="133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238125" y="3030018"/>
              <a:ext cx="7142625" cy="1470925"/>
            </a:xfrm>
            <a:custGeom>
              <a:avLst/>
              <a:gdLst/>
              <a:ahLst/>
              <a:cxnLst/>
              <a:rect l="l" t="t" r="r" b="b"/>
              <a:pathLst>
                <a:path w="285705" h="58837" extrusionOk="0">
                  <a:moveTo>
                    <a:pt x="0" y="58836"/>
                  </a:moveTo>
                  <a:lnTo>
                    <a:pt x="0" y="1"/>
                  </a:lnTo>
                  <a:cubicBezTo>
                    <a:pt x="5042" y="505"/>
                    <a:pt x="10386" y="1513"/>
                    <a:pt x="15981" y="3077"/>
                  </a:cubicBezTo>
                  <a:cubicBezTo>
                    <a:pt x="57675" y="14924"/>
                    <a:pt x="54549" y="23496"/>
                    <a:pt x="101235" y="25260"/>
                  </a:cubicBezTo>
                  <a:cubicBezTo>
                    <a:pt x="147919" y="27025"/>
                    <a:pt x="193141" y="9580"/>
                    <a:pt x="231507" y="8824"/>
                  </a:cubicBezTo>
                  <a:cubicBezTo>
                    <a:pt x="249506" y="8471"/>
                    <a:pt x="269521" y="11294"/>
                    <a:pt x="285704" y="14370"/>
                  </a:cubicBezTo>
                  <a:lnTo>
                    <a:pt x="285704" y="57978"/>
                  </a:lnTo>
                  <a:lnTo>
                    <a:pt x="195310" y="51979"/>
                  </a:lnTo>
                  <a:cubicBezTo>
                    <a:pt x="195310" y="51979"/>
                    <a:pt x="61255" y="56618"/>
                    <a:pt x="0" y="58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238125" y="4863275"/>
              <a:ext cx="7142625" cy="303800"/>
            </a:xfrm>
            <a:custGeom>
              <a:avLst/>
              <a:gdLst/>
              <a:ahLst/>
              <a:cxnLst/>
              <a:rect l="l" t="t" r="r" b="b"/>
              <a:pathLst>
                <a:path w="285705" h="12152" extrusionOk="0">
                  <a:moveTo>
                    <a:pt x="285704" y="12152"/>
                  </a:moveTo>
                  <a:lnTo>
                    <a:pt x="0" y="12152"/>
                  </a:lnTo>
                  <a:lnTo>
                    <a:pt x="0" y="4942"/>
                  </a:lnTo>
                  <a:lnTo>
                    <a:pt x="4488" y="3530"/>
                  </a:lnTo>
                  <a:lnTo>
                    <a:pt x="10940" y="9328"/>
                  </a:lnTo>
                  <a:lnTo>
                    <a:pt x="26267" y="2874"/>
                  </a:lnTo>
                  <a:cubicBezTo>
                    <a:pt x="26267" y="2874"/>
                    <a:pt x="40938" y="7866"/>
                    <a:pt x="40938" y="9984"/>
                  </a:cubicBezTo>
                  <a:cubicBezTo>
                    <a:pt x="40938" y="12152"/>
                    <a:pt x="52029" y="4438"/>
                    <a:pt x="52029" y="4438"/>
                  </a:cubicBezTo>
                  <a:lnTo>
                    <a:pt x="62163" y="8672"/>
                  </a:lnTo>
                  <a:lnTo>
                    <a:pt x="70834" y="3782"/>
                  </a:lnTo>
                  <a:lnTo>
                    <a:pt x="76278" y="9328"/>
                  </a:lnTo>
                  <a:lnTo>
                    <a:pt x="83640" y="5546"/>
                  </a:lnTo>
                  <a:lnTo>
                    <a:pt x="87824" y="8976"/>
                  </a:lnTo>
                  <a:lnTo>
                    <a:pt x="96747" y="4538"/>
                  </a:lnTo>
                  <a:lnTo>
                    <a:pt x="102293" y="9228"/>
                  </a:lnTo>
                  <a:lnTo>
                    <a:pt x="109856" y="3682"/>
                  </a:lnTo>
                  <a:lnTo>
                    <a:pt x="114847" y="8420"/>
                  </a:lnTo>
                  <a:lnTo>
                    <a:pt x="121098" y="3430"/>
                  </a:lnTo>
                  <a:lnTo>
                    <a:pt x="126190" y="7664"/>
                  </a:lnTo>
                  <a:lnTo>
                    <a:pt x="131988" y="4338"/>
                  </a:lnTo>
                  <a:lnTo>
                    <a:pt x="137433" y="8674"/>
                  </a:lnTo>
                  <a:lnTo>
                    <a:pt x="144743" y="4338"/>
                  </a:lnTo>
                  <a:lnTo>
                    <a:pt x="150187" y="8674"/>
                  </a:lnTo>
                  <a:lnTo>
                    <a:pt x="158305" y="4086"/>
                  </a:lnTo>
                  <a:lnTo>
                    <a:pt x="164002" y="9126"/>
                  </a:lnTo>
                  <a:lnTo>
                    <a:pt x="171312" y="3530"/>
                  </a:lnTo>
                  <a:lnTo>
                    <a:pt x="177008" y="8874"/>
                  </a:lnTo>
                  <a:lnTo>
                    <a:pt x="184975" y="2976"/>
                  </a:lnTo>
                  <a:lnTo>
                    <a:pt x="188453" y="7766"/>
                  </a:lnTo>
                  <a:lnTo>
                    <a:pt x="194201" y="3228"/>
                  </a:lnTo>
                  <a:lnTo>
                    <a:pt x="197579" y="7210"/>
                  </a:lnTo>
                  <a:lnTo>
                    <a:pt x="203326" y="2674"/>
                  </a:lnTo>
                  <a:lnTo>
                    <a:pt x="209326" y="7766"/>
                  </a:lnTo>
                  <a:lnTo>
                    <a:pt x="217996" y="2422"/>
                  </a:lnTo>
                  <a:lnTo>
                    <a:pt x="228685" y="8018"/>
                  </a:lnTo>
                  <a:lnTo>
                    <a:pt x="238011" y="1110"/>
                  </a:lnTo>
                  <a:lnTo>
                    <a:pt x="247136" y="6000"/>
                  </a:lnTo>
                  <a:lnTo>
                    <a:pt x="261808" y="1"/>
                  </a:lnTo>
                  <a:lnTo>
                    <a:pt x="267605" y="6000"/>
                  </a:lnTo>
                  <a:lnTo>
                    <a:pt x="275269" y="454"/>
                  </a:lnTo>
                  <a:cubicBezTo>
                    <a:pt x="275269" y="454"/>
                    <a:pt x="281773" y="4336"/>
                    <a:pt x="285704" y="62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0" name="Google Shape;150;p25"/>
          <p:cNvSpPr/>
          <p:nvPr/>
        </p:nvSpPr>
        <p:spPr>
          <a:xfrm>
            <a:off x="2424918" y="287200"/>
            <a:ext cx="7342167" cy="6021333"/>
          </a:xfrm>
          <a:custGeom>
            <a:avLst/>
            <a:gdLst/>
            <a:ahLst/>
            <a:cxnLst/>
            <a:rect l="l" t="t" r="r" b="b"/>
            <a:pathLst>
              <a:path w="220265" h="180640" extrusionOk="0">
                <a:moveTo>
                  <a:pt x="156793" y="9075"/>
                </a:moveTo>
                <a:cubicBezTo>
                  <a:pt x="132795" y="11344"/>
                  <a:pt x="102242" y="16689"/>
                  <a:pt x="87774" y="16689"/>
                </a:cubicBezTo>
                <a:cubicBezTo>
                  <a:pt x="54752" y="16689"/>
                  <a:pt x="18300" y="0"/>
                  <a:pt x="11242" y="37006"/>
                </a:cubicBezTo>
                <a:cubicBezTo>
                  <a:pt x="9782" y="44720"/>
                  <a:pt x="15024" y="67305"/>
                  <a:pt x="15074" y="90900"/>
                </a:cubicBezTo>
                <a:cubicBezTo>
                  <a:pt x="15176" y="113687"/>
                  <a:pt x="1" y="166018"/>
                  <a:pt x="31509" y="172875"/>
                </a:cubicBezTo>
                <a:cubicBezTo>
                  <a:pt x="51474" y="177210"/>
                  <a:pt x="79707" y="172422"/>
                  <a:pt x="107083" y="171110"/>
                </a:cubicBezTo>
                <a:cubicBezTo>
                  <a:pt x="130577" y="170000"/>
                  <a:pt x="215829" y="180639"/>
                  <a:pt x="218753" y="144641"/>
                </a:cubicBezTo>
                <a:cubicBezTo>
                  <a:pt x="219710" y="133096"/>
                  <a:pt x="215980" y="109351"/>
                  <a:pt x="215980" y="83186"/>
                </a:cubicBezTo>
                <a:cubicBezTo>
                  <a:pt x="215980" y="70329"/>
                  <a:pt x="220265" y="49962"/>
                  <a:pt x="219862" y="43710"/>
                </a:cubicBezTo>
                <a:cubicBezTo>
                  <a:pt x="217997" y="13965"/>
                  <a:pt x="180740" y="6856"/>
                  <a:pt x="156793" y="90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79449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bg>
      <p:bgPr>
        <a:solidFill>
          <a:schemeClr val="l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26"/>
          <p:cNvGrpSpPr/>
          <p:nvPr/>
        </p:nvGrpSpPr>
        <p:grpSpPr>
          <a:xfrm>
            <a:off x="3474" y="1"/>
            <a:ext cx="12188415" cy="6857961"/>
            <a:chOff x="2605" y="0"/>
            <a:chExt cx="9141311" cy="5143471"/>
          </a:xfrm>
        </p:grpSpPr>
        <p:sp>
          <p:nvSpPr>
            <p:cNvPr id="153" name="Google Shape;153;p26"/>
            <p:cNvSpPr/>
            <p:nvPr/>
          </p:nvSpPr>
          <p:spPr>
            <a:xfrm>
              <a:off x="2605" y="3651920"/>
              <a:ext cx="9140888" cy="1491551"/>
            </a:xfrm>
            <a:custGeom>
              <a:avLst/>
              <a:gdLst/>
              <a:ahLst/>
              <a:cxnLst/>
              <a:rect l="l" t="t" r="r" b="b"/>
              <a:pathLst>
                <a:path w="129856" h="25105" extrusionOk="0">
                  <a:moveTo>
                    <a:pt x="174" y="1"/>
                  </a:moveTo>
                  <a:lnTo>
                    <a:pt x="1" y="25104"/>
                  </a:lnTo>
                  <a:lnTo>
                    <a:pt x="129856" y="25104"/>
                  </a:lnTo>
                  <a:lnTo>
                    <a:pt x="129856" y="3649"/>
                  </a:lnTo>
                  <a:cubicBezTo>
                    <a:pt x="112618" y="10125"/>
                    <a:pt x="94207" y="12447"/>
                    <a:pt x="76653" y="12447"/>
                  </a:cubicBezTo>
                  <a:cubicBezTo>
                    <a:pt x="43596" y="12447"/>
                    <a:pt x="13581" y="4215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2605" y="0"/>
              <a:ext cx="9140888" cy="1331137"/>
            </a:xfrm>
            <a:custGeom>
              <a:avLst/>
              <a:gdLst/>
              <a:ahLst/>
              <a:cxnLst/>
              <a:rect l="l" t="t" r="r" b="b"/>
              <a:pathLst>
                <a:path w="129856" h="22405" extrusionOk="0">
                  <a:moveTo>
                    <a:pt x="1" y="0"/>
                  </a:moveTo>
                  <a:lnTo>
                    <a:pt x="1" y="8728"/>
                  </a:lnTo>
                  <a:cubicBezTo>
                    <a:pt x="7460" y="13310"/>
                    <a:pt x="25482" y="22404"/>
                    <a:pt x="55880" y="22404"/>
                  </a:cubicBezTo>
                  <a:cubicBezTo>
                    <a:pt x="59198" y="22404"/>
                    <a:pt x="62662" y="22296"/>
                    <a:pt x="66277" y="22062"/>
                  </a:cubicBezTo>
                  <a:cubicBezTo>
                    <a:pt x="104263" y="19597"/>
                    <a:pt x="123321" y="10900"/>
                    <a:pt x="129856" y="7241"/>
                  </a:cubicBezTo>
                  <a:lnTo>
                    <a:pt x="129856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2605" y="1644867"/>
              <a:ext cx="9141311" cy="1788494"/>
            </a:xfrm>
            <a:custGeom>
              <a:avLst/>
              <a:gdLst/>
              <a:ahLst/>
              <a:cxnLst/>
              <a:rect l="l" t="t" r="r" b="b"/>
              <a:pathLst>
                <a:path w="129862" h="30103" extrusionOk="0">
                  <a:moveTo>
                    <a:pt x="129862" y="0"/>
                  </a:moveTo>
                  <a:lnTo>
                    <a:pt x="129857" y="2"/>
                  </a:lnTo>
                  <a:cubicBezTo>
                    <a:pt x="119952" y="447"/>
                    <a:pt x="111155" y="5362"/>
                    <a:pt x="101671" y="8633"/>
                  </a:cubicBezTo>
                  <a:cubicBezTo>
                    <a:pt x="94674" y="11046"/>
                    <a:pt x="87398" y="12578"/>
                    <a:pt x="80103" y="13847"/>
                  </a:cubicBezTo>
                  <a:cubicBezTo>
                    <a:pt x="73530" y="14992"/>
                    <a:pt x="66893" y="15931"/>
                    <a:pt x="60222" y="15931"/>
                  </a:cubicBezTo>
                  <a:cubicBezTo>
                    <a:pt x="60122" y="15931"/>
                    <a:pt x="60023" y="15931"/>
                    <a:pt x="59923" y="15931"/>
                  </a:cubicBezTo>
                  <a:cubicBezTo>
                    <a:pt x="53208" y="15900"/>
                    <a:pt x="46540" y="14905"/>
                    <a:pt x="39912" y="13834"/>
                  </a:cubicBezTo>
                  <a:cubicBezTo>
                    <a:pt x="26293" y="11638"/>
                    <a:pt x="12401" y="8981"/>
                    <a:pt x="174" y="2808"/>
                  </a:cubicBezTo>
                  <a:lnTo>
                    <a:pt x="1" y="14808"/>
                  </a:lnTo>
                  <a:cubicBezTo>
                    <a:pt x="11891" y="19268"/>
                    <a:pt x="44189" y="30103"/>
                    <a:pt x="73969" y="30103"/>
                  </a:cubicBezTo>
                  <a:cubicBezTo>
                    <a:pt x="74579" y="30103"/>
                    <a:pt x="75188" y="30098"/>
                    <a:pt x="75796" y="30089"/>
                  </a:cubicBezTo>
                  <a:cubicBezTo>
                    <a:pt x="103056" y="29672"/>
                    <a:pt x="121410" y="21708"/>
                    <a:pt x="129856" y="17112"/>
                  </a:cubicBezTo>
                  <a:lnTo>
                    <a:pt x="129856" y="15419"/>
                  </a:lnTo>
                  <a:lnTo>
                    <a:pt x="129857" y="13581"/>
                  </a:lnTo>
                  <a:lnTo>
                    <a:pt x="1298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" name="Google Shape;156;p26"/>
          <p:cNvSpPr/>
          <p:nvPr/>
        </p:nvSpPr>
        <p:spPr>
          <a:xfrm rot="-9900002">
            <a:off x="2166617" y="-733605"/>
            <a:ext cx="8248228" cy="8344135"/>
          </a:xfrm>
          <a:custGeom>
            <a:avLst/>
            <a:gdLst/>
            <a:ahLst/>
            <a:cxnLst/>
            <a:rect l="l" t="t" r="r" b="b"/>
            <a:pathLst>
              <a:path w="10238" h="8066" extrusionOk="0">
                <a:moveTo>
                  <a:pt x="5570" y="0"/>
                </a:moveTo>
                <a:cubicBezTo>
                  <a:pt x="4215" y="0"/>
                  <a:pt x="2810" y="534"/>
                  <a:pt x="1825" y="1409"/>
                </a:cubicBezTo>
                <a:cubicBezTo>
                  <a:pt x="568" y="2523"/>
                  <a:pt x="0" y="4184"/>
                  <a:pt x="1082" y="6030"/>
                </a:cubicBezTo>
                <a:cubicBezTo>
                  <a:pt x="1846" y="7319"/>
                  <a:pt x="3352" y="8066"/>
                  <a:pt x="4858" y="8066"/>
                </a:cubicBezTo>
                <a:cubicBezTo>
                  <a:pt x="5075" y="8066"/>
                  <a:pt x="5292" y="8050"/>
                  <a:pt x="5507" y="8018"/>
                </a:cubicBezTo>
                <a:cubicBezTo>
                  <a:pt x="7200" y="7767"/>
                  <a:pt x="8686" y="6609"/>
                  <a:pt x="9538" y="5123"/>
                </a:cubicBezTo>
                <a:cubicBezTo>
                  <a:pt x="9953" y="4402"/>
                  <a:pt x="10237" y="3550"/>
                  <a:pt x="10052" y="2741"/>
                </a:cubicBezTo>
                <a:cubicBezTo>
                  <a:pt x="9746" y="1430"/>
                  <a:pt x="8358" y="709"/>
                  <a:pt x="7091" y="250"/>
                </a:cubicBezTo>
                <a:cubicBezTo>
                  <a:pt x="6610" y="80"/>
                  <a:pt x="6094" y="0"/>
                  <a:pt x="55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6"/>
          <p:cNvSpPr txBox="1">
            <a:spLocks noGrp="1"/>
          </p:cNvSpPr>
          <p:nvPr>
            <p:ph type="ctrTitle"/>
          </p:nvPr>
        </p:nvSpPr>
        <p:spPr>
          <a:xfrm rot="-506">
            <a:off x="2021412" y="917836"/>
            <a:ext cx="8149200" cy="12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ubTitle" idx="1"/>
          </p:nvPr>
        </p:nvSpPr>
        <p:spPr>
          <a:xfrm>
            <a:off x="3127000" y="2473867"/>
            <a:ext cx="5938000" cy="12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59" name="Google Shape;159;p26"/>
          <p:cNvSpPr txBox="1"/>
          <p:nvPr/>
        </p:nvSpPr>
        <p:spPr>
          <a:xfrm>
            <a:off x="3678400" y="5010133"/>
            <a:ext cx="48352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endParaRPr sz="16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810401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Title + Two Columns 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1954139" y="4103433"/>
            <a:ext cx="3313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subTitle" idx="1"/>
          </p:nvPr>
        </p:nvSpPr>
        <p:spPr>
          <a:xfrm>
            <a:off x="1954139" y="4995827"/>
            <a:ext cx="33136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title" idx="2"/>
          </p:nvPr>
        </p:nvSpPr>
        <p:spPr>
          <a:xfrm>
            <a:off x="6924261" y="4103433"/>
            <a:ext cx="3313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subTitle" idx="3"/>
          </p:nvPr>
        </p:nvSpPr>
        <p:spPr>
          <a:xfrm>
            <a:off x="6924261" y="4995827"/>
            <a:ext cx="33136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5" name="Google Shape;165;p27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rgbClr val="A7E8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27"/>
          <p:cNvSpPr txBox="1">
            <a:spLocks noGrp="1"/>
          </p:cNvSpPr>
          <p:nvPr>
            <p:ph type="title" idx="4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536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Title + Six Columns 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1292500" y="4608533"/>
            <a:ext cx="2836800" cy="6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subTitle" idx="1"/>
          </p:nvPr>
        </p:nvSpPr>
        <p:spPr>
          <a:xfrm>
            <a:off x="1292484" y="5112527"/>
            <a:ext cx="28368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title" idx="2"/>
          </p:nvPr>
        </p:nvSpPr>
        <p:spPr>
          <a:xfrm>
            <a:off x="4677617" y="4608533"/>
            <a:ext cx="2836800" cy="6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subTitle" idx="3"/>
          </p:nvPr>
        </p:nvSpPr>
        <p:spPr>
          <a:xfrm>
            <a:off x="4677600" y="5112527"/>
            <a:ext cx="28368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title" idx="4"/>
          </p:nvPr>
        </p:nvSpPr>
        <p:spPr>
          <a:xfrm>
            <a:off x="8062733" y="4608533"/>
            <a:ext cx="2836800" cy="6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subTitle" idx="5"/>
          </p:nvPr>
        </p:nvSpPr>
        <p:spPr>
          <a:xfrm>
            <a:off x="8062717" y="5112527"/>
            <a:ext cx="28368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title" idx="6"/>
          </p:nvPr>
        </p:nvSpPr>
        <p:spPr>
          <a:xfrm>
            <a:off x="1292484" y="2389167"/>
            <a:ext cx="2836800" cy="6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subTitle" idx="7"/>
          </p:nvPr>
        </p:nvSpPr>
        <p:spPr>
          <a:xfrm>
            <a:off x="1292467" y="2893160"/>
            <a:ext cx="28368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title" idx="8"/>
          </p:nvPr>
        </p:nvSpPr>
        <p:spPr>
          <a:xfrm>
            <a:off x="4677600" y="2389167"/>
            <a:ext cx="2836800" cy="6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9"/>
          </p:nvPr>
        </p:nvSpPr>
        <p:spPr>
          <a:xfrm>
            <a:off x="4677584" y="2893160"/>
            <a:ext cx="28368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title" idx="13"/>
          </p:nvPr>
        </p:nvSpPr>
        <p:spPr>
          <a:xfrm>
            <a:off x="8062717" y="2389167"/>
            <a:ext cx="2836800" cy="6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14"/>
          </p:nvPr>
        </p:nvSpPr>
        <p:spPr>
          <a:xfrm>
            <a:off x="8062701" y="2893160"/>
            <a:ext cx="28368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rgbClr val="F2A6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8"/>
          <p:cNvSpPr txBox="1">
            <a:spLocks noGrp="1"/>
          </p:cNvSpPr>
          <p:nvPr>
            <p:ph type="title" idx="15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42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Title + Four Columns 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2232033" y="4569900"/>
            <a:ext cx="3384400" cy="5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/>
          </p:nvPr>
        </p:nvSpPr>
        <p:spPr>
          <a:xfrm>
            <a:off x="2232033" y="5090897"/>
            <a:ext cx="33844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title" idx="2"/>
          </p:nvPr>
        </p:nvSpPr>
        <p:spPr>
          <a:xfrm>
            <a:off x="6575563" y="4569900"/>
            <a:ext cx="3384400" cy="5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subTitle" idx="3"/>
          </p:nvPr>
        </p:nvSpPr>
        <p:spPr>
          <a:xfrm>
            <a:off x="6575559" y="5090897"/>
            <a:ext cx="33844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title" idx="4"/>
          </p:nvPr>
        </p:nvSpPr>
        <p:spPr>
          <a:xfrm>
            <a:off x="2232033" y="2150200"/>
            <a:ext cx="3384400" cy="5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subTitle" idx="5"/>
          </p:nvPr>
        </p:nvSpPr>
        <p:spPr>
          <a:xfrm>
            <a:off x="2232033" y="2671197"/>
            <a:ext cx="33844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title" idx="6"/>
          </p:nvPr>
        </p:nvSpPr>
        <p:spPr>
          <a:xfrm>
            <a:off x="6575563" y="2150200"/>
            <a:ext cx="3384400" cy="5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subTitle" idx="7"/>
          </p:nvPr>
        </p:nvSpPr>
        <p:spPr>
          <a:xfrm>
            <a:off x="6575559" y="2671197"/>
            <a:ext cx="33844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9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rgbClr val="799C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9"/>
          <p:cNvSpPr txBox="1">
            <a:spLocks noGrp="1"/>
          </p:cNvSpPr>
          <p:nvPr>
            <p:ph type="title" idx="8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9"/>
          <p:cNvSpPr/>
          <p:nvPr/>
        </p:nvSpPr>
        <p:spPr>
          <a:xfrm rot="-4217942">
            <a:off x="8697594" y="3639241"/>
            <a:ext cx="6243169" cy="3385513"/>
          </a:xfrm>
          <a:custGeom>
            <a:avLst/>
            <a:gdLst/>
            <a:ahLst/>
            <a:cxnLst/>
            <a:rect l="l" t="t" r="r" b="b"/>
            <a:pathLst>
              <a:path w="77386" h="35418" extrusionOk="0">
                <a:moveTo>
                  <a:pt x="9118" y="0"/>
                </a:moveTo>
                <a:cubicBezTo>
                  <a:pt x="8417" y="0"/>
                  <a:pt x="7719" y="80"/>
                  <a:pt x="7048" y="276"/>
                </a:cubicBezTo>
                <a:cubicBezTo>
                  <a:pt x="1" y="2341"/>
                  <a:pt x="3792" y="9901"/>
                  <a:pt x="6076" y="14064"/>
                </a:cubicBezTo>
                <a:cubicBezTo>
                  <a:pt x="7987" y="17527"/>
                  <a:pt x="10795" y="20412"/>
                  <a:pt x="13778" y="23012"/>
                </a:cubicBezTo>
                <a:cubicBezTo>
                  <a:pt x="17547" y="26290"/>
                  <a:pt x="21677" y="29174"/>
                  <a:pt x="26200" y="31261"/>
                </a:cubicBezTo>
                <a:cubicBezTo>
                  <a:pt x="32498" y="34160"/>
                  <a:pt x="39402" y="35417"/>
                  <a:pt x="46355" y="35417"/>
                </a:cubicBezTo>
                <a:cubicBezTo>
                  <a:pt x="50981" y="35417"/>
                  <a:pt x="55629" y="34861"/>
                  <a:pt x="60134" y="33861"/>
                </a:cubicBezTo>
                <a:cubicBezTo>
                  <a:pt x="65980" y="32561"/>
                  <a:pt x="72251" y="30059"/>
                  <a:pt x="74829" y="24651"/>
                </a:cubicBezTo>
                <a:cubicBezTo>
                  <a:pt x="77386" y="19297"/>
                  <a:pt x="74906" y="12119"/>
                  <a:pt x="69585" y="9486"/>
                </a:cubicBezTo>
                <a:cubicBezTo>
                  <a:pt x="67586" y="8492"/>
                  <a:pt x="65335" y="8099"/>
                  <a:pt x="63095" y="8055"/>
                </a:cubicBezTo>
                <a:cubicBezTo>
                  <a:pt x="62924" y="8051"/>
                  <a:pt x="62754" y="8050"/>
                  <a:pt x="62583" y="8050"/>
                </a:cubicBezTo>
                <a:cubicBezTo>
                  <a:pt x="57191" y="8050"/>
                  <a:pt x="51934" y="9844"/>
                  <a:pt x="46554" y="10459"/>
                </a:cubicBezTo>
                <a:cubicBezTo>
                  <a:pt x="45177" y="10614"/>
                  <a:pt x="43797" y="10691"/>
                  <a:pt x="42420" y="10691"/>
                </a:cubicBezTo>
                <a:cubicBezTo>
                  <a:pt x="37196" y="10691"/>
                  <a:pt x="32015" y="9583"/>
                  <a:pt x="27216" y="7421"/>
                </a:cubicBezTo>
                <a:cubicBezTo>
                  <a:pt x="21906" y="5018"/>
                  <a:pt x="17077" y="1325"/>
                  <a:pt x="11352" y="232"/>
                </a:cubicBezTo>
                <a:cubicBezTo>
                  <a:pt x="10620" y="92"/>
                  <a:pt x="9866" y="0"/>
                  <a:pt x="9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87651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bg>
      <p:bgPr>
        <a:solidFill>
          <a:schemeClr val="lt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30"/>
          <p:cNvGrpSpPr/>
          <p:nvPr/>
        </p:nvGrpSpPr>
        <p:grpSpPr>
          <a:xfrm rot="10800000">
            <a:off x="-527413" y="1205453"/>
            <a:ext cx="13201644" cy="6114376"/>
            <a:chOff x="-82587" y="-183300"/>
            <a:chExt cx="9309170" cy="3847455"/>
          </a:xfrm>
        </p:grpSpPr>
        <p:sp>
          <p:nvSpPr>
            <p:cNvPr id="196" name="Google Shape;196;p30"/>
            <p:cNvSpPr/>
            <p:nvPr/>
          </p:nvSpPr>
          <p:spPr>
            <a:xfrm>
              <a:off x="-82587" y="-183300"/>
              <a:ext cx="9309170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-10950" y="-15675"/>
              <a:ext cx="9154800" cy="69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1229967" y="3798645"/>
            <a:ext cx="2873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ubTitle" idx="1"/>
          </p:nvPr>
        </p:nvSpPr>
        <p:spPr>
          <a:xfrm>
            <a:off x="1229967" y="4691033"/>
            <a:ext cx="28736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title" idx="2"/>
          </p:nvPr>
        </p:nvSpPr>
        <p:spPr>
          <a:xfrm>
            <a:off x="4659200" y="3798645"/>
            <a:ext cx="2873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subTitle" idx="3"/>
          </p:nvPr>
        </p:nvSpPr>
        <p:spPr>
          <a:xfrm>
            <a:off x="4659200" y="4691033"/>
            <a:ext cx="28736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title" idx="4"/>
          </p:nvPr>
        </p:nvSpPr>
        <p:spPr>
          <a:xfrm>
            <a:off x="8088433" y="3798645"/>
            <a:ext cx="2873600" cy="9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subTitle" idx="5"/>
          </p:nvPr>
        </p:nvSpPr>
        <p:spPr>
          <a:xfrm>
            <a:off x="8088433" y="4691033"/>
            <a:ext cx="2873600" cy="10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4" name="Google Shape;204;p30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30"/>
          <p:cNvSpPr txBox="1">
            <a:spLocks noGrp="1"/>
          </p:cNvSpPr>
          <p:nvPr>
            <p:ph type="title" idx="6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4938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1"/>
          </p:nvPr>
        </p:nvSpPr>
        <p:spPr>
          <a:xfrm>
            <a:off x="1223633" y="1801500"/>
            <a:ext cx="5253200" cy="4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9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575800" y="1395600"/>
            <a:ext cx="50404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066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 rot="-2212271" flipH="1">
            <a:off x="6941781" y="2488065"/>
            <a:ext cx="9156208" cy="4264952"/>
          </a:xfrm>
          <a:custGeom>
            <a:avLst/>
            <a:gdLst/>
            <a:ahLst/>
            <a:cxnLst/>
            <a:rect l="l" t="t" r="r" b="b"/>
            <a:pathLst>
              <a:path w="77386" h="35418" extrusionOk="0">
                <a:moveTo>
                  <a:pt x="9118" y="0"/>
                </a:moveTo>
                <a:cubicBezTo>
                  <a:pt x="8417" y="0"/>
                  <a:pt x="7719" y="80"/>
                  <a:pt x="7048" y="276"/>
                </a:cubicBezTo>
                <a:cubicBezTo>
                  <a:pt x="1" y="2341"/>
                  <a:pt x="3792" y="9901"/>
                  <a:pt x="6076" y="14064"/>
                </a:cubicBezTo>
                <a:cubicBezTo>
                  <a:pt x="7987" y="17527"/>
                  <a:pt x="10795" y="20412"/>
                  <a:pt x="13778" y="23012"/>
                </a:cubicBezTo>
                <a:cubicBezTo>
                  <a:pt x="17547" y="26290"/>
                  <a:pt x="21677" y="29174"/>
                  <a:pt x="26200" y="31261"/>
                </a:cubicBezTo>
                <a:cubicBezTo>
                  <a:pt x="32498" y="34160"/>
                  <a:pt x="39402" y="35417"/>
                  <a:pt x="46355" y="35417"/>
                </a:cubicBezTo>
                <a:cubicBezTo>
                  <a:pt x="50981" y="35417"/>
                  <a:pt x="55629" y="34861"/>
                  <a:pt x="60134" y="33861"/>
                </a:cubicBezTo>
                <a:cubicBezTo>
                  <a:pt x="65980" y="32561"/>
                  <a:pt x="72251" y="30059"/>
                  <a:pt x="74829" y="24651"/>
                </a:cubicBezTo>
                <a:cubicBezTo>
                  <a:pt x="77386" y="19297"/>
                  <a:pt x="74906" y="12119"/>
                  <a:pt x="69585" y="9486"/>
                </a:cubicBezTo>
                <a:cubicBezTo>
                  <a:pt x="67586" y="8492"/>
                  <a:pt x="65335" y="8099"/>
                  <a:pt x="63095" y="8055"/>
                </a:cubicBezTo>
                <a:cubicBezTo>
                  <a:pt x="62924" y="8051"/>
                  <a:pt x="62754" y="8050"/>
                  <a:pt x="62583" y="8050"/>
                </a:cubicBezTo>
                <a:cubicBezTo>
                  <a:pt x="57191" y="8050"/>
                  <a:pt x="51934" y="9844"/>
                  <a:pt x="46554" y="10459"/>
                </a:cubicBezTo>
                <a:cubicBezTo>
                  <a:pt x="45177" y="10614"/>
                  <a:pt x="43797" y="10691"/>
                  <a:pt x="42420" y="10691"/>
                </a:cubicBezTo>
                <a:cubicBezTo>
                  <a:pt x="37196" y="10691"/>
                  <a:pt x="32015" y="9583"/>
                  <a:pt x="27216" y="7421"/>
                </a:cubicBezTo>
                <a:cubicBezTo>
                  <a:pt x="21906" y="5018"/>
                  <a:pt x="17077" y="1325"/>
                  <a:pt x="11352" y="232"/>
                </a:cubicBezTo>
                <a:cubicBezTo>
                  <a:pt x="10620" y="92"/>
                  <a:pt x="9866" y="0"/>
                  <a:pt x="9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027485" y="1759828"/>
            <a:ext cx="4758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405715" y="1759828"/>
            <a:ext cx="4758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133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92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60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575800" y="1395600"/>
            <a:ext cx="50404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79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8"/>
          <p:cNvGrpSpPr/>
          <p:nvPr/>
        </p:nvGrpSpPr>
        <p:grpSpPr>
          <a:xfrm rot="-9712166">
            <a:off x="5262434" y="-966337"/>
            <a:ext cx="9708751" cy="9030641"/>
            <a:chOff x="-1000319" y="-363278"/>
            <a:chExt cx="7281179" cy="6419995"/>
          </a:xfrm>
        </p:grpSpPr>
        <p:sp>
          <p:nvSpPr>
            <p:cNvPr id="42" name="Google Shape;42;p8"/>
            <p:cNvSpPr/>
            <p:nvPr/>
          </p:nvSpPr>
          <p:spPr>
            <a:xfrm rot="2124644">
              <a:off x="-729977" y="1304226"/>
              <a:ext cx="6740494" cy="3084987"/>
            </a:xfrm>
            <a:custGeom>
              <a:avLst/>
              <a:gdLst/>
              <a:ahLst/>
              <a:cxnLst/>
              <a:rect l="l" t="t" r="r" b="b"/>
              <a:pathLst>
                <a:path w="77386" h="35418" extrusionOk="0">
                  <a:moveTo>
                    <a:pt x="9118" y="0"/>
                  </a:moveTo>
                  <a:cubicBezTo>
                    <a:pt x="8417" y="0"/>
                    <a:pt x="7719" y="80"/>
                    <a:pt x="7048" y="276"/>
                  </a:cubicBezTo>
                  <a:cubicBezTo>
                    <a:pt x="1" y="2341"/>
                    <a:pt x="3792" y="9901"/>
                    <a:pt x="6076" y="14064"/>
                  </a:cubicBezTo>
                  <a:cubicBezTo>
                    <a:pt x="7987" y="17527"/>
                    <a:pt x="10795" y="20412"/>
                    <a:pt x="13778" y="23012"/>
                  </a:cubicBezTo>
                  <a:cubicBezTo>
                    <a:pt x="17547" y="26290"/>
                    <a:pt x="21677" y="29174"/>
                    <a:pt x="26200" y="31261"/>
                  </a:cubicBezTo>
                  <a:cubicBezTo>
                    <a:pt x="32498" y="34160"/>
                    <a:pt x="39402" y="35417"/>
                    <a:pt x="46355" y="35417"/>
                  </a:cubicBezTo>
                  <a:cubicBezTo>
                    <a:pt x="50981" y="35417"/>
                    <a:pt x="55629" y="34861"/>
                    <a:pt x="60134" y="33861"/>
                  </a:cubicBezTo>
                  <a:cubicBezTo>
                    <a:pt x="65980" y="32561"/>
                    <a:pt x="72251" y="30059"/>
                    <a:pt x="74829" y="24651"/>
                  </a:cubicBezTo>
                  <a:cubicBezTo>
                    <a:pt x="77386" y="19297"/>
                    <a:pt x="74906" y="12119"/>
                    <a:pt x="69585" y="9486"/>
                  </a:cubicBezTo>
                  <a:cubicBezTo>
                    <a:pt x="67586" y="8492"/>
                    <a:pt x="65335" y="8099"/>
                    <a:pt x="63095" y="8055"/>
                  </a:cubicBezTo>
                  <a:cubicBezTo>
                    <a:pt x="62924" y="8051"/>
                    <a:pt x="62754" y="8050"/>
                    <a:pt x="62583" y="8050"/>
                  </a:cubicBezTo>
                  <a:cubicBezTo>
                    <a:pt x="57191" y="8050"/>
                    <a:pt x="51934" y="9844"/>
                    <a:pt x="46554" y="10459"/>
                  </a:cubicBezTo>
                  <a:cubicBezTo>
                    <a:pt x="45177" y="10614"/>
                    <a:pt x="43797" y="10691"/>
                    <a:pt x="42420" y="10691"/>
                  </a:cubicBezTo>
                  <a:cubicBezTo>
                    <a:pt x="37196" y="10691"/>
                    <a:pt x="32015" y="9583"/>
                    <a:pt x="27216" y="7421"/>
                  </a:cubicBezTo>
                  <a:cubicBezTo>
                    <a:pt x="21906" y="5018"/>
                    <a:pt x="17077" y="1325"/>
                    <a:pt x="11352" y="232"/>
                  </a:cubicBezTo>
                  <a:cubicBezTo>
                    <a:pt x="10620" y="92"/>
                    <a:pt x="9866" y="0"/>
                    <a:pt x="9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8"/>
            <p:cNvSpPr/>
            <p:nvPr/>
          </p:nvSpPr>
          <p:spPr>
            <a:xfrm>
              <a:off x="-27647" y="-61351"/>
              <a:ext cx="4023550" cy="5810474"/>
            </a:xfrm>
            <a:custGeom>
              <a:avLst/>
              <a:gdLst/>
              <a:ahLst/>
              <a:cxnLst/>
              <a:rect l="l" t="t" r="r" b="b"/>
              <a:pathLst>
                <a:path w="160942" h="213483" extrusionOk="0">
                  <a:moveTo>
                    <a:pt x="0" y="1106"/>
                  </a:moveTo>
                  <a:lnTo>
                    <a:pt x="0" y="213483"/>
                  </a:lnTo>
                  <a:lnTo>
                    <a:pt x="160942" y="213483"/>
                  </a:lnTo>
                  <a:lnTo>
                    <a:pt x="160389" y="193572"/>
                  </a:lnTo>
                  <a:lnTo>
                    <a:pt x="409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7757733" y="701800"/>
            <a:ext cx="3206000" cy="5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6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rot="9921259" flipH="1">
            <a:off x="7318757" y="1318666"/>
            <a:ext cx="8315121" cy="6344287"/>
          </a:xfrm>
          <a:custGeom>
            <a:avLst/>
            <a:gdLst/>
            <a:ahLst/>
            <a:cxnLst/>
            <a:rect l="l" t="t" r="r" b="b"/>
            <a:pathLst>
              <a:path w="44489" h="29163" extrusionOk="0">
                <a:moveTo>
                  <a:pt x="15430" y="0"/>
                </a:moveTo>
                <a:cubicBezTo>
                  <a:pt x="9906" y="0"/>
                  <a:pt x="4387" y="3454"/>
                  <a:pt x="1803" y="8453"/>
                </a:cubicBezTo>
                <a:cubicBezTo>
                  <a:pt x="645" y="10703"/>
                  <a:pt x="1" y="13358"/>
                  <a:pt x="798" y="15762"/>
                </a:cubicBezTo>
                <a:cubicBezTo>
                  <a:pt x="1891" y="19083"/>
                  <a:pt x="5431" y="21017"/>
                  <a:pt x="8883" y="21596"/>
                </a:cubicBezTo>
                <a:cubicBezTo>
                  <a:pt x="14914" y="22623"/>
                  <a:pt x="21294" y="20809"/>
                  <a:pt x="26724" y="24480"/>
                </a:cubicBezTo>
                <a:cubicBezTo>
                  <a:pt x="29916" y="26636"/>
                  <a:pt x="33253" y="29163"/>
                  <a:pt x="37049" y="29163"/>
                </a:cubicBezTo>
                <a:cubicBezTo>
                  <a:pt x="38256" y="29163"/>
                  <a:pt x="39509" y="28907"/>
                  <a:pt x="40818" y="28304"/>
                </a:cubicBezTo>
                <a:cubicBezTo>
                  <a:pt x="42796" y="27386"/>
                  <a:pt x="44391" y="25431"/>
                  <a:pt x="44434" y="23246"/>
                </a:cubicBezTo>
                <a:cubicBezTo>
                  <a:pt x="44489" y="21148"/>
                  <a:pt x="43167" y="19236"/>
                  <a:pt x="41561" y="17892"/>
                </a:cubicBezTo>
                <a:cubicBezTo>
                  <a:pt x="39955" y="16548"/>
                  <a:pt x="38032" y="15631"/>
                  <a:pt x="36306" y="14451"/>
                </a:cubicBezTo>
                <a:cubicBezTo>
                  <a:pt x="30155" y="10244"/>
                  <a:pt x="26211" y="2695"/>
                  <a:pt x="19076" y="532"/>
                </a:cubicBezTo>
                <a:cubicBezTo>
                  <a:pt x="17882" y="170"/>
                  <a:pt x="16656" y="0"/>
                  <a:pt x="154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535767" y="1833600"/>
            <a:ext cx="64240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1535767" y="2854800"/>
            <a:ext cx="5116000" cy="3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872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44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87751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Đường nối Thẳng 17">
            <a:extLst>
              <a:ext uri="{FF2B5EF4-FFF2-40B4-BE49-F238E27FC236}">
                <a16:creationId xmlns:a16="http://schemas.microsoft.com/office/drawing/2014/main" id="{CF3D0281-5636-A2FC-E0FB-A7720B787095}"/>
              </a:ext>
            </a:extLst>
          </p:cNvPr>
          <p:cNvCxnSpPr>
            <a:cxnSpLocks/>
          </p:cNvCxnSpPr>
          <p:nvPr/>
        </p:nvCxnSpPr>
        <p:spPr>
          <a:xfrm>
            <a:off x="9312863" y="392464"/>
            <a:ext cx="2113946" cy="132020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7">
            <a:extLst>
              <a:ext uri="{FF2B5EF4-FFF2-40B4-BE49-F238E27FC236}">
                <a16:creationId xmlns:a16="http://schemas.microsoft.com/office/drawing/2014/main" id="{8DF684B0-4B72-B4FA-C91D-0EE5571ACDA9}"/>
              </a:ext>
            </a:extLst>
          </p:cNvPr>
          <p:cNvCxnSpPr>
            <a:cxnSpLocks/>
          </p:cNvCxnSpPr>
          <p:nvPr/>
        </p:nvCxnSpPr>
        <p:spPr>
          <a:xfrm flipH="1">
            <a:off x="8488791" y="400084"/>
            <a:ext cx="2129505" cy="131258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2" name="Google Shape;222;p34"/>
          <p:cNvGrpSpPr/>
          <p:nvPr/>
        </p:nvGrpSpPr>
        <p:grpSpPr>
          <a:xfrm>
            <a:off x="-341435" y="307165"/>
            <a:ext cx="2974718" cy="2411147"/>
            <a:chOff x="-118550" y="100667"/>
            <a:chExt cx="3272383" cy="2652418"/>
          </a:xfrm>
        </p:grpSpPr>
        <p:sp>
          <p:nvSpPr>
            <p:cNvPr id="223" name="Google Shape;223;p34"/>
            <p:cNvSpPr/>
            <p:nvPr/>
          </p:nvSpPr>
          <p:spPr>
            <a:xfrm>
              <a:off x="-118550" y="776250"/>
              <a:ext cx="2024198" cy="1976836"/>
            </a:xfrm>
            <a:custGeom>
              <a:avLst/>
              <a:gdLst/>
              <a:ahLst/>
              <a:cxnLst/>
              <a:rect l="l" t="t" r="r" b="b"/>
              <a:pathLst>
                <a:path w="75319" h="76208" extrusionOk="0">
                  <a:moveTo>
                    <a:pt x="66654" y="0"/>
                  </a:moveTo>
                  <a:lnTo>
                    <a:pt x="0" y="11109"/>
                  </a:lnTo>
                  <a:lnTo>
                    <a:pt x="2221" y="76208"/>
                  </a:lnTo>
                  <a:lnTo>
                    <a:pt x="75319" y="11109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4" name="Google Shape;224;p34"/>
            <p:cNvGrpSpPr/>
            <p:nvPr/>
          </p:nvGrpSpPr>
          <p:grpSpPr>
            <a:xfrm>
              <a:off x="1157615" y="100667"/>
              <a:ext cx="1996218" cy="1466487"/>
              <a:chOff x="3675275" y="1724425"/>
              <a:chExt cx="736150" cy="540800"/>
            </a:xfrm>
          </p:grpSpPr>
          <p:sp>
            <p:nvSpPr>
              <p:cNvPr id="225" name="Google Shape;225;p34"/>
              <p:cNvSpPr/>
              <p:nvPr/>
            </p:nvSpPr>
            <p:spPr>
              <a:xfrm>
                <a:off x="3870125" y="2099125"/>
                <a:ext cx="233250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9330" h="6644" extrusionOk="0">
                    <a:moveTo>
                      <a:pt x="9329" y="0"/>
                    </a:moveTo>
                    <a:lnTo>
                      <a:pt x="5899" y="1201"/>
                    </a:lnTo>
                    <a:cubicBezTo>
                      <a:pt x="5899" y="4918"/>
                      <a:pt x="182" y="5433"/>
                      <a:pt x="61" y="6062"/>
                    </a:cubicBezTo>
                    <a:cubicBezTo>
                      <a:pt x="0" y="6382"/>
                      <a:pt x="758" y="6643"/>
                      <a:pt x="1902" y="6643"/>
                    </a:cubicBezTo>
                    <a:cubicBezTo>
                      <a:pt x="3005" y="6643"/>
                      <a:pt x="4467" y="6400"/>
                      <a:pt x="5899" y="5734"/>
                    </a:cubicBezTo>
                    <a:cubicBezTo>
                      <a:pt x="8816" y="4378"/>
                      <a:pt x="9329" y="0"/>
                      <a:pt x="9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34"/>
              <p:cNvSpPr/>
              <p:nvPr/>
            </p:nvSpPr>
            <p:spPr>
              <a:xfrm>
                <a:off x="3675275" y="1818400"/>
                <a:ext cx="281550" cy="111900"/>
              </a:xfrm>
              <a:custGeom>
                <a:avLst/>
                <a:gdLst/>
                <a:ahLst/>
                <a:cxnLst/>
                <a:rect l="l" t="t" r="r" b="b"/>
                <a:pathLst>
                  <a:path w="11262" h="4476" extrusionOk="0">
                    <a:moveTo>
                      <a:pt x="6498" y="1"/>
                    </a:moveTo>
                    <a:cubicBezTo>
                      <a:pt x="5898" y="1"/>
                      <a:pt x="5291" y="100"/>
                      <a:pt x="4708" y="346"/>
                    </a:cubicBezTo>
                    <a:cubicBezTo>
                      <a:pt x="1745" y="1598"/>
                      <a:pt x="1" y="4121"/>
                      <a:pt x="549" y="4456"/>
                    </a:cubicBezTo>
                    <a:cubicBezTo>
                      <a:pt x="572" y="4469"/>
                      <a:pt x="601" y="4476"/>
                      <a:pt x="636" y="4476"/>
                    </a:cubicBezTo>
                    <a:cubicBezTo>
                      <a:pt x="1238" y="4476"/>
                      <a:pt x="3598" y="2549"/>
                      <a:pt x="5855" y="2549"/>
                    </a:cubicBezTo>
                    <a:cubicBezTo>
                      <a:pt x="6631" y="2549"/>
                      <a:pt x="7394" y="2777"/>
                      <a:pt x="8069" y="3388"/>
                    </a:cubicBezTo>
                    <a:lnTo>
                      <a:pt x="11262" y="1650"/>
                    </a:lnTo>
                    <a:cubicBezTo>
                      <a:pt x="11262" y="1650"/>
                      <a:pt x="8945" y="1"/>
                      <a:pt x="64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34"/>
              <p:cNvSpPr/>
              <p:nvPr/>
            </p:nvSpPr>
            <p:spPr>
              <a:xfrm>
                <a:off x="3832700" y="1724425"/>
                <a:ext cx="578725" cy="434375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17375" extrusionOk="0">
                    <a:moveTo>
                      <a:pt x="17097" y="1"/>
                    </a:moveTo>
                    <a:cubicBezTo>
                      <a:pt x="15720" y="1"/>
                      <a:pt x="14220" y="83"/>
                      <a:pt x="12726" y="312"/>
                    </a:cubicBezTo>
                    <a:cubicBezTo>
                      <a:pt x="10912" y="590"/>
                      <a:pt x="9110" y="1089"/>
                      <a:pt x="7543" y="1919"/>
                    </a:cubicBezTo>
                    <a:cubicBezTo>
                      <a:pt x="4569" y="3498"/>
                      <a:pt x="2693" y="5385"/>
                      <a:pt x="1558" y="6894"/>
                    </a:cubicBezTo>
                    <a:cubicBezTo>
                      <a:pt x="384" y="8452"/>
                      <a:pt x="0" y="9608"/>
                      <a:pt x="0" y="9608"/>
                    </a:cubicBezTo>
                    <a:lnTo>
                      <a:pt x="3884" y="17374"/>
                    </a:lnTo>
                    <a:cubicBezTo>
                      <a:pt x="3884" y="17374"/>
                      <a:pt x="5094" y="17206"/>
                      <a:pt x="6860" y="16810"/>
                    </a:cubicBezTo>
                    <a:cubicBezTo>
                      <a:pt x="9341" y="16248"/>
                      <a:pt x="12916" y="15234"/>
                      <a:pt x="15755" y="13600"/>
                    </a:cubicBezTo>
                    <a:cubicBezTo>
                      <a:pt x="17162" y="12788"/>
                      <a:pt x="18311" y="11702"/>
                      <a:pt x="19243" y="10501"/>
                    </a:cubicBezTo>
                    <a:cubicBezTo>
                      <a:pt x="22557" y="6232"/>
                      <a:pt x="23149" y="497"/>
                      <a:pt x="23149" y="497"/>
                    </a:cubicBezTo>
                    <a:cubicBezTo>
                      <a:pt x="23149" y="497"/>
                      <a:pt x="20494" y="1"/>
                      <a:pt x="170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34"/>
              <p:cNvSpPr/>
              <p:nvPr/>
            </p:nvSpPr>
            <p:spPr>
              <a:xfrm>
                <a:off x="4019625" y="1833975"/>
                <a:ext cx="204875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8195" h="7468" extrusionOk="0">
                    <a:moveTo>
                      <a:pt x="4098" y="0"/>
                    </a:moveTo>
                    <a:cubicBezTo>
                      <a:pt x="3142" y="0"/>
                      <a:pt x="2187" y="365"/>
                      <a:pt x="1457" y="1094"/>
                    </a:cubicBezTo>
                    <a:cubicBezTo>
                      <a:pt x="0" y="2552"/>
                      <a:pt x="0" y="4916"/>
                      <a:pt x="1457" y="6373"/>
                    </a:cubicBezTo>
                    <a:cubicBezTo>
                      <a:pt x="2187" y="7103"/>
                      <a:pt x="3142" y="7467"/>
                      <a:pt x="4098" y="7467"/>
                    </a:cubicBezTo>
                    <a:cubicBezTo>
                      <a:pt x="5053" y="7467"/>
                      <a:pt x="6009" y="7103"/>
                      <a:pt x="6738" y="6373"/>
                    </a:cubicBezTo>
                    <a:cubicBezTo>
                      <a:pt x="8195" y="4916"/>
                      <a:pt x="8195" y="2552"/>
                      <a:pt x="6738" y="1094"/>
                    </a:cubicBezTo>
                    <a:cubicBezTo>
                      <a:pt x="6009" y="365"/>
                      <a:pt x="5053" y="0"/>
                      <a:pt x="40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34"/>
              <p:cNvSpPr/>
              <p:nvPr/>
            </p:nvSpPr>
            <p:spPr>
              <a:xfrm>
                <a:off x="4060400" y="1869975"/>
                <a:ext cx="121275" cy="119275"/>
              </a:xfrm>
              <a:custGeom>
                <a:avLst/>
                <a:gdLst/>
                <a:ahLst/>
                <a:cxnLst/>
                <a:rect l="l" t="t" r="r" b="b"/>
                <a:pathLst>
                  <a:path w="4851" h="4771" extrusionOk="0">
                    <a:moveTo>
                      <a:pt x="2467" y="1"/>
                    </a:moveTo>
                    <a:cubicBezTo>
                      <a:pt x="2339" y="1"/>
                      <a:pt x="2212" y="11"/>
                      <a:pt x="2087" y="32"/>
                    </a:cubicBezTo>
                    <a:cubicBezTo>
                      <a:pt x="868" y="228"/>
                      <a:pt x="1" y="1322"/>
                      <a:pt x="88" y="2554"/>
                    </a:cubicBezTo>
                    <a:cubicBezTo>
                      <a:pt x="176" y="3785"/>
                      <a:pt x="1187" y="4745"/>
                      <a:pt x="2421" y="4769"/>
                    </a:cubicBezTo>
                    <a:cubicBezTo>
                      <a:pt x="2436" y="4771"/>
                      <a:pt x="2452" y="4771"/>
                      <a:pt x="2467" y="4771"/>
                    </a:cubicBezTo>
                    <a:cubicBezTo>
                      <a:pt x="3784" y="4771"/>
                      <a:pt x="4851" y="3704"/>
                      <a:pt x="4851" y="2386"/>
                    </a:cubicBezTo>
                    <a:cubicBezTo>
                      <a:pt x="4851" y="1069"/>
                      <a:pt x="3784" y="1"/>
                      <a:pt x="24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34"/>
              <p:cNvSpPr/>
              <p:nvPr/>
            </p:nvSpPr>
            <p:spPr>
              <a:xfrm>
                <a:off x="4150850" y="1724425"/>
                <a:ext cx="260575" cy="262550"/>
              </a:xfrm>
              <a:custGeom>
                <a:avLst/>
                <a:gdLst/>
                <a:ahLst/>
                <a:cxnLst/>
                <a:rect l="l" t="t" r="r" b="b"/>
                <a:pathLst>
                  <a:path w="10423" h="10502" extrusionOk="0">
                    <a:moveTo>
                      <a:pt x="4371" y="1"/>
                    </a:moveTo>
                    <a:cubicBezTo>
                      <a:pt x="2994" y="1"/>
                      <a:pt x="1494" y="83"/>
                      <a:pt x="0" y="312"/>
                    </a:cubicBezTo>
                    <a:cubicBezTo>
                      <a:pt x="1558" y="1527"/>
                      <a:pt x="5037" y="4779"/>
                      <a:pt x="6517" y="10501"/>
                    </a:cubicBezTo>
                    <a:cubicBezTo>
                      <a:pt x="9831" y="6232"/>
                      <a:pt x="10423" y="497"/>
                      <a:pt x="10423" y="497"/>
                    </a:cubicBezTo>
                    <a:cubicBezTo>
                      <a:pt x="10423" y="497"/>
                      <a:pt x="7768" y="1"/>
                      <a:pt x="43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34"/>
              <p:cNvSpPr/>
              <p:nvPr/>
            </p:nvSpPr>
            <p:spPr>
              <a:xfrm>
                <a:off x="3832700" y="1896775"/>
                <a:ext cx="171525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6861" h="10479" extrusionOk="0">
                    <a:moveTo>
                      <a:pt x="1558" y="0"/>
                    </a:moveTo>
                    <a:cubicBezTo>
                      <a:pt x="384" y="1558"/>
                      <a:pt x="0" y="2714"/>
                      <a:pt x="0" y="2714"/>
                    </a:cubicBezTo>
                    <a:lnTo>
                      <a:pt x="3884" y="10479"/>
                    </a:lnTo>
                    <a:cubicBezTo>
                      <a:pt x="3884" y="10479"/>
                      <a:pt x="5094" y="10312"/>
                      <a:pt x="6860" y="9914"/>
                    </a:cubicBezTo>
                    <a:lnTo>
                      <a:pt x="155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34"/>
              <p:cNvSpPr/>
              <p:nvPr/>
            </p:nvSpPr>
            <p:spPr>
              <a:xfrm>
                <a:off x="3805050" y="1982100"/>
                <a:ext cx="199875" cy="116800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4672" extrusionOk="0">
                    <a:moveTo>
                      <a:pt x="7439" y="0"/>
                    </a:moveTo>
                    <a:cubicBezTo>
                      <a:pt x="6151" y="0"/>
                      <a:pt x="2762" y="2156"/>
                      <a:pt x="277" y="4052"/>
                    </a:cubicBezTo>
                    <a:cubicBezTo>
                      <a:pt x="1" y="4261"/>
                      <a:pt x="176" y="4672"/>
                      <a:pt x="479" y="4672"/>
                    </a:cubicBezTo>
                    <a:cubicBezTo>
                      <a:pt x="516" y="4672"/>
                      <a:pt x="555" y="4666"/>
                      <a:pt x="595" y="4653"/>
                    </a:cubicBezTo>
                    <a:cubicBezTo>
                      <a:pt x="3206" y="3784"/>
                      <a:pt x="7837" y="2041"/>
                      <a:pt x="7962" y="555"/>
                    </a:cubicBezTo>
                    <a:cubicBezTo>
                      <a:pt x="7994" y="168"/>
                      <a:pt x="7799" y="0"/>
                      <a:pt x="7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34"/>
              <p:cNvSpPr/>
              <p:nvPr/>
            </p:nvSpPr>
            <p:spPr>
              <a:xfrm>
                <a:off x="4082475" y="1869975"/>
                <a:ext cx="69100" cy="119250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4770" extrusionOk="0">
                    <a:moveTo>
                      <a:pt x="1584" y="1"/>
                    </a:moveTo>
                    <a:cubicBezTo>
                      <a:pt x="1457" y="1"/>
                      <a:pt x="1329" y="11"/>
                      <a:pt x="1204" y="32"/>
                    </a:cubicBezTo>
                    <a:lnTo>
                      <a:pt x="0" y="4172"/>
                    </a:lnTo>
                    <a:cubicBezTo>
                      <a:pt x="425" y="4548"/>
                      <a:pt x="971" y="4760"/>
                      <a:pt x="1538" y="4769"/>
                    </a:cubicBezTo>
                    <a:lnTo>
                      <a:pt x="2764" y="314"/>
                    </a:lnTo>
                    <a:cubicBezTo>
                      <a:pt x="2404" y="109"/>
                      <a:pt x="1998" y="1"/>
                      <a:pt x="1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4" name="Google Shape;234;p34"/>
          <p:cNvGrpSpPr/>
          <p:nvPr/>
        </p:nvGrpSpPr>
        <p:grpSpPr>
          <a:xfrm rot="953377">
            <a:off x="9879906" y="3212826"/>
            <a:ext cx="1691562" cy="3082011"/>
            <a:chOff x="2366550" y="238100"/>
            <a:chExt cx="2875125" cy="5238450"/>
          </a:xfrm>
        </p:grpSpPr>
        <p:sp>
          <p:nvSpPr>
            <p:cNvPr id="235" name="Google Shape;235;p34"/>
            <p:cNvSpPr/>
            <p:nvPr/>
          </p:nvSpPr>
          <p:spPr>
            <a:xfrm>
              <a:off x="3269450" y="1884925"/>
              <a:ext cx="578075" cy="1577350"/>
            </a:xfrm>
            <a:custGeom>
              <a:avLst/>
              <a:gdLst/>
              <a:ahLst/>
              <a:cxnLst/>
              <a:rect l="l" t="t" r="r" b="b"/>
              <a:pathLst>
                <a:path w="23123" h="63094" fill="none" extrusionOk="0">
                  <a:moveTo>
                    <a:pt x="1" y="0"/>
                  </a:moveTo>
                  <a:cubicBezTo>
                    <a:pt x="2546" y="3153"/>
                    <a:pt x="4803" y="8509"/>
                    <a:pt x="5463" y="12508"/>
                  </a:cubicBezTo>
                  <a:cubicBezTo>
                    <a:pt x="6990" y="21755"/>
                    <a:pt x="8485" y="29277"/>
                    <a:pt x="10526" y="38424"/>
                  </a:cubicBezTo>
                  <a:cubicBezTo>
                    <a:pt x="12569" y="47571"/>
                    <a:pt x="16301" y="56664"/>
                    <a:pt x="23122" y="63093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4"/>
            <p:cNvSpPr/>
            <p:nvPr/>
          </p:nvSpPr>
          <p:spPr>
            <a:xfrm>
              <a:off x="2366550" y="550050"/>
              <a:ext cx="1293100" cy="1470850"/>
            </a:xfrm>
            <a:custGeom>
              <a:avLst/>
              <a:gdLst/>
              <a:ahLst/>
              <a:cxnLst/>
              <a:rect l="l" t="t" r="r" b="b"/>
              <a:pathLst>
                <a:path w="51724" h="58834" extrusionOk="0">
                  <a:moveTo>
                    <a:pt x="23828" y="0"/>
                  </a:moveTo>
                  <a:cubicBezTo>
                    <a:pt x="22780" y="0"/>
                    <a:pt x="21740" y="59"/>
                    <a:pt x="20724" y="172"/>
                  </a:cubicBezTo>
                  <a:cubicBezTo>
                    <a:pt x="14908" y="818"/>
                    <a:pt x="9376" y="4617"/>
                    <a:pt x="5753" y="9213"/>
                  </a:cubicBezTo>
                  <a:cubicBezTo>
                    <a:pt x="1551" y="14542"/>
                    <a:pt x="1" y="21700"/>
                    <a:pt x="892" y="28429"/>
                  </a:cubicBezTo>
                  <a:cubicBezTo>
                    <a:pt x="1782" y="35156"/>
                    <a:pt x="4970" y="41452"/>
                    <a:pt x="9296" y="46682"/>
                  </a:cubicBezTo>
                  <a:cubicBezTo>
                    <a:pt x="12324" y="50342"/>
                    <a:pt x="15998" y="53584"/>
                    <a:pt x="20385" y="55407"/>
                  </a:cubicBezTo>
                  <a:cubicBezTo>
                    <a:pt x="22794" y="56409"/>
                    <a:pt x="25405" y="56873"/>
                    <a:pt x="28019" y="56873"/>
                  </a:cubicBezTo>
                  <a:cubicBezTo>
                    <a:pt x="30530" y="56873"/>
                    <a:pt x="33045" y="56445"/>
                    <a:pt x="35388" y="55653"/>
                  </a:cubicBezTo>
                  <a:lnTo>
                    <a:pt x="35388" y="55653"/>
                  </a:lnTo>
                  <a:cubicBezTo>
                    <a:pt x="35187" y="56185"/>
                    <a:pt x="34985" y="56732"/>
                    <a:pt x="34990" y="57300"/>
                  </a:cubicBezTo>
                  <a:cubicBezTo>
                    <a:pt x="34996" y="57867"/>
                    <a:pt x="35256" y="58470"/>
                    <a:pt x="35768" y="58718"/>
                  </a:cubicBezTo>
                  <a:cubicBezTo>
                    <a:pt x="35931" y="58798"/>
                    <a:pt x="36107" y="58834"/>
                    <a:pt x="36283" y="58834"/>
                  </a:cubicBezTo>
                  <a:cubicBezTo>
                    <a:pt x="36762" y="58834"/>
                    <a:pt x="37253" y="58571"/>
                    <a:pt x="37573" y="58196"/>
                  </a:cubicBezTo>
                  <a:cubicBezTo>
                    <a:pt x="38011" y="57683"/>
                    <a:pt x="38201" y="57010"/>
                    <a:pt x="38379" y="56360"/>
                  </a:cubicBezTo>
                  <a:cubicBezTo>
                    <a:pt x="38789" y="56835"/>
                    <a:pt x="39415" y="57119"/>
                    <a:pt x="40038" y="57119"/>
                  </a:cubicBezTo>
                  <a:cubicBezTo>
                    <a:pt x="40233" y="57119"/>
                    <a:pt x="40427" y="57091"/>
                    <a:pt x="40614" y="57033"/>
                  </a:cubicBezTo>
                  <a:cubicBezTo>
                    <a:pt x="41399" y="56787"/>
                    <a:pt x="41992" y="55987"/>
                    <a:pt x="41941" y="55165"/>
                  </a:cubicBezTo>
                  <a:cubicBezTo>
                    <a:pt x="41897" y="54448"/>
                    <a:pt x="40906" y="53371"/>
                    <a:pt x="40066" y="53371"/>
                  </a:cubicBezTo>
                  <a:cubicBezTo>
                    <a:pt x="39947" y="53371"/>
                    <a:pt x="39830" y="53393"/>
                    <a:pt x="39720" y="53440"/>
                  </a:cubicBezTo>
                  <a:cubicBezTo>
                    <a:pt x="42109" y="52404"/>
                    <a:pt x="45115" y="50634"/>
                    <a:pt x="46449" y="48363"/>
                  </a:cubicBezTo>
                  <a:cubicBezTo>
                    <a:pt x="50453" y="41551"/>
                    <a:pt x="51724" y="33276"/>
                    <a:pt x="50322" y="25529"/>
                  </a:cubicBezTo>
                  <a:cubicBezTo>
                    <a:pt x="48770" y="16948"/>
                    <a:pt x="44317" y="9738"/>
                    <a:pt x="37680" y="4350"/>
                  </a:cubicBezTo>
                  <a:cubicBezTo>
                    <a:pt x="33930" y="1307"/>
                    <a:pt x="28781" y="0"/>
                    <a:pt x="23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4"/>
            <p:cNvSpPr/>
            <p:nvPr/>
          </p:nvSpPr>
          <p:spPr>
            <a:xfrm>
              <a:off x="2979425" y="632175"/>
              <a:ext cx="389525" cy="305550"/>
            </a:xfrm>
            <a:custGeom>
              <a:avLst/>
              <a:gdLst/>
              <a:ahLst/>
              <a:cxnLst/>
              <a:rect l="l" t="t" r="r" b="b"/>
              <a:pathLst>
                <a:path w="15581" h="12222" extrusionOk="0">
                  <a:moveTo>
                    <a:pt x="2533" y="0"/>
                  </a:moveTo>
                  <a:cubicBezTo>
                    <a:pt x="2382" y="0"/>
                    <a:pt x="2247" y="21"/>
                    <a:pt x="2133" y="67"/>
                  </a:cubicBezTo>
                  <a:cubicBezTo>
                    <a:pt x="0" y="931"/>
                    <a:pt x="2235" y="2706"/>
                    <a:pt x="3379" y="3309"/>
                  </a:cubicBezTo>
                  <a:cubicBezTo>
                    <a:pt x="7167" y="5304"/>
                    <a:pt x="11238" y="7364"/>
                    <a:pt x="13389" y="11065"/>
                  </a:cubicBezTo>
                  <a:cubicBezTo>
                    <a:pt x="13581" y="11395"/>
                    <a:pt x="13763" y="11745"/>
                    <a:pt x="14062" y="11985"/>
                  </a:cubicBezTo>
                  <a:cubicBezTo>
                    <a:pt x="14242" y="12129"/>
                    <a:pt x="14479" y="12221"/>
                    <a:pt x="14706" y="12221"/>
                  </a:cubicBezTo>
                  <a:cubicBezTo>
                    <a:pt x="14855" y="12221"/>
                    <a:pt x="14999" y="12182"/>
                    <a:pt x="15121" y="12093"/>
                  </a:cubicBezTo>
                  <a:cubicBezTo>
                    <a:pt x="15580" y="11753"/>
                    <a:pt x="15401" y="11035"/>
                    <a:pt x="15154" y="10519"/>
                  </a:cubicBezTo>
                  <a:cubicBezTo>
                    <a:pt x="13481" y="7022"/>
                    <a:pt x="10706" y="4082"/>
                    <a:pt x="7361" y="2134"/>
                  </a:cubicBezTo>
                  <a:cubicBezTo>
                    <a:pt x="6509" y="1637"/>
                    <a:pt x="3871" y="0"/>
                    <a:pt x="2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3389875" y="1048250"/>
              <a:ext cx="103225" cy="164700"/>
            </a:xfrm>
            <a:custGeom>
              <a:avLst/>
              <a:gdLst/>
              <a:ahLst/>
              <a:cxnLst/>
              <a:rect l="l" t="t" r="r" b="b"/>
              <a:pathLst>
                <a:path w="4129" h="6588" extrusionOk="0">
                  <a:moveTo>
                    <a:pt x="1316" y="1"/>
                  </a:moveTo>
                  <a:cubicBezTo>
                    <a:pt x="1184" y="1"/>
                    <a:pt x="1049" y="41"/>
                    <a:pt x="911" y="132"/>
                  </a:cubicBezTo>
                  <a:cubicBezTo>
                    <a:pt x="0" y="734"/>
                    <a:pt x="1714" y="4941"/>
                    <a:pt x="1935" y="5790"/>
                  </a:cubicBezTo>
                  <a:cubicBezTo>
                    <a:pt x="2026" y="6144"/>
                    <a:pt x="2204" y="6572"/>
                    <a:pt x="2570" y="6587"/>
                  </a:cubicBezTo>
                  <a:cubicBezTo>
                    <a:pt x="2576" y="6588"/>
                    <a:pt x="2583" y="6588"/>
                    <a:pt x="2589" y="6588"/>
                  </a:cubicBezTo>
                  <a:cubicBezTo>
                    <a:pt x="2732" y="6588"/>
                    <a:pt x="2867" y="6519"/>
                    <a:pt x="2985" y="6436"/>
                  </a:cubicBezTo>
                  <a:cubicBezTo>
                    <a:pt x="4128" y="5633"/>
                    <a:pt x="3860" y="3869"/>
                    <a:pt x="3292" y="2592"/>
                  </a:cubicBezTo>
                  <a:cubicBezTo>
                    <a:pt x="3057" y="2060"/>
                    <a:pt x="2262" y="1"/>
                    <a:pt x="1316" y="1"/>
                  </a:cubicBezTo>
                  <a:close/>
                </a:path>
              </a:pathLst>
            </a:custGeom>
            <a:solidFill>
              <a:srgbClr val="F9AE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640375" y="1859350"/>
              <a:ext cx="207150" cy="1627750"/>
            </a:xfrm>
            <a:custGeom>
              <a:avLst/>
              <a:gdLst/>
              <a:ahLst/>
              <a:cxnLst/>
              <a:rect l="l" t="t" r="r" b="b"/>
              <a:pathLst>
                <a:path w="8286" h="65110" fill="none" extrusionOk="0">
                  <a:moveTo>
                    <a:pt x="7048" y="65109"/>
                  </a:moveTo>
                  <a:cubicBezTo>
                    <a:pt x="737" y="58499"/>
                    <a:pt x="1" y="48430"/>
                    <a:pt x="380" y="39299"/>
                  </a:cubicBezTo>
                  <a:cubicBezTo>
                    <a:pt x="918" y="26359"/>
                    <a:pt x="4748" y="12461"/>
                    <a:pt x="8285" y="1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504925" y="548425"/>
              <a:ext cx="1290575" cy="1451925"/>
            </a:xfrm>
            <a:custGeom>
              <a:avLst/>
              <a:gdLst/>
              <a:ahLst/>
              <a:cxnLst/>
              <a:rect l="l" t="t" r="r" b="b"/>
              <a:pathLst>
                <a:path w="51623" h="58077" extrusionOk="0">
                  <a:moveTo>
                    <a:pt x="27953" y="1"/>
                  </a:moveTo>
                  <a:cubicBezTo>
                    <a:pt x="27475" y="1"/>
                    <a:pt x="27000" y="14"/>
                    <a:pt x="26529" y="39"/>
                  </a:cubicBezTo>
                  <a:cubicBezTo>
                    <a:pt x="19753" y="408"/>
                    <a:pt x="13356" y="3977"/>
                    <a:pt x="8896" y="9092"/>
                  </a:cubicBezTo>
                  <a:cubicBezTo>
                    <a:pt x="4435" y="14207"/>
                    <a:pt x="1817" y="20759"/>
                    <a:pt x="750" y="27462"/>
                  </a:cubicBezTo>
                  <a:cubicBezTo>
                    <a:pt x="4" y="32154"/>
                    <a:pt x="1" y="37054"/>
                    <a:pt x="1531" y="41552"/>
                  </a:cubicBezTo>
                  <a:cubicBezTo>
                    <a:pt x="3179" y="46394"/>
                    <a:pt x="6890" y="50452"/>
                    <a:pt x="11262" y="52974"/>
                  </a:cubicBezTo>
                  <a:cubicBezTo>
                    <a:pt x="10731" y="53175"/>
                    <a:pt x="10186" y="53385"/>
                    <a:pt x="9764" y="53764"/>
                  </a:cubicBezTo>
                  <a:cubicBezTo>
                    <a:pt x="9341" y="54144"/>
                    <a:pt x="9062" y="54737"/>
                    <a:pt x="9213" y="55285"/>
                  </a:cubicBezTo>
                  <a:cubicBezTo>
                    <a:pt x="9390" y="55926"/>
                    <a:pt x="10103" y="56294"/>
                    <a:pt x="10769" y="56294"/>
                  </a:cubicBezTo>
                  <a:cubicBezTo>
                    <a:pt x="10779" y="56294"/>
                    <a:pt x="10788" y="56294"/>
                    <a:pt x="10798" y="56294"/>
                  </a:cubicBezTo>
                  <a:cubicBezTo>
                    <a:pt x="11472" y="56284"/>
                    <a:pt x="12103" y="55982"/>
                    <a:pt x="12709" y="55686"/>
                  </a:cubicBezTo>
                  <a:lnTo>
                    <a:pt x="12709" y="55686"/>
                  </a:lnTo>
                  <a:cubicBezTo>
                    <a:pt x="12597" y="56501"/>
                    <a:pt x="12977" y="57379"/>
                    <a:pt x="13680" y="57807"/>
                  </a:cubicBezTo>
                  <a:cubicBezTo>
                    <a:pt x="13976" y="57987"/>
                    <a:pt x="14323" y="58076"/>
                    <a:pt x="14668" y="58076"/>
                  </a:cubicBezTo>
                  <a:cubicBezTo>
                    <a:pt x="15146" y="58076"/>
                    <a:pt x="15622" y="57906"/>
                    <a:pt x="15960" y="57569"/>
                  </a:cubicBezTo>
                  <a:cubicBezTo>
                    <a:pt x="16541" y="56991"/>
                    <a:pt x="16658" y="55173"/>
                    <a:pt x="15787" y="54762"/>
                  </a:cubicBezTo>
                  <a:lnTo>
                    <a:pt x="15787" y="54762"/>
                  </a:lnTo>
                  <a:cubicBezTo>
                    <a:pt x="17737" y="55680"/>
                    <a:pt x="20347" y="56583"/>
                    <a:pt x="22655" y="56583"/>
                  </a:cubicBezTo>
                  <a:cubicBezTo>
                    <a:pt x="23134" y="56583"/>
                    <a:pt x="23600" y="56544"/>
                    <a:pt x="24044" y="56458"/>
                  </a:cubicBezTo>
                  <a:cubicBezTo>
                    <a:pt x="31802" y="54958"/>
                    <a:pt x="38852" y="50444"/>
                    <a:pt x="43739" y="44272"/>
                  </a:cubicBezTo>
                  <a:cubicBezTo>
                    <a:pt x="49153" y="37436"/>
                    <a:pt x="51622" y="29329"/>
                    <a:pt x="51278" y="20786"/>
                  </a:cubicBezTo>
                  <a:cubicBezTo>
                    <a:pt x="51043" y="14940"/>
                    <a:pt x="47536" y="9237"/>
                    <a:pt x="43207" y="5300"/>
                  </a:cubicBezTo>
                  <a:cubicBezTo>
                    <a:pt x="39229" y="1680"/>
                    <a:pt x="33407" y="1"/>
                    <a:pt x="27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4552025" y="768475"/>
              <a:ext cx="185700" cy="434025"/>
            </a:xfrm>
            <a:custGeom>
              <a:avLst/>
              <a:gdLst/>
              <a:ahLst/>
              <a:cxnLst/>
              <a:rect l="l" t="t" r="r" b="b"/>
              <a:pathLst>
                <a:path w="7428" h="17361" extrusionOk="0">
                  <a:moveTo>
                    <a:pt x="1603" y="1"/>
                  </a:moveTo>
                  <a:cubicBezTo>
                    <a:pt x="0" y="1"/>
                    <a:pt x="729" y="2383"/>
                    <a:pt x="1273" y="3435"/>
                  </a:cubicBezTo>
                  <a:cubicBezTo>
                    <a:pt x="3235" y="7240"/>
                    <a:pt x="5393" y="11259"/>
                    <a:pt x="5037" y="15526"/>
                  </a:cubicBezTo>
                  <a:cubicBezTo>
                    <a:pt x="5005" y="15906"/>
                    <a:pt x="4954" y="16298"/>
                    <a:pt x="5061" y="16664"/>
                  </a:cubicBezTo>
                  <a:cubicBezTo>
                    <a:pt x="5167" y="17026"/>
                    <a:pt x="5478" y="17360"/>
                    <a:pt x="5853" y="17360"/>
                  </a:cubicBezTo>
                  <a:cubicBezTo>
                    <a:pt x="5858" y="17360"/>
                    <a:pt x="5864" y="17360"/>
                    <a:pt x="5869" y="17360"/>
                  </a:cubicBezTo>
                  <a:cubicBezTo>
                    <a:pt x="6439" y="17344"/>
                    <a:pt x="6705" y="16653"/>
                    <a:pt x="6796" y="16089"/>
                  </a:cubicBezTo>
                  <a:cubicBezTo>
                    <a:pt x="7427" y="12264"/>
                    <a:pt x="6835" y="8265"/>
                    <a:pt x="5209" y="4752"/>
                  </a:cubicBezTo>
                  <a:cubicBezTo>
                    <a:pt x="4748" y="3757"/>
                    <a:pt x="3283" y="334"/>
                    <a:pt x="2107" y="64"/>
                  </a:cubicBezTo>
                  <a:cubicBezTo>
                    <a:pt x="1918" y="21"/>
                    <a:pt x="1750" y="1"/>
                    <a:pt x="1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4611275" y="1330025"/>
              <a:ext cx="99125" cy="158950"/>
            </a:xfrm>
            <a:custGeom>
              <a:avLst/>
              <a:gdLst/>
              <a:ahLst/>
              <a:cxnLst/>
              <a:rect l="l" t="t" r="r" b="b"/>
              <a:pathLst>
                <a:path w="3965" h="6358" extrusionOk="0">
                  <a:moveTo>
                    <a:pt x="2618" y="1"/>
                  </a:moveTo>
                  <a:cubicBezTo>
                    <a:pt x="1529" y="1"/>
                    <a:pt x="530" y="4406"/>
                    <a:pt x="226" y="5226"/>
                  </a:cubicBezTo>
                  <a:cubicBezTo>
                    <a:pt x="99" y="5568"/>
                    <a:pt x="1" y="6021"/>
                    <a:pt x="291" y="6243"/>
                  </a:cubicBezTo>
                  <a:cubicBezTo>
                    <a:pt x="409" y="6335"/>
                    <a:pt x="568" y="6357"/>
                    <a:pt x="718" y="6357"/>
                  </a:cubicBezTo>
                  <a:cubicBezTo>
                    <a:pt x="2115" y="6353"/>
                    <a:pt x="2905" y="4754"/>
                    <a:pt x="3171" y="3381"/>
                  </a:cubicBezTo>
                  <a:cubicBezTo>
                    <a:pt x="3297" y="2731"/>
                    <a:pt x="3965" y="35"/>
                    <a:pt x="2628" y="1"/>
                  </a:cubicBezTo>
                  <a:cubicBezTo>
                    <a:pt x="2624" y="1"/>
                    <a:pt x="2621" y="1"/>
                    <a:pt x="2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3551225" y="1635500"/>
              <a:ext cx="256800" cy="1888150"/>
            </a:xfrm>
            <a:custGeom>
              <a:avLst/>
              <a:gdLst/>
              <a:ahLst/>
              <a:cxnLst/>
              <a:rect l="l" t="t" r="r" b="b"/>
              <a:pathLst>
                <a:path w="10272" h="75526" fill="none" extrusionOk="0">
                  <a:moveTo>
                    <a:pt x="10271" y="75526"/>
                  </a:moveTo>
                  <a:cubicBezTo>
                    <a:pt x="5383" y="64039"/>
                    <a:pt x="415" y="52193"/>
                    <a:pt x="201" y="39711"/>
                  </a:cubicBezTo>
                  <a:cubicBezTo>
                    <a:pt x="0" y="27922"/>
                    <a:pt x="3984" y="11781"/>
                    <a:pt x="3485" y="1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4276550" y="4957425"/>
              <a:ext cx="522525" cy="516500"/>
            </a:xfrm>
            <a:custGeom>
              <a:avLst/>
              <a:gdLst/>
              <a:ahLst/>
              <a:cxnLst/>
              <a:rect l="l" t="t" r="r" b="b"/>
              <a:pathLst>
                <a:path w="20901" h="20660" extrusionOk="0">
                  <a:moveTo>
                    <a:pt x="5194" y="1"/>
                  </a:moveTo>
                  <a:cubicBezTo>
                    <a:pt x="3132" y="1"/>
                    <a:pt x="1" y="1475"/>
                    <a:pt x="153" y="3576"/>
                  </a:cubicBezTo>
                  <a:cubicBezTo>
                    <a:pt x="304" y="5660"/>
                    <a:pt x="3507" y="8446"/>
                    <a:pt x="4842" y="9899"/>
                  </a:cubicBezTo>
                  <a:cubicBezTo>
                    <a:pt x="8464" y="13841"/>
                    <a:pt x="12656" y="17259"/>
                    <a:pt x="17255" y="19997"/>
                  </a:cubicBezTo>
                  <a:cubicBezTo>
                    <a:pt x="17812" y="20330"/>
                    <a:pt x="18450" y="20659"/>
                    <a:pt x="19074" y="20659"/>
                  </a:cubicBezTo>
                  <a:cubicBezTo>
                    <a:pt x="19260" y="20659"/>
                    <a:pt x="19444" y="20630"/>
                    <a:pt x="19625" y="20563"/>
                  </a:cubicBezTo>
                  <a:cubicBezTo>
                    <a:pt x="20618" y="20197"/>
                    <a:pt x="20901" y="18838"/>
                    <a:pt x="20501" y="17859"/>
                  </a:cubicBezTo>
                  <a:cubicBezTo>
                    <a:pt x="20099" y="16878"/>
                    <a:pt x="19239" y="16179"/>
                    <a:pt x="18456" y="15466"/>
                  </a:cubicBezTo>
                  <a:cubicBezTo>
                    <a:pt x="14597" y="11947"/>
                    <a:pt x="12060" y="7257"/>
                    <a:pt x="9159" y="2915"/>
                  </a:cubicBezTo>
                  <a:cubicBezTo>
                    <a:pt x="8338" y="1687"/>
                    <a:pt x="7351" y="389"/>
                    <a:pt x="5909" y="71"/>
                  </a:cubicBezTo>
                  <a:cubicBezTo>
                    <a:pt x="5693" y="24"/>
                    <a:pt x="5452" y="1"/>
                    <a:pt x="5194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4672750" y="5269250"/>
              <a:ext cx="178700" cy="206100"/>
            </a:xfrm>
            <a:custGeom>
              <a:avLst/>
              <a:gdLst/>
              <a:ahLst/>
              <a:cxnLst/>
              <a:rect l="l" t="t" r="r" b="b"/>
              <a:pathLst>
                <a:path w="7148" h="8244" extrusionOk="0">
                  <a:moveTo>
                    <a:pt x="4592" y="0"/>
                  </a:moveTo>
                  <a:cubicBezTo>
                    <a:pt x="4081" y="0"/>
                    <a:pt x="3572" y="122"/>
                    <a:pt x="3126" y="372"/>
                  </a:cubicBezTo>
                  <a:cubicBezTo>
                    <a:pt x="2381" y="791"/>
                    <a:pt x="1847" y="1502"/>
                    <a:pt x="1414" y="2239"/>
                  </a:cubicBezTo>
                  <a:cubicBezTo>
                    <a:pt x="895" y="3123"/>
                    <a:pt x="491" y="4069"/>
                    <a:pt x="211" y="5055"/>
                  </a:cubicBezTo>
                  <a:cubicBezTo>
                    <a:pt x="95" y="5462"/>
                    <a:pt x="0" y="5895"/>
                    <a:pt x="105" y="6306"/>
                  </a:cubicBezTo>
                  <a:cubicBezTo>
                    <a:pt x="258" y="6903"/>
                    <a:pt x="798" y="7320"/>
                    <a:pt x="1348" y="7601"/>
                  </a:cubicBezTo>
                  <a:cubicBezTo>
                    <a:pt x="2138" y="8003"/>
                    <a:pt x="3006" y="8222"/>
                    <a:pt x="3891" y="8244"/>
                  </a:cubicBezTo>
                  <a:cubicBezTo>
                    <a:pt x="4854" y="7686"/>
                    <a:pt x="5221" y="6871"/>
                    <a:pt x="5684" y="5859"/>
                  </a:cubicBezTo>
                  <a:cubicBezTo>
                    <a:pt x="6146" y="4849"/>
                    <a:pt x="6395" y="3754"/>
                    <a:pt x="6642" y="2670"/>
                  </a:cubicBezTo>
                  <a:cubicBezTo>
                    <a:pt x="6796" y="1993"/>
                    <a:pt x="7148" y="1207"/>
                    <a:pt x="6629" y="747"/>
                  </a:cubicBezTo>
                  <a:cubicBezTo>
                    <a:pt x="6074" y="256"/>
                    <a:pt x="5332" y="0"/>
                    <a:pt x="4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4"/>
            <p:cNvSpPr/>
            <p:nvPr/>
          </p:nvSpPr>
          <p:spPr>
            <a:xfrm>
              <a:off x="4565550" y="4746900"/>
              <a:ext cx="615575" cy="421075"/>
            </a:xfrm>
            <a:custGeom>
              <a:avLst/>
              <a:gdLst/>
              <a:ahLst/>
              <a:cxnLst/>
              <a:rect l="l" t="t" r="r" b="b"/>
              <a:pathLst>
                <a:path w="24623" h="16843" extrusionOk="0">
                  <a:moveTo>
                    <a:pt x="5561" y="1"/>
                  </a:moveTo>
                  <a:cubicBezTo>
                    <a:pt x="5532" y="1"/>
                    <a:pt x="5503" y="1"/>
                    <a:pt x="5475" y="2"/>
                  </a:cubicBezTo>
                  <a:cubicBezTo>
                    <a:pt x="3485" y="57"/>
                    <a:pt x="1" y="2546"/>
                    <a:pt x="740" y="4798"/>
                  </a:cubicBezTo>
                  <a:cubicBezTo>
                    <a:pt x="1392" y="6783"/>
                    <a:pt x="5175" y="8709"/>
                    <a:pt x="6823" y="9795"/>
                  </a:cubicBezTo>
                  <a:cubicBezTo>
                    <a:pt x="11291" y="12740"/>
                    <a:pt x="16186" y="15042"/>
                    <a:pt x="21312" y="16583"/>
                  </a:cubicBezTo>
                  <a:cubicBezTo>
                    <a:pt x="21763" y="16718"/>
                    <a:pt x="22255" y="16843"/>
                    <a:pt x="22722" y="16843"/>
                  </a:cubicBezTo>
                  <a:cubicBezTo>
                    <a:pt x="23090" y="16843"/>
                    <a:pt x="23442" y="16766"/>
                    <a:pt x="23748" y="16557"/>
                  </a:cubicBezTo>
                  <a:cubicBezTo>
                    <a:pt x="24623" y="15960"/>
                    <a:pt x="24568" y="14573"/>
                    <a:pt x="23942" y="13720"/>
                  </a:cubicBezTo>
                  <a:cubicBezTo>
                    <a:pt x="23316" y="12866"/>
                    <a:pt x="22311" y="12396"/>
                    <a:pt x="21379" y="11895"/>
                  </a:cubicBezTo>
                  <a:cubicBezTo>
                    <a:pt x="16782" y="9416"/>
                    <a:pt x="13183" y="5481"/>
                    <a:pt x="9316" y="1973"/>
                  </a:cubicBezTo>
                  <a:cubicBezTo>
                    <a:pt x="8244" y="999"/>
                    <a:pt x="7000" y="1"/>
                    <a:pt x="5561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4"/>
            <p:cNvSpPr/>
            <p:nvPr/>
          </p:nvSpPr>
          <p:spPr>
            <a:xfrm>
              <a:off x="5054050" y="4957250"/>
              <a:ext cx="145275" cy="210200"/>
            </a:xfrm>
            <a:custGeom>
              <a:avLst/>
              <a:gdLst/>
              <a:ahLst/>
              <a:cxnLst/>
              <a:rect l="l" t="t" r="r" b="b"/>
              <a:pathLst>
                <a:path w="5811" h="8408" extrusionOk="0">
                  <a:moveTo>
                    <a:pt x="3820" y="0"/>
                  </a:moveTo>
                  <a:cubicBezTo>
                    <a:pt x="3047" y="0"/>
                    <a:pt x="2270" y="281"/>
                    <a:pt x="1707" y="813"/>
                  </a:cubicBezTo>
                  <a:cubicBezTo>
                    <a:pt x="1086" y="1399"/>
                    <a:pt x="740" y="2219"/>
                    <a:pt x="498" y="3039"/>
                  </a:cubicBezTo>
                  <a:cubicBezTo>
                    <a:pt x="209" y="4022"/>
                    <a:pt x="47" y="5038"/>
                    <a:pt x="13" y="6062"/>
                  </a:cubicBezTo>
                  <a:cubicBezTo>
                    <a:pt x="0" y="6486"/>
                    <a:pt x="13" y="6928"/>
                    <a:pt x="215" y="7302"/>
                  </a:cubicBezTo>
                  <a:cubicBezTo>
                    <a:pt x="508" y="7844"/>
                    <a:pt x="1133" y="8118"/>
                    <a:pt x="1734" y="8257"/>
                  </a:cubicBezTo>
                  <a:cubicBezTo>
                    <a:pt x="2170" y="8357"/>
                    <a:pt x="2615" y="8407"/>
                    <a:pt x="3060" y="8407"/>
                  </a:cubicBezTo>
                  <a:cubicBezTo>
                    <a:pt x="3495" y="8407"/>
                    <a:pt x="3930" y="8359"/>
                    <a:pt x="4358" y="8263"/>
                  </a:cubicBezTo>
                  <a:cubicBezTo>
                    <a:pt x="5156" y="7490"/>
                    <a:pt x="5315" y="6610"/>
                    <a:pt x="5519" y="5517"/>
                  </a:cubicBezTo>
                  <a:cubicBezTo>
                    <a:pt x="5721" y="4423"/>
                    <a:pt x="5699" y="3302"/>
                    <a:pt x="5675" y="2190"/>
                  </a:cubicBezTo>
                  <a:cubicBezTo>
                    <a:pt x="5660" y="1496"/>
                    <a:pt x="5811" y="648"/>
                    <a:pt x="5196" y="327"/>
                  </a:cubicBezTo>
                  <a:cubicBezTo>
                    <a:pt x="4772" y="107"/>
                    <a:pt x="4297" y="0"/>
                    <a:pt x="3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4"/>
            <p:cNvSpPr/>
            <p:nvPr/>
          </p:nvSpPr>
          <p:spPr>
            <a:xfrm>
              <a:off x="4716225" y="5278450"/>
              <a:ext cx="130650" cy="198100"/>
            </a:xfrm>
            <a:custGeom>
              <a:avLst/>
              <a:gdLst/>
              <a:ahLst/>
              <a:cxnLst/>
              <a:rect l="l" t="t" r="r" b="b"/>
              <a:pathLst>
                <a:path w="5226" h="7924" extrusionOk="0">
                  <a:moveTo>
                    <a:pt x="4052" y="1"/>
                  </a:moveTo>
                  <a:cubicBezTo>
                    <a:pt x="3772" y="1"/>
                    <a:pt x="3484" y="99"/>
                    <a:pt x="3249" y="256"/>
                  </a:cubicBezTo>
                  <a:cubicBezTo>
                    <a:pt x="2870" y="511"/>
                    <a:pt x="2601" y="897"/>
                    <a:pt x="2356" y="1283"/>
                  </a:cubicBezTo>
                  <a:cubicBezTo>
                    <a:pt x="1476" y="2672"/>
                    <a:pt x="1" y="5548"/>
                    <a:pt x="916" y="7233"/>
                  </a:cubicBezTo>
                  <a:cubicBezTo>
                    <a:pt x="1185" y="7726"/>
                    <a:pt x="1505" y="7924"/>
                    <a:pt x="1841" y="7924"/>
                  </a:cubicBezTo>
                  <a:cubicBezTo>
                    <a:pt x="2889" y="7924"/>
                    <a:pt x="4097" y="6009"/>
                    <a:pt x="4422" y="5151"/>
                  </a:cubicBezTo>
                  <a:cubicBezTo>
                    <a:pt x="4809" y="4132"/>
                    <a:pt x="5057" y="3066"/>
                    <a:pt x="5161" y="1981"/>
                  </a:cubicBezTo>
                  <a:cubicBezTo>
                    <a:pt x="5226" y="1291"/>
                    <a:pt x="5156" y="452"/>
                    <a:pt x="4546" y="121"/>
                  </a:cubicBezTo>
                  <a:cubicBezTo>
                    <a:pt x="4394" y="38"/>
                    <a:pt x="4224" y="1"/>
                    <a:pt x="40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5096675" y="4960475"/>
              <a:ext cx="108075" cy="207075"/>
            </a:xfrm>
            <a:custGeom>
              <a:avLst/>
              <a:gdLst/>
              <a:ahLst/>
              <a:cxnLst/>
              <a:rect l="l" t="t" r="r" b="b"/>
              <a:pathLst>
                <a:path w="4323" h="8283" extrusionOk="0">
                  <a:moveTo>
                    <a:pt x="2851" y="1"/>
                  </a:moveTo>
                  <a:cubicBezTo>
                    <a:pt x="2485" y="1"/>
                    <a:pt x="2121" y="199"/>
                    <a:pt x="1869" y="477"/>
                  </a:cubicBezTo>
                  <a:cubicBezTo>
                    <a:pt x="1563" y="816"/>
                    <a:pt x="1396" y="1256"/>
                    <a:pt x="1252" y="1690"/>
                  </a:cubicBezTo>
                  <a:cubicBezTo>
                    <a:pt x="735" y="3250"/>
                    <a:pt x="0" y="6399"/>
                    <a:pt x="1298" y="7811"/>
                  </a:cubicBezTo>
                  <a:cubicBezTo>
                    <a:pt x="1602" y="8143"/>
                    <a:pt x="1893" y="8282"/>
                    <a:pt x="2165" y="8282"/>
                  </a:cubicBezTo>
                  <a:cubicBezTo>
                    <a:pt x="3286" y="8282"/>
                    <a:pt x="4080" y="5910"/>
                    <a:pt x="4194" y="4941"/>
                  </a:cubicBezTo>
                  <a:cubicBezTo>
                    <a:pt x="4323" y="3859"/>
                    <a:pt x="4304" y="2764"/>
                    <a:pt x="4141" y="1687"/>
                  </a:cubicBezTo>
                  <a:cubicBezTo>
                    <a:pt x="4038" y="1002"/>
                    <a:pt x="3766" y="205"/>
                    <a:pt x="3094" y="31"/>
                  </a:cubicBezTo>
                  <a:cubicBezTo>
                    <a:pt x="3014" y="10"/>
                    <a:pt x="2933" y="1"/>
                    <a:pt x="2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4021425" y="4511125"/>
              <a:ext cx="833325" cy="589700"/>
            </a:xfrm>
            <a:custGeom>
              <a:avLst/>
              <a:gdLst/>
              <a:ahLst/>
              <a:cxnLst/>
              <a:rect l="l" t="t" r="r" b="b"/>
              <a:pathLst>
                <a:path w="33333" h="23588" extrusionOk="0">
                  <a:moveTo>
                    <a:pt x="21949" y="1"/>
                  </a:moveTo>
                  <a:cubicBezTo>
                    <a:pt x="21891" y="1"/>
                    <a:pt x="21832" y="3"/>
                    <a:pt x="21772" y="9"/>
                  </a:cubicBezTo>
                  <a:cubicBezTo>
                    <a:pt x="15918" y="532"/>
                    <a:pt x="10496" y="3118"/>
                    <a:pt x="5308" y="5706"/>
                  </a:cubicBezTo>
                  <a:cubicBezTo>
                    <a:pt x="3045" y="6834"/>
                    <a:pt x="1" y="7881"/>
                    <a:pt x="1336" y="10887"/>
                  </a:cubicBezTo>
                  <a:cubicBezTo>
                    <a:pt x="1911" y="12182"/>
                    <a:pt x="2654" y="13394"/>
                    <a:pt x="3395" y="14601"/>
                  </a:cubicBezTo>
                  <a:cubicBezTo>
                    <a:pt x="4727" y="16772"/>
                    <a:pt x="6057" y="18941"/>
                    <a:pt x="7389" y="21112"/>
                  </a:cubicBezTo>
                  <a:cubicBezTo>
                    <a:pt x="7914" y="21967"/>
                    <a:pt x="8473" y="22858"/>
                    <a:pt x="9339" y="23365"/>
                  </a:cubicBezTo>
                  <a:cubicBezTo>
                    <a:pt x="9604" y="23521"/>
                    <a:pt x="9929" y="23587"/>
                    <a:pt x="10293" y="23587"/>
                  </a:cubicBezTo>
                  <a:cubicBezTo>
                    <a:pt x="10643" y="23587"/>
                    <a:pt x="11029" y="23526"/>
                    <a:pt x="11433" y="23423"/>
                  </a:cubicBezTo>
                  <a:cubicBezTo>
                    <a:pt x="13035" y="23018"/>
                    <a:pt x="14925" y="21967"/>
                    <a:pt x="16000" y="21519"/>
                  </a:cubicBezTo>
                  <a:cubicBezTo>
                    <a:pt x="17520" y="20885"/>
                    <a:pt x="20546" y="19626"/>
                    <a:pt x="20076" y="17478"/>
                  </a:cubicBezTo>
                  <a:cubicBezTo>
                    <a:pt x="19862" y="16506"/>
                    <a:pt x="19238" y="15669"/>
                    <a:pt x="18978" y="14710"/>
                  </a:cubicBezTo>
                  <a:cubicBezTo>
                    <a:pt x="19033" y="14520"/>
                    <a:pt x="19190" y="14444"/>
                    <a:pt x="19379" y="14444"/>
                  </a:cubicBezTo>
                  <a:cubicBezTo>
                    <a:pt x="19625" y="14444"/>
                    <a:pt x="19924" y="14574"/>
                    <a:pt x="20116" y="14747"/>
                  </a:cubicBezTo>
                  <a:cubicBezTo>
                    <a:pt x="20766" y="15335"/>
                    <a:pt x="21238" y="16103"/>
                    <a:pt x="21911" y="16665"/>
                  </a:cubicBezTo>
                  <a:cubicBezTo>
                    <a:pt x="22426" y="17095"/>
                    <a:pt x="22982" y="17260"/>
                    <a:pt x="23550" y="17260"/>
                  </a:cubicBezTo>
                  <a:cubicBezTo>
                    <a:pt x="24247" y="17260"/>
                    <a:pt x="24962" y="17012"/>
                    <a:pt x="25641" y="16701"/>
                  </a:cubicBezTo>
                  <a:cubicBezTo>
                    <a:pt x="27105" y="16034"/>
                    <a:pt x="33333" y="13327"/>
                    <a:pt x="32519" y="11325"/>
                  </a:cubicBezTo>
                  <a:cubicBezTo>
                    <a:pt x="32254" y="10674"/>
                    <a:pt x="31648" y="10238"/>
                    <a:pt x="31092" y="9807"/>
                  </a:cubicBezTo>
                  <a:cubicBezTo>
                    <a:pt x="29682" y="8712"/>
                    <a:pt x="28429" y="7430"/>
                    <a:pt x="27367" y="5997"/>
                  </a:cubicBezTo>
                  <a:cubicBezTo>
                    <a:pt x="26766" y="5185"/>
                    <a:pt x="26229" y="4328"/>
                    <a:pt x="25653" y="3498"/>
                  </a:cubicBezTo>
                  <a:cubicBezTo>
                    <a:pt x="24755" y="2206"/>
                    <a:pt x="23647" y="1"/>
                    <a:pt x="21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3620500" y="3241825"/>
              <a:ext cx="296475" cy="678325"/>
            </a:xfrm>
            <a:custGeom>
              <a:avLst/>
              <a:gdLst/>
              <a:ahLst/>
              <a:cxnLst/>
              <a:rect l="l" t="t" r="r" b="b"/>
              <a:pathLst>
                <a:path w="11859" h="27133" extrusionOk="0">
                  <a:moveTo>
                    <a:pt x="4134" y="0"/>
                  </a:moveTo>
                  <a:cubicBezTo>
                    <a:pt x="3165" y="0"/>
                    <a:pt x="2434" y="672"/>
                    <a:pt x="1509" y="1157"/>
                  </a:cubicBezTo>
                  <a:cubicBezTo>
                    <a:pt x="1483" y="751"/>
                    <a:pt x="1220" y="121"/>
                    <a:pt x="733" y="121"/>
                  </a:cubicBezTo>
                  <a:cubicBezTo>
                    <a:pt x="714" y="121"/>
                    <a:pt x="693" y="122"/>
                    <a:pt x="673" y="124"/>
                  </a:cubicBezTo>
                  <a:cubicBezTo>
                    <a:pt x="191" y="176"/>
                    <a:pt x="1" y="797"/>
                    <a:pt x="74" y="1276"/>
                  </a:cubicBezTo>
                  <a:cubicBezTo>
                    <a:pt x="288" y="2664"/>
                    <a:pt x="1304" y="3691"/>
                    <a:pt x="1474" y="5112"/>
                  </a:cubicBezTo>
                  <a:cubicBezTo>
                    <a:pt x="1487" y="5219"/>
                    <a:pt x="1499" y="5327"/>
                    <a:pt x="1509" y="5436"/>
                  </a:cubicBezTo>
                  <a:cubicBezTo>
                    <a:pt x="1649" y="6907"/>
                    <a:pt x="1554" y="8421"/>
                    <a:pt x="1734" y="9899"/>
                  </a:cubicBezTo>
                  <a:cubicBezTo>
                    <a:pt x="2137" y="13203"/>
                    <a:pt x="2972" y="16439"/>
                    <a:pt x="4216" y="19526"/>
                  </a:cubicBezTo>
                  <a:cubicBezTo>
                    <a:pt x="5109" y="21741"/>
                    <a:pt x="6192" y="23945"/>
                    <a:pt x="7537" y="25924"/>
                  </a:cubicBezTo>
                  <a:cubicBezTo>
                    <a:pt x="8081" y="26725"/>
                    <a:pt x="8738" y="27132"/>
                    <a:pt x="9364" y="27132"/>
                  </a:cubicBezTo>
                  <a:cubicBezTo>
                    <a:pt x="10151" y="27132"/>
                    <a:pt x="10888" y="26489"/>
                    <a:pt x="11287" y="25176"/>
                  </a:cubicBezTo>
                  <a:cubicBezTo>
                    <a:pt x="11681" y="23875"/>
                    <a:pt x="11858" y="23168"/>
                    <a:pt x="11228" y="21963"/>
                  </a:cubicBezTo>
                  <a:cubicBezTo>
                    <a:pt x="10598" y="20757"/>
                    <a:pt x="9179" y="18996"/>
                    <a:pt x="8393" y="17887"/>
                  </a:cubicBezTo>
                  <a:cubicBezTo>
                    <a:pt x="6195" y="14780"/>
                    <a:pt x="4830" y="11088"/>
                    <a:pt x="4477" y="7299"/>
                  </a:cubicBezTo>
                  <a:cubicBezTo>
                    <a:pt x="4436" y="6868"/>
                    <a:pt x="4426" y="6387"/>
                    <a:pt x="4706" y="6058"/>
                  </a:cubicBezTo>
                  <a:cubicBezTo>
                    <a:pt x="5527" y="5101"/>
                    <a:pt x="6967" y="6325"/>
                    <a:pt x="7480" y="4671"/>
                  </a:cubicBezTo>
                  <a:cubicBezTo>
                    <a:pt x="7681" y="4020"/>
                    <a:pt x="7528" y="3312"/>
                    <a:pt x="7278" y="2679"/>
                  </a:cubicBezTo>
                  <a:cubicBezTo>
                    <a:pt x="6859" y="1620"/>
                    <a:pt x="6119" y="631"/>
                    <a:pt x="5066" y="198"/>
                  </a:cubicBezTo>
                  <a:cubicBezTo>
                    <a:pt x="4727" y="59"/>
                    <a:pt x="4420" y="0"/>
                    <a:pt x="4134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4591925" y="3701975"/>
              <a:ext cx="649750" cy="427375"/>
            </a:xfrm>
            <a:custGeom>
              <a:avLst/>
              <a:gdLst/>
              <a:ahLst/>
              <a:cxnLst/>
              <a:rect l="l" t="t" r="r" b="b"/>
              <a:pathLst>
                <a:path w="25990" h="17095" extrusionOk="0">
                  <a:moveTo>
                    <a:pt x="22949" y="0"/>
                  </a:moveTo>
                  <a:cubicBezTo>
                    <a:pt x="22769" y="0"/>
                    <a:pt x="22529" y="56"/>
                    <a:pt x="22219" y="184"/>
                  </a:cubicBezTo>
                  <a:cubicBezTo>
                    <a:pt x="21544" y="463"/>
                    <a:pt x="21196" y="1296"/>
                    <a:pt x="20712" y="1769"/>
                  </a:cubicBezTo>
                  <a:cubicBezTo>
                    <a:pt x="21000" y="1488"/>
                    <a:pt x="20984" y="957"/>
                    <a:pt x="20678" y="695"/>
                  </a:cubicBezTo>
                  <a:cubicBezTo>
                    <a:pt x="20550" y="584"/>
                    <a:pt x="20382" y="532"/>
                    <a:pt x="20214" y="532"/>
                  </a:cubicBezTo>
                  <a:cubicBezTo>
                    <a:pt x="19981" y="532"/>
                    <a:pt x="19747" y="633"/>
                    <a:pt x="19611" y="822"/>
                  </a:cubicBezTo>
                  <a:cubicBezTo>
                    <a:pt x="19411" y="1101"/>
                    <a:pt x="19430" y="1476"/>
                    <a:pt x="19350" y="1810"/>
                  </a:cubicBezTo>
                  <a:cubicBezTo>
                    <a:pt x="19243" y="2255"/>
                    <a:pt x="18954" y="2633"/>
                    <a:pt x="18664" y="2988"/>
                  </a:cubicBezTo>
                  <a:cubicBezTo>
                    <a:pt x="16104" y="6114"/>
                    <a:pt x="12839" y="8653"/>
                    <a:pt x="9201" y="10407"/>
                  </a:cubicBezTo>
                  <a:cubicBezTo>
                    <a:pt x="7487" y="11235"/>
                    <a:pt x="3185" y="12096"/>
                    <a:pt x="1671" y="13096"/>
                  </a:cubicBezTo>
                  <a:cubicBezTo>
                    <a:pt x="0" y="14198"/>
                    <a:pt x="3091" y="15717"/>
                    <a:pt x="4102" y="17094"/>
                  </a:cubicBezTo>
                  <a:cubicBezTo>
                    <a:pt x="10875" y="16932"/>
                    <a:pt x="15877" y="12257"/>
                    <a:pt x="19455" y="6977"/>
                  </a:cubicBezTo>
                  <a:cubicBezTo>
                    <a:pt x="19748" y="6544"/>
                    <a:pt x="20040" y="6111"/>
                    <a:pt x="20334" y="5678"/>
                  </a:cubicBezTo>
                  <a:cubicBezTo>
                    <a:pt x="20350" y="5655"/>
                    <a:pt x="20369" y="5629"/>
                    <a:pt x="20396" y="5625"/>
                  </a:cubicBezTo>
                  <a:cubicBezTo>
                    <a:pt x="20399" y="5625"/>
                    <a:pt x="20402" y="5625"/>
                    <a:pt x="20405" y="5625"/>
                  </a:cubicBezTo>
                  <a:cubicBezTo>
                    <a:pt x="20429" y="5625"/>
                    <a:pt x="20451" y="5640"/>
                    <a:pt x="20471" y="5655"/>
                  </a:cubicBezTo>
                  <a:cubicBezTo>
                    <a:pt x="21273" y="6242"/>
                    <a:pt x="22352" y="6129"/>
                    <a:pt x="23294" y="6237"/>
                  </a:cubicBezTo>
                  <a:cubicBezTo>
                    <a:pt x="23493" y="6260"/>
                    <a:pt x="23702" y="6279"/>
                    <a:pt x="23908" y="6279"/>
                  </a:cubicBezTo>
                  <a:cubicBezTo>
                    <a:pt x="24317" y="6279"/>
                    <a:pt x="24714" y="6202"/>
                    <a:pt x="24996" y="5922"/>
                  </a:cubicBezTo>
                  <a:cubicBezTo>
                    <a:pt x="25311" y="5609"/>
                    <a:pt x="25200" y="4989"/>
                    <a:pt x="24890" y="4772"/>
                  </a:cubicBezTo>
                  <a:lnTo>
                    <a:pt x="24890" y="4772"/>
                  </a:lnTo>
                  <a:cubicBezTo>
                    <a:pt x="25481" y="4693"/>
                    <a:pt x="25989" y="3926"/>
                    <a:pt x="25678" y="3359"/>
                  </a:cubicBezTo>
                  <a:cubicBezTo>
                    <a:pt x="25501" y="3035"/>
                    <a:pt x="25146" y="2881"/>
                    <a:pt x="24782" y="2881"/>
                  </a:cubicBezTo>
                  <a:cubicBezTo>
                    <a:pt x="24371" y="2881"/>
                    <a:pt x="23951" y="3077"/>
                    <a:pt x="23766" y="3450"/>
                  </a:cubicBezTo>
                  <a:cubicBezTo>
                    <a:pt x="23951" y="2916"/>
                    <a:pt x="24737" y="2790"/>
                    <a:pt x="24919" y="2256"/>
                  </a:cubicBezTo>
                  <a:cubicBezTo>
                    <a:pt x="25096" y="1740"/>
                    <a:pt x="24526" y="1219"/>
                    <a:pt x="23980" y="1219"/>
                  </a:cubicBezTo>
                  <a:cubicBezTo>
                    <a:pt x="23976" y="1219"/>
                    <a:pt x="23971" y="1219"/>
                    <a:pt x="23967" y="1219"/>
                  </a:cubicBezTo>
                  <a:cubicBezTo>
                    <a:pt x="23417" y="1229"/>
                    <a:pt x="22939" y="1579"/>
                    <a:pt x="22502" y="1915"/>
                  </a:cubicBezTo>
                  <a:cubicBezTo>
                    <a:pt x="23299" y="1271"/>
                    <a:pt x="23812" y="0"/>
                    <a:pt x="22949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3795450" y="3770175"/>
              <a:ext cx="940800" cy="1019900"/>
            </a:xfrm>
            <a:custGeom>
              <a:avLst/>
              <a:gdLst/>
              <a:ahLst/>
              <a:cxnLst/>
              <a:rect l="l" t="t" r="r" b="b"/>
              <a:pathLst>
                <a:path w="37632" h="40796" extrusionOk="0">
                  <a:moveTo>
                    <a:pt x="3997" y="1"/>
                  </a:moveTo>
                  <a:cubicBezTo>
                    <a:pt x="4210" y="231"/>
                    <a:pt x="509" y="4587"/>
                    <a:pt x="284" y="4900"/>
                  </a:cubicBezTo>
                  <a:cubicBezTo>
                    <a:pt x="145" y="5094"/>
                    <a:pt x="1" y="5312"/>
                    <a:pt x="21" y="5551"/>
                  </a:cubicBezTo>
                  <a:cubicBezTo>
                    <a:pt x="35" y="5722"/>
                    <a:pt x="133" y="5874"/>
                    <a:pt x="229" y="6016"/>
                  </a:cubicBezTo>
                  <a:cubicBezTo>
                    <a:pt x="358" y="6208"/>
                    <a:pt x="486" y="6399"/>
                    <a:pt x="615" y="6590"/>
                  </a:cubicBezTo>
                  <a:cubicBezTo>
                    <a:pt x="1942" y="8546"/>
                    <a:pt x="3332" y="10456"/>
                    <a:pt x="4785" y="12322"/>
                  </a:cubicBezTo>
                  <a:cubicBezTo>
                    <a:pt x="5900" y="13754"/>
                    <a:pt x="6777" y="15360"/>
                    <a:pt x="7945" y="16721"/>
                  </a:cubicBezTo>
                  <a:cubicBezTo>
                    <a:pt x="7249" y="20909"/>
                    <a:pt x="7088" y="25191"/>
                    <a:pt x="7403" y="29420"/>
                  </a:cubicBezTo>
                  <a:cubicBezTo>
                    <a:pt x="7478" y="30418"/>
                    <a:pt x="8766" y="40796"/>
                    <a:pt x="9402" y="40796"/>
                  </a:cubicBezTo>
                  <a:cubicBezTo>
                    <a:pt x="9405" y="40796"/>
                    <a:pt x="9408" y="40796"/>
                    <a:pt x="9411" y="40795"/>
                  </a:cubicBezTo>
                  <a:cubicBezTo>
                    <a:pt x="18634" y="39415"/>
                    <a:pt x="27606" y="36387"/>
                    <a:pt x="35779" y="31896"/>
                  </a:cubicBezTo>
                  <a:cubicBezTo>
                    <a:pt x="33080" y="27939"/>
                    <a:pt x="30944" y="23603"/>
                    <a:pt x="29428" y="19060"/>
                  </a:cubicBezTo>
                  <a:cubicBezTo>
                    <a:pt x="32115" y="17850"/>
                    <a:pt x="34714" y="16446"/>
                    <a:pt x="37182" y="14837"/>
                  </a:cubicBezTo>
                  <a:cubicBezTo>
                    <a:pt x="37332" y="14740"/>
                    <a:pt x="37490" y="14631"/>
                    <a:pt x="37554" y="14465"/>
                  </a:cubicBezTo>
                  <a:cubicBezTo>
                    <a:pt x="37632" y="14264"/>
                    <a:pt x="37552" y="14040"/>
                    <a:pt x="37473" y="13839"/>
                  </a:cubicBezTo>
                  <a:cubicBezTo>
                    <a:pt x="36866" y="12284"/>
                    <a:pt x="36317" y="10708"/>
                    <a:pt x="35828" y="9112"/>
                  </a:cubicBezTo>
                  <a:cubicBezTo>
                    <a:pt x="34698" y="9297"/>
                    <a:pt x="33482" y="9438"/>
                    <a:pt x="32283" y="9438"/>
                  </a:cubicBezTo>
                  <a:cubicBezTo>
                    <a:pt x="31475" y="9438"/>
                    <a:pt x="30674" y="9374"/>
                    <a:pt x="29913" y="9215"/>
                  </a:cubicBezTo>
                  <a:cubicBezTo>
                    <a:pt x="24652" y="8118"/>
                    <a:pt x="19823" y="6461"/>
                    <a:pt x="14402" y="5888"/>
                  </a:cubicBezTo>
                  <a:cubicBezTo>
                    <a:pt x="10208" y="5445"/>
                    <a:pt x="6909" y="3144"/>
                    <a:pt x="3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3078175" y="238100"/>
              <a:ext cx="1254050" cy="1521700"/>
            </a:xfrm>
            <a:custGeom>
              <a:avLst/>
              <a:gdLst/>
              <a:ahLst/>
              <a:cxnLst/>
              <a:rect l="l" t="t" r="r" b="b"/>
              <a:pathLst>
                <a:path w="50162" h="60868" extrusionOk="0">
                  <a:moveTo>
                    <a:pt x="26108" y="1"/>
                  </a:moveTo>
                  <a:cubicBezTo>
                    <a:pt x="22460" y="1"/>
                    <a:pt x="18737" y="885"/>
                    <a:pt x="15505" y="2352"/>
                  </a:cubicBezTo>
                  <a:cubicBezTo>
                    <a:pt x="9325" y="5156"/>
                    <a:pt x="4659" y="10802"/>
                    <a:pt x="2360" y="17189"/>
                  </a:cubicBezTo>
                  <a:cubicBezTo>
                    <a:pt x="62" y="23574"/>
                    <a:pt x="1" y="30630"/>
                    <a:pt x="1441" y="37263"/>
                  </a:cubicBezTo>
                  <a:cubicBezTo>
                    <a:pt x="2450" y="41905"/>
                    <a:pt x="4225" y="46472"/>
                    <a:pt x="7284" y="50108"/>
                  </a:cubicBezTo>
                  <a:cubicBezTo>
                    <a:pt x="10578" y="54020"/>
                    <a:pt x="15509" y="56455"/>
                    <a:pt x="20498" y="57216"/>
                  </a:cubicBezTo>
                  <a:cubicBezTo>
                    <a:pt x="20076" y="57596"/>
                    <a:pt x="19645" y="57988"/>
                    <a:pt x="19388" y="58496"/>
                  </a:cubicBezTo>
                  <a:cubicBezTo>
                    <a:pt x="19133" y="59002"/>
                    <a:pt x="19087" y="59657"/>
                    <a:pt x="19427" y="60112"/>
                  </a:cubicBezTo>
                  <a:cubicBezTo>
                    <a:pt x="19686" y="60460"/>
                    <a:pt x="20116" y="60617"/>
                    <a:pt x="20556" y="60617"/>
                  </a:cubicBezTo>
                  <a:cubicBezTo>
                    <a:pt x="20800" y="60617"/>
                    <a:pt x="21048" y="60569"/>
                    <a:pt x="21271" y="60478"/>
                  </a:cubicBezTo>
                  <a:cubicBezTo>
                    <a:pt x="21896" y="60223"/>
                    <a:pt x="22373" y="59712"/>
                    <a:pt x="22831" y="59217"/>
                  </a:cubicBezTo>
                  <a:cubicBezTo>
                    <a:pt x="23021" y="60017"/>
                    <a:pt x="23695" y="60698"/>
                    <a:pt x="24506" y="60841"/>
                  </a:cubicBezTo>
                  <a:cubicBezTo>
                    <a:pt x="24609" y="60859"/>
                    <a:pt x="24712" y="60868"/>
                    <a:pt x="24816" y="60868"/>
                  </a:cubicBezTo>
                  <a:cubicBezTo>
                    <a:pt x="25533" y="60868"/>
                    <a:pt x="26253" y="60450"/>
                    <a:pt x="26544" y="59791"/>
                  </a:cubicBezTo>
                  <a:cubicBezTo>
                    <a:pt x="26875" y="59041"/>
                    <a:pt x="26324" y="57305"/>
                    <a:pt x="25362" y="57239"/>
                  </a:cubicBezTo>
                  <a:lnTo>
                    <a:pt x="25362" y="57239"/>
                  </a:lnTo>
                  <a:cubicBezTo>
                    <a:pt x="25871" y="57274"/>
                    <a:pt x="26415" y="57294"/>
                    <a:pt x="26977" y="57294"/>
                  </a:cubicBezTo>
                  <a:cubicBezTo>
                    <a:pt x="29278" y="57294"/>
                    <a:pt x="31881" y="56950"/>
                    <a:pt x="33672" y="55821"/>
                  </a:cubicBezTo>
                  <a:cubicBezTo>
                    <a:pt x="40357" y="51608"/>
                    <a:pt x="45286" y="44842"/>
                    <a:pt x="47600" y="37317"/>
                  </a:cubicBezTo>
                  <a:cubicBezTo>
                    <a:pt x="50162" y="28981"/>
                    <a:pt x="49519" y="20532"/>
                    <a:pt x="46097" y="12696"/>
                  </a:cubicBezTo>
                  <a:cubicBezTo>
                    <a:pt x="43756" y="7334"/>
                    <a:pt x="38417" y="3294"/>
                    <a:pt x="32955" y="1197"/>
                  </a:cubicBezTo>
                  <a:cubicBezTo>
                    <a:pt x="30807" y="372"/>
                    <a:pt x="28473" y="1"/>
                    <a:pt x="2610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4050350" y="454400"/>
              <a:ext cx="185700" cy="433975"/>
            </a:xfrm>
            <a:custGeom>
              <a:avLst/>
              <a:gdLst/>
              <a:ahLst/>
              <a:cxnLst/>
              <a:rect l="l" t="t" r="r" b="b"/>
              <a:pathLst>
                <a:path w="7428" h="17359" extrusionOk="0">
                  <a:moveTo>
                    <a:pt x="1603" y="0"/>
                  </a:moveTo>
                  <a:cubicBezTo>
                    <a:pt x="0" y="0"/>
                    <a:pt x="729" y="2382"/>
                    <a:pt x="1273" y="3435"/>
                  </a:cubicBezTo>
                  <a:cubicBezTo>
                    <a:pt x="3235" y="7240"/>
                    <a:pt x="5393" y="11259"/>
                    <a:pt x="5037" y="15525"/>
                  </a:cubicBezTo>
                  <a:cubicBezTo>
                    <a:pt x="5005" y="15906"/>
                    <a:pt x="4954" y="16297"/>
                    <a:pt x="5061" y="16664"/>
                  </a:cubicBezTo>
                  <a:cubicBezTo>
                    <a:pt x="5167" y="17025"/>
                    <a:pt x="5476" y="17359"/>
                    <a:pt x="5851" y="17359"/>
                  </a:cubicBezTo>
                  <a:cubicBezTo>
                    <a:pt x="5857" y="17359"/>
                    <a:pt x="5863" y="17359"/>
                    <a:pt x="5869" y="17358"/>
                  </a:cubicBezTo>
                  <a:cubicBezTo>
                    <a:pt x="6439" y="17343"/>
                    <a:pt x="6705" y="16652"/>
                    <a:pt x="6796" y="16088"/>
                  </a:cubicBezTo>
                  <a:cubicBezTo>
                    <a:pt x="7427" y="12263"/>
                    <a:pt x="6835" y="8264"/>
                    <a:pt x="5209" y="4752"/>
                  </a:cubicBezTo>
                  <a:cubicBezTo>
                    <a:pt x="4748" y="3756"/>
                    <a:pt x="3283" y="333"/>
                    <a:pt x="2107" y="64"/>
                  </a:cubicBezTo>
                  <a:cubicBezTo>
                    <a:pt x="1918" y="20"/>
                    <a:pt x="1750" y="0"/>
                    <a:pt x="1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4109600" y="1015950"/>
              <a:ext cx="99125" cy="158925"/>
            </a:xfrm>
            <a:custGeom>
              <a:avLst/>
              <a:gdLst/>
              <a:ahLst/>
              <a:cxnLst/>
              <a:rect l="l" t="t" r="r" b="b"/>
              <a:pathLst>
                <a:path w="3965" h="6357" extrusionOk="0">
                  <a:moveTo>
                    <a:pt x="2617" y="0"/>
                  </a:moveTo>
                  <a:cubicBezTo>
                    <a:pt x="1529" y="0"/>
                    <a:pt x="530" y="4405"/>
                    <a:pt x="226" y="5225"/>
                  </a:cubicBezTo>
                  <a:cubicBezTo>
                    <a:pt x="99" y="5567"/>
                    <a:pt x="0" y="6020"/>
                    <a:pt x="290" y="6242"/>
                  </a:cubicBezTo>
                  <a:cubicBezTo>
                    <a:pt x="409" y="6334"/>
                    <a:pt x="568" y="6357"/>
                    <a:pt x="718" y="6357"/>
                  </a:cubicBezTo>
                  <a:cubicBezTo>
                    <a:pt x="2115" y="6352"/>
                    <a:pt x="2905" y="4753"/>
                    <a:pt x="3171" y="3380"/>
                  </a:cubicBezTo>
                  <a:cubicBezTo>
                    <a:pt x="3297" y="2730"/>
                    <a:pt x="3965" y="34"/>
                    <a:pt x="2627" y="1"/>
                  </a:cubicBezTo>
                  <a:cubicBezTo>
                    <a:pt x="2624" y="0"/>
                    <a:pt x="2621" y="0"/>
                    <a:pt x="2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4155250" y="3967625"/>
              <a:ext cx="245425" cy="109575"/>
            </a:xfrm>
            <a:custGeom>
              <a:avLst/>
              <a:gdLst/>
              <a:ahLst/>
              <a:cxnLst/>
              <a:rect l="l" t="t" r="r" b="b"/>
              <a:pathLst>
                <a:path w="9817" h="4383" extrusionOk="0">
                  <a:moveTo>
                    <a:pt x="0" y="0"/>
                  </a:moveTo>
                  <a:cubicBezTo>
                    <a:pt x="0" y="0"/>
                    <a:pt x="1092" y="3865"/>
                    <a:pt x="4411" y="4336"/>
                  </a:cubicBezTo>
                  <a:cubicBezTo>
                    <a:pt x="4632" y="4368"/>
                    <a:pt x="4848" y="4382"/>
                    <a:pt x="5058" y="4382"/>
                  </a:cubicBezTo>
                  <a:cubicBezTo>
                    <a:pt x="7998" y="4382"/>
                    <a:pt x="9817" y="1509"/>
                    <a:pt x="9817" y="15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3942775" y="3361175"/>
              <a:ext cx="706750" cy="681675"/>
            </a:xfrm>
            <a:custGeom>
              <a:avLst/>
              <a:gdLst/>
              <a:ahLst/>
              <a:cxnLst/>
              <a:rect l="l" t="t" r="r" b="b"/>
              <a:pathLst>
                <a:path w="28270" h="27267" extrusionOk="0">
                  <a:moveTo>
                    <a:pt x="14301" y="0"/>
                  </a:moveTo>
                  <a:cubicBezTo>
                    <a:pt x="8801" y="0"/>
                    <a:pt x="3580" y="3617"/>
                    <a:pt x="1712" y="9080"/>
                  </a:cubicBezTo>
                  <a:cubicBezTo>
                    <a:pt x="0" y="14082"/>
                    <a:pt x="1468" y="20031"/>
                    <a:pt x="5331" y="23639"/>
                  </a:cubicBezTo>
                  <a:cubicBezTo>
                    <a:pt x="7858" y="26000"/>
                    <a:pt x="11324" y="27267"/>
                    <a:pt x="14775" y="27267"/>
                  </a:cubicBezTo>
                  <a:cubicBezTo>
                    <a:pt x="16599" y="27267"/>
                    <a:pt x="18419" y="26913"/>
                    <a:pt x="20093" y="26179"/>
                  </a:cubicBezTo>
                  <a:cubicBezTo>
                    <a:pt x="24934" y="24056"/>
                    <a:pt x="28270" y="18866"/>
                    <a:pt x="28154" y="13581"/>
                  </a:cubicBezTo>
                  <a:cubicBezTo>
                    <a:pt x="28028" y="7789"/>
                    <a:pt x="24287" y="3043"/>
                    <a:pt x="18938" y="897"/>
                  </a:cubicBezTo>
                  <a:cubicBezTo>
                    <a:pt x="17416" y="286"/>
                    <a:pt x="15847" y="0"/>
                    <a:pt x="14301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3923850" y="3305875"/>
              <a:ext cx="792450" cy="507625"/>
            </a:xfrm>
            <a:custGeom>
              <a:avLst/>
              <a:gdLst/>
              <a:ahLst/>
              <a:cxnLst/>
              <a:rect l="l" t="t" r="r" b="b"/>
              <a:pathLst>
                <a:path w="31698" h="20305" extrusionOk="0">
                  <a:moveTo>
                    <a:pt x="15622" y="0"/>
                  </a:moveTo>
                  <a:cubicBezTo>
                    <a:pt x="15026" y="0"/>
                    <a:pt x="14427" y="59"/>
                    <a:pt x="13828" y="185"/>
                  </a:cubicBezTo>
                  <a:cubicBezTo>
                    <a:pt x="9911" y="1007"/>
                    <a:pt x="6460" y="2355"/>
                    <a:pt x="3560" y="5234"/>
                  </a:cubicBezTo>
                  <a:cubicBezTo>
                    <a:pt x="2121" y="6663"/>
                    <a:pt x="1085" y="7963"/>
                    <a:pt x="572" y="9952"/>
                  </a:cubicBezTo>
                  <a:cubicBezTo>
                    <a:pt x="23" y="12075"/>
                    <a:pt x="0" y="14341"/>
                    <a:pt x="565" y="16463"/>
                  </a:cubicBezTo>
                  <a:cubicBezTo>
                    <a:pt x="835" y="17478"/>
                    <a:pt x="1276" y="18517"/>
                    <a:pt x="2140" y="19113"/>
                  </a:cubicBezTo>
                  <a:cubicBezTo>
                    <a:pt x="2038" y="17664"/>
                    <a:pt x="2458" y="16136"/>
                    <a:pt x="3317" y="14958"/>
                  </a:cubicBezTo>
                  <a:cubicBezTo>
                    <a:pt x="3625" y="14538"/>
                    <a:pt x="6449" y="12415"/>
                    <a:pt x="6424" y="12286"/>
                  </a:cubicBezTo>
                  <a:lnTo>
                    <a:pt x="6424" y="12286"/>
                  </a:lnTo>
                  <a:cubicBezTo>
                    <a:pt x="6525" y="12794"/>
                    <a:pt x="6518" y="13315"/>
                    <a:pt x="6406" y="13820"/>
                  </a:cubicBezTo>
                  <a:cubicBezTo>
                    <a:pt x="6452" y="13613"/>
                    <a:pt x="11037" y="11821"/>
                    <a:pt x="11592" y="11448"/>
                  </a:cubicBezTo>
                  <a:cubicBezTo>
                    <a:pt x="13092" y="10440"/>
                    <a:pt x="14153" y="9082"/>
                    <a:pt x="15674" y="8051"/>
                  </a:cubicBezTo>
                  <a:cubicBezTo>
                    <a:pt x="16861" y="10825"/>
                    <a:pt x="19427" y="12730"/>
                    <a:pt x="21935" y="14411"/>
                  </a:cubicBezTo>
                  <a:cubicBezTo>
                    <a:pt x="22944" y="15086"/>
                    <a:pt x="23905" y="15758"/>
                    <a:pt x="24815" y="16474"/>
                  </a:cubicBezTo>
                  <a:cubicBezTo>
                    <a:pt x="26226" y="17583"/>
                    <a:pt x="27512" y="18799"/>
                    <a:pt x="28651" y="20305"/>
                  </a:cubicBezTo>
                  <a:cubicBezTo>
                    <a:pt x="29414" y="18946"/>
                    <a:pt x="29730" y="17616"/>
                    <a:pt x="29757" y="16077"/>
                  </a:cubicBezTo>
                  <a:cubicBezTo>
                    <a:pt x="29761" y="15834"/>
                    <a:pt x="29687" y="12659"/>
                    <a:pt x="29658" y="12659"/>
                  </a:cubicBezTo>
                  <a:cubicBezTo>
                    <a:pt x="29658" y="12659"/>
                    <a:pt x="29658" y="12659"/>
                    <a:pt x="29658" y="12659"/>
                  </a:cubicBezTo>
                  <a:lnTo>
                    <a:pt x="29658" y="12659"/>
                  </a:lnTo>
                  <a:cubicBezTo>
                    <a:pt x="30429" y="12472"/>
                    <a:pt x="31134" y="12079"/>
                    <a:pt x="31698" y="11522"/>
                  </a:cubicBezTo>
                  <a:cubicBezTo>
                    <a:pt x="29768" y="10578"/>
                    <a:pt x="28805" y="8311"/>
                    <a:pt x="26958" y="7209"/>
                  </a:cubicBezTo>
                  <a:cubicBezTo>
                    <a:pt x="27798" y="7178"/>
                    <a:pt x="28609" y="6708"/>
                    <a:pt x="29054" y="5995"/>
                  </a:cubicBezTo>
                  <a:cubicBezTo>
                    <a:pt x="27614" y="5979"/>
                    <a:pt x="26367" y="5044"/>
                    <a:pt x="25237" y="4151"/>
                  </a:cubicBezTo>
                  <a:cubicBezTo>
                    <a:pt x="22574" y="2049"/>
                    <a:pt x="19156" y="0"/>
                    <a:pt x="156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4"/>
            <p:cNvSpPr/>
            <p:nvPr/>
          </p:nvSpPr>
          <p:spPr>
            <a:xfrm>
              <a:off x="4190725" y="3717525"/>
              <a:ext cx="45150" cy="45125"/>
            </a:xfrm>
            <a:custGeom>
              <a:avLst/>
              <a:gdLst/>
              <a:ahLst/>
              <a:cxnLst/>
              <a:rect l="l" t="t" r="r" b="b"/>
              <a:pathLst>
                <a:path w="1806" h="1805" extrusionOk="0">
                  <a:moveTo>
                    <a:pt x="903" y="1"/>
                  </a:moveTo>
                  <a:cubicBezTo>
                    <a:pt x="405" y="1"/>
                    <a:pt x="0" y="404"/>
                    <a:pt x="0" y="903"/>
                  </a:cubicBezTo>
                  <a:cubicBezTo>
                    <a:pt x="0" y="1401"/>
                    <a:pt x="405" y="1805"/>
                    <a:pt x="903" y="1805"/>
                  </a:cubicBezTo>
                  <a:cubicBezTo>
                    <a:pt x="1401" y="1805"/>
                    <a:pt x="1806" y="1401"/>
                    <a:pt x="1806" y="903"/>
                  </a:cubicBezTo>
                  <a:cubicBezTo>
                    <a:pt x="1806" y="404"/>
                    <a:pt x="1401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4439625" y="3790850"/>
              <a:ext cx="46950" cy="45200"/>
            </a:xfrm>
            <a:custGeom>
              <a:avLst/>
              <a:gdLst/>
              <a:ahLst/>
              <a:cxnLst/>
              <a:rect l="l" t="t" r="r" b="b"/>
              <a:pathLst>
                <a:path w="1878" h="1808" extrusionOk="0">
                  <a:moveTo>
                    <a:pt x="975" y="1"/>
                  </a:moveTo>
                  <a:cubicBezTo>
                    <a:pt x="740" y="1"/>
                    <a:pt x="509" y="93"/>
                    <a:pt x="336" y="265"/>
                  </a:cubicBezTo>
                  <a:cubicBezTo>
                    <a:pt x="78" y="524"/>
                    <a:pt x="0" y="912"/>
                    <a:pt x="140" y="1250"/>
                  </a:cubicBezTo>
                  <a:cubicBezTo>
                    <a:pt x="281" y="1587"/>
                    <a:pt x="610" y="1807"/>
                    <a:pt x="975" y="1807"/>
                  </a:cubicBezTo>
                  <a:cubicBezTo>
                    <a:pt x="1473" y="1807"/>
                    <a:pt x="1878" y="1403"/>
                    <a:pt x="1878" y="905"/>
                  </a:cubicBezTo>
                  <a:cubicBezTo>
                    <a:pt x="1878" y="539"/>
                    <a:pt x="1659" y="210"/>
                    <a:pt x="1321" y="70"/>
                  </a:cubicBezTo>
                  <a:cubicBezTo>
                    <a:pt x="1209" y="23"/>
                    <a:pt x="1092" y="1"/>
                    <a:pt x="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4250975" y="3850075"/>
              <a:ext cx="151000" cy="65125"/>
            </a:xfrm>
            <a:custGeom>
              <a:avLst/>
              <a:gdLst/>
              <a:ahLst/>
              <a:cxnLst/>
              <a:rect l="l" t="t" r="r" b="b"/>
              <a:pathLst>
                <a:path w="6040" h="2605" extrusionOk="0">
                  <a:moveTo>
                    <a:pt x="187" y="1"/>
                  </a:moveTo>
                  <a:cubicBezTo>
                    <a:pt x="146" y="1"/>
                    <a:pt x="113" y="10"/>
                    <a:pt x="88" y="29"/>
                  </a:cubicBezTo>
                  <a:cubicBezTo>
                    <a:pt x="1" y="98"/>
                    <a:pt x="10" y="234"/>
                    <a:pt x="38" y="343"/>
                  </a:cubicBezTo>
                  <a:cubicBezTo>
                    <a:pt x="307" y="1383"/>
                    <a:pt x="1397" y="2205"/>
                    <a:pt x="2390" y="2473"/>
                  </a:cubicBezTo>
                  <a:cubicBezTo>
                    <a:pt x="2724" y="2562"/>
                    <a:pt x="3068" y="2605"/>
                    <a:pt x="3412" y="2605"/>
                  </a:cubicBezTo>
                  <a:cubicBezTo>
                    <a:pt x="4241" y="2605"/>
                    <a:pt x="5076" y="2359"/>
                    <a:pt x="5796" y="1940"/>
                  </a:cubicBezTo>
                  <a:cubicBezTo>
                    <a:pt x="5863" y="1901"/>
                    <a:pt x="5932" y="1857"/>
                    <a:pt x="5966" y="1788"/>
                  </a:cubicBezTo>
                  <a:cubicBezTo>
                    <a:pt x="6040" y="1645"/>
                    <a:pt x="5918" y="1466"/>
                    <a:pt x="5766" y="1414"/>
                  </a:cubicBezTo>
                  <a:cubicBezTo>
                    <a:pt x="5711" y="1396"/>
                    <a:pt x="5654" y="1389"/>
                    <a:pt x="5597" y="1389"/>
                  </a:cubicBezTo>
                  <a:cubicBezTo>
                    <a:pt x="5495" y="1389"/>
                    <a:pt x="5391" y="1411"/>
                    <a:pt x="5289" y="1430"/>
                  </a:cubicBezTo>
                  <a:cubicBezTo>
                    <a:pt x="4944" y="1498"/>
                    <a:pt x="4587" y="1531"/>
                    <a:pt x="4228" y="1531"/>
                  </a:cubicBezTo>
                  <a:cubicBezTo>
                    <a:pt x="3523" y="1531"/>
                    <a:pt x="2812" y="1401"/>
                    <a:pt x="2170" y="1140"/>
                  </a:cubicBezTo>
                  <a:cubicBezTo>
                    <a:pt x="1827" y="999"/>
                    <a:pt x="61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28760B8-D5F1-8173-0908-4E63EBD86F8D}"/>
              </a:ext>
            </a:extLst>
          </p:cNvPr>
          <p:cNvSpPr txBox="1"/>
          <p:nvPr/>
        </p:nvSpPr>
        <p:spPr>
          <a:xfrm>
            <a:off x="1987085" y="2358211"/>
            <a:ext cx="80906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#9Slide05 Lobster" panose="02000506000000020003" pitchFamily="2" charset="0"/>
              </a:rPr>
              <a:t>HÌNH THANG CÂN</a:t>
            </a:r>
          </a:p>
        </p:txBody>
      </p:sp>
      <p:sp>
        <p:nvSpPr>
          <p:cNvPr id="6" name="Hộp Văn bản 7">
            <a:extLst>
              <a:ext uri="{FF2B5EF4-FFF2-40B4-BE49-F238E27FC236}">
                <a16:creationId xmlns:a16="http://schemas.microsoft.com/office/drawing/2014/main" id="{9B64AD8D-DB1D-A722-D0D6-3A7A710FFA2B}"/>
              </a:ext>
            </a:extLst>
          </p:cNvPr>
          <p:cNvSpPr txBox="1"/>
          <p:nvPr/>
        </p:nvSpPr>
        <p:spPr>
          <a:xfrm>
            <a:off x="5279109" y="3579123"/>
            <a:ext cx="1731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#9Slide05 Lobster" panose="02000506000000020003" pitchFamily="2" charset="0"/>
              </a:rPr>
              <a:t>(tiết 2)</a:t>
            </a:r>
          </a:p>
        </p:txBody>
      </p:sp>
      <p:sp>
        <p:nvSpPr>
          <p:cNvPr id="11" name="Hình thang 10">
            <a:extLst>
              <a:ext uri="{FF2B5EF4-FFF2-40B4-BE49-F238E27FC236}">
                <a16:creationId xmlns:a16="http://schemas.microsoft.com/office/drawing/2014/main" id="{C074558B-570E-18CA-D81A-B6EE04C567E4}"/>
              </a:ext>
            </a:extLst>
          </p:cNvPr>
          <p:cNvSpPr/>
          <p:nvPr/>
        </p:nvSpPr>
        <p:spPr>
          <a:xfrm>
            <a:off x="8479266" y="392464"/>
            <a:ext cx="2967165" cy="1320201"/>
          </a:xfrm>
          <a:prstGeom prst="trapezoid">
            <a:avLst>
              <a:gd name="adj" fmla="val 62755"/>
            </a:avLst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5A5C25EF-EA0B-610F-0050-33746ADF3E60}"/>
              </a:ext>
            </a:extLst>
          </p:cNvPr>
          <p:cNvSpPr txBox="1"/>
          <p:nvPr/>
        </p:nvSpPr>
        <p:spPr>
          <a:xfrm>
            <a:off x="8902602" y="-62918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496C614-31AC-E4EE-D0DF-333AB74771DE}"/>
              </a:ext>
            </a:extLst>
          </p:cNvPr>
          <p:cNvSpPr txBox="1"/>
          <p:nvPr/>
        </p:nvSpPr>
        <p:spPr>
          <a:xfrm>
            <a:off x="8272318" y="1558841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7F5DADA-579B-E3B2-4567-EE0A488859DA}"/>
              </a:ext>
            </a:extLst>
          </p:cNvPr>
          <p:cNvSpPr txBox="1"/>
          <p:nvPr/>
        </p:nvSpPr>
        <p:spPr>
          <a:xfrm>
            <a:off x="11273644" y="1553870"/>
            <a:ext cx="43473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23328F9-C169-DBA1-B787-02407718BC6B}"/>
              </a:ext>
            </a:extLst>
          </p:cNvPr>
          <p:cNvSpPr txBox="1"/>
          <p:nvPr/>
        </p:nvSpPr>
        <p:spPr>
          <a:xfrm>
            <a:off x="10601151" y="-81188"/>
            <a:ext cx="3609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BA798B-5CBC-30CD-36B5-43434AB34864}"/>
              </a:ext>
            </a:extLst>
          </p:cNvPr>
          <p:cNvGrpSpPr/>
          <p:nvPr/>
        </p:nvGrpSpPr>
        <p:grpSpPr>
          <a:xfrm>
            <a:off x="415438" y="5558372"/>
            <a:ext cx="2005348" cy="919540"/>
            <a:chOff x="7902542" y="2458041"/>
            <a:chExt cx="3017520" cy="1383665"/>
          </a:xfrm>
        </p:grpSpPr>
        <p:cxnSp>
          <p:nvCxnSpPr>
            <p:cNvPr id="19" name="Đường nối Thẳng 48">
              <a:extLst>
                <a:ext uri="{FF2B5EF4-FFF2-40B4-BE49-F238E27FC236}">
                  <a16:creationId xmlns:a16="http://schemas.microsoft.com/office/drawing/2014/main" id="{D107EBE4-3277-36C4-1725-09B35F1176B9}"/>
                </a:ext>
              </a:extLst>
            </p:cNvPr>
            <p:cNvCxnSpPr/>
            <p:nvPr/>
          </p:nvCxnSpPr>
          <p:spPr>
            <a:xfrm>
              <a:off x="8285553" y="2458041"/>
              <a:ext cx="1632494" cy="0"/>
            </a:xfrm>
            <a:prstGeom prst="line">
              <a:avLst/>
            </a:prstGeom>
            <a:ln w="19050">
              <a:solidFill>
                <a:srgbClr val="00206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49">
              <a:extLst>
                <a:ext uri="{FF2B5EF4-FFF2-40B4-BE49-F238E27FC236}">
                  <a16:creationId xmlns:a16="http://schemas.microsoft.com/office/drawing/2014/main" id="{B95ABD12-75E9-69F6-4277-DF469323C7C2}"/>
                </a:ext>
              </a:extLst>
            </p:cNvPr>
            <p:cNvCxnSpPr>
              <a:cxnSpLocks/>
            </p:cNvCxnSpPr>
            <p:nvPr/>
          </p:nvCxnSpPr>
          <p:spPr>
            <a:xfrm>
              <a:off x="7902542" y="3841706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51">
              <a:extLst>
                <a:ext uri="{FF2B5EF4-FFF2-40B4-BE49-F238E27FC236}">
                  <a16:creationId xmlns:a16="http://schemas.microsoft.com/office/drawing/2014/main" id="{90E33F2B-4139-03E3-4DA0-57B09CFAE5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2542" y="2458041"/>
              <a:ext cx="383011" cy="138366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Đường nối Thẳng 54">
              <a:extLst>
                <a:ext uri="{FF2B5EF4-FFF2-40B4-BE49-F238E27FC236}">
                  <a16:creationId xmlns:a16="http://schemas.microsoft.com/office/drawing/2014/main" id="{DCE62B86-BCAB-148A-1C27-3691B94A6BAE}"/>
                </a:ext>
              </a:extLst>
            </p:cNvPr>
            <p:cNvCxnSpPr>
              <a:cxnSpLocks/>
            </p:cNvCxnSpPr>
            <p:nvPr/>
          </p:nvCxnSpPr>
          <p:spPr>
            <a:xfrm>
              <a:off x="9918047" y="2458041"/>
              <a:ext cx="1002015" cy="138366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103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rc 43">
            <a:extLst>
              <a:ext uri="{FF2B5EF4-FFF2-40B4-BE49-F238E27FC236}">
                <a16:creationId xmlns:a16="http://schemas.microsoft.com/office/drawing/2014/main" id="{9D474088-C8A3-FE5A-7C33-E773F9794D1A}"/>
              </a:ext>
            </a:extLst>
          </p:cNvPr>
          <p:cNvSpPr/>
          <p:nvPr/>
        </p:nvSpPr>
        <p:spPr>
          <a:xfrm rot="20674288" flipH="1">
            <a:off x="7598981" y="2506239"/>
            <a:ext cx="552450" cy="552467"/>
          </a:xfrm>
          <a:prstGeom prst="arc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BAA115AF-E7BA-BA11-C937-86704E56C780}"/>
              </a:ext>
            </a:extLst>
          </p:cNvPr>
          <p:cNvSpPr/>
          <p:nvPr/>
        </p:nvSpPr>
        <p:spPr>
          <a:xfrm rot="925712">
            <a:off x="4923260" y="2513383"/>
            <a:ext cx="552450" cy="552467"/>
          </a:xfrm>
          <a:prstGeom prst="arc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4F5629B-BA26-BAD5-ABBD-B17F7EC96771}"/>
              </a:ext>
            </a:extLst>
          </p:cNvPr>
          <p:cNvSpPr txBox="1"/>
          <p:nvPr/>
        </p:nvSpPr>
        <p:spPr>
          <a:xfrm>
            <a:off x="172474" y="170615"/>
            <a:ext cx="7630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3.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hiệu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21" name="Google Shape;392;p39">
            <a:extLst>
              <a:ext uri="{FF2B5EF4-FFF2-40B4-BE49-F238E27FC236}">
                <a16:creationId xmlns:a16="http://schemas.microsoft.com/office/drawing/2014/main" id="{E71A59ED-055B-325D-5A41-7BB01A3F059F}"/>
              </a:ext>
            </a:extLst>
          </p:cNvPr>
          <p:cNvSpPr/>
          <p:nvPr/>
        </p:nvSpPr>
        <p:spPr>
          <a:xfrm>
            <a:off x="235185" y="6340033"/>
            <a:ext cx="1454418" cy="347352"/>
          </a:xfrm>
          <a:custGeom>
            <a:avLst/>
            <a:gdLst/>
            <a:ahLst/>
            <a:cxnLst/>
            <a:rect l="l" t="t" r="r" b="b"/>
            <a:pathLst>
              <a:path w="83307" h="12775" extrusionOk="0">
                <a:moveTo>
                  <a:pt x="41654" y="0"/>
                </a:moveTo>
                <a:cubicBezTo>
                  <a:pt x="30606" y="0"/>
                  <a:pt x="20012" y="674"/>
                  <a:pt x="12200" y="1872"/>
                </a:cubicBezTo>
                <a:cubicBezTo>
                  <a:pt x="4389" y="3070"/>
                  <a:pt x="0" y="4694"/>
                  <a:pt x="0" y="6388"/>
                </a:cubicBezTo>
                <a:cubicBezTo>
                  <a:pt x="0" y="8081"/>
                  <a:pt x="4389" y="9707"/>
                  <a:pt x="12200" y="10903"/>
                </a:cubicBezTo>
                <a:cubicBezTo>
                  <a:pt x="20012" y="12101"/>
                  <a:pt x="30606" y="12775"/>
                  <a:pt x="41654" y="12775"/>
                </a:cubicBezTo>
                <a:cubicBezTo>
                  <a:pt x="52701" y="12775"/>
                  <a:pt x="63296" y="12101"/>
                  <a:pt x="71107" y="10903"/>
                </a:cubicBezTo>
                <a:cubicBezTo>
                  <a:pt x="78919" y="9707"/>
                  <a:pt x="83306" y="8081"/>
                  <a:pt x="83306" y="6388"/>
                </a:cubicBezTo>
                <a:cubicBezTo>
                  <a:pt x="83306" y="4694"/>
                  <a:pt x="78919" y="3070"/>
                  <a:pt x="71107" y="1872"/>
                </a:cubicBezTo>
                <a:cubicBezTo>
                  <a:pt x="63296" y="674"/>
                  <a:pt x="52701" y="0"/>
                  <a:pt x="41654" y="0"/>
                </a:cubicBezTo>
                <a:close/>
              </a:path>
            </a:pathLst>
          </a:custGeom>
          <a:solidFill>
            <a:srgbClr val="564A4C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7" name="Google Shape;485;p42">
            <a:extLst>
              <a:ext uri="{FF2B5EF4-FFF2-40B4-BE49-F238E27FC236}">
                <a16:creationId xmlns:a16="http://schemas.microsoft.com/office/drawing/2014/main" id="{68BB51D0-903B-3BA4-4A79-35483C6DBC97}"/>
              </a:ext>
            </a:extLst>
          </p:cNvPr>
          <p:cNvGrpSpPr/>
          <p:nvPr/>
        </p:nvGrpSpPr>
        <p:grpSpPr>
          <a:xfrm>
            <a:off x="172474" y="5208818"/>
            <a:ext cx="1180270" cy="1364024"/>
            <a:chOff x="695533" y="1779153"/>
            <a:chExt cx="2376470" cy="2746459"/>
          </a:xfrm>
        </p:grpSpPr>
        <p:grpSp>
          <p:nvGrpSpPr>
            <p:cNvPr id="28" name="Google Shape;486;p42">
              <a:extLst>
                <a:ext uri="{FF2B5EF4-FFF2-40B4-BE49-F238E27FC236}">
                  <a16:creationId xmlns:a16="http://schemas.microsoft.com/office/drawing/2014/main" id="{08D7B7DE-F919-CBAC-CF04-B120EBBDBB8E}"/>
                </a:ext>
              </a:extLst>
            </p:cNvPr>
            <p:cNvGrpSpPr/>
            <p:nvPr/>
          </p:nvGrpSpPr>
          <p:grpSpPr>
            <a:xfrm>
              <a:off x="695533" y="1779153"/>
              <a:ext cx="2376470" cy="2746459"/>
              <a:chOff x="3945125" y="624600"/>
              <a:chExt cx="1326525" cy="1533050"/>
            </a:xfrm>
          </p:grpSpPr>
          <p:sp>
            <p:nvSpPr>
              <p:cNvPr id="38" name="Google Shape;487;p42">
                <a:extLst>
                  <a:ext uri="{FF2B5EF4-FFF2-40B4-BE49-F238E27FC236}">
                    <a16:creationId xmlns:a16="http://schemas.microsoft.com/office/drawing/2014/main" id="{45E412D6-34E9-474E-99AD-66622DA506D6}"/>
                  </a:ext>
                </a:extLst>
              </p:cNvPr>
              <p:cNvSpPr/>
              <p:nvPr/>
            </p:nvSpPr>
            <p:spPr>
              <a:xfrm>
                <a:off x="3945125" y="624600"/>
                <a:ext cx="1326525" cy="1533050"/>
              </a:xfrm>
              <a:custGeom>
                <a:avLst/>
                <a:gdLst/>
                <a:ahLst/>
                <a:cxnLst/>
                <a:rect l="l" t="t" r="r" b="b"/>
                <a:pathLst>
                  <a:path w="53061" h="61322" extrusionOk="0">
                    <a:moveTo>
                      <a:pt x="17459" y="1"/>
                    </a:moveTo>
                    <a:cubicBezTo>
                      <a:pt x="16708" y="1"/>
                      <a:pt x="16008" y="430"/>
                      <a:pt x="15669" y="1090"/>
                    </a:cubicBezTo>
                    <a:cubicBezTo>
                      <a:pt x="15311" y="1787"/>
                      <a:pt x="15436" y="2531"/>
                      <a:pt x="16092" y="3190"/>
                    </a:cubicBezTo>
                    <a:cubicBezTo>
                      <a:pt x="16440" y="3540"/>
                      <a:pt x="16861" y="3817"/>
                      <a:pt x="17256" y="4118"/>
                    </a:cubicBezTo>
                    <a:cubicBezTo>
                      <a:pt x="17574" y="4361"/>
                      <a:pt x="18009" y="4431"/>
                      <a:pt x="18296" y="4821"/>
                    </a:cubicBezTo>
                    <a:cubicBezTo>
                      <a:pt x="18225" y="5051"/>
                      <a:pt x="18157" y="5310"/>
                      <a:pt x="18066" y="5561"/>
                    </a:cubicBezTo>
                    <a:cubicBezTo>
                      <a:pt x="17063" y="8336"/>
                      <a:pt x="15709" y="10947"/>
                      <a:pt x="14363" y="13561"/>
                    </a:cubicBezTo>
                    <a:cubicBezTo>
                      <a:pt x="13778" y="14695"/>
                      <a:pt x="12986" y="15679"/>
                      <a:pt x="12105" y="16604"/>
                    </a:cubicBezTo>
                    <a:cubicBezTo>
                      <a:pt x="10886" y="17882"/>
                      <a:pt x="9603" y="19097"/>
                      <a:pt x="8261" y="20243"/>
                    </a:cubicBezTo>
                    <a:cubicBezTo>
                      <a:pt x="5174" y="22878"/>
                      <a:pt x="2913" y="26120"/>
                      <a:pt x="1184" y="29760"/>
                    </a:cubicBezTo>
                    <a:cubicBezTo>
                      <a:pt x="756" y="30660"/>
                      <a:pt x="374" y="31578"/>
                      <a:pt x="134" y="32550"/>
                    </a:cubicBezTo>
                    <a:cubicBezTo>
                      <a:pt x="58" y="32861"/>
                      <a:pt x="0" y="33167"/>
                      <a:pt x="60" y="33488"/>
                    </a:cubicBezTo>
                    <a:cubicBezTo>
                      <a:pt x="123" y="33825"/>
                      <a:pt x="404" y="34055"/>
                      <a:pt x="729" y="34055"/>
                    </a:cubicBezTo>
                    <a:cubicBezTo>
                      <a:pt x="770" y="34055"/>
                      <a:pt x="813" y="34051"/>
                      <a:pt x="855" y="34043"/>
                    </a:cubicBezTo>
                    <a:cubicBezTo>
                      <a:pt x="1150" y="33991"/>
                      <a:pt x="1406" y="33762"/>
                      <a:pt x="1741" y="33762"/>
                    </a:cubicBezTo>
                    <a:cubicBezTo>
                      <a:pt x="1779" y="33762"/>
                      <a:pt x="1818" y="33765"/>
                      <a:pt x="1858" y="33771"/>
                    </a:cubicBezTo>
                    <a:cubicBezTo>
                      <a:pt x="1858" y="34063"/>
                      <a:pt x="1842" y="34287"/>
                      <a:pt x="1860" y="34509"/>
                    </a:cubicBezTo>
                    <a:cubicBezTo>
                      <a:pt x="1905" y="35032"/>
                      <a:pt x="2139" y="35295"/>
                      <a:pt x="2536" y="35295"/>
                    </a:cubicBezTo>
                    <a:cubicBezTo>
                      <a:pt x="2666" y="35295"/>
                      <a:pt x="2814" y="35267"/>
                      <a:pt x="2977" y="35210"/>
                    </a:cubicBezTo>
                    <a:cubicBezTo>
                      <a:pt x="3350" y="35082"/>
                      <a:pt x="3608" y="34708"/>
                      <a:pt x="4089" y="34700"/>
                    </a:cubicBezTo>
                    <a:cubicBezTo>
                      <a:pt x="4119" y="34930"/>
                      <a:pt x="4125" y="35152"/>
                      <a:pt x="4181" y="35358"/>
                    </a:cubicBezTo>
                    <a:cubicBezTo>
                      <a:pt x="4303" y="35799"/>
                      <a:pt x="4557" y="36030"/>
                      <a:pt x="4874" y="36030"/>
                    </a:cubicBezTo>
                    <a:cubicBezTo>
                      <a:pt x="5039" y="36030"/>
                      <a:pt x="5221" y="35968"/>
                      <a:pt x="5411" y="35841"/>
                    </a:cubicBezTo>
                    <a:cubicBezTo>
                      <a:pt x="5836" y="35557"/>
                      <a:pt x="6144" y="35163"/>
                      <a:pt x="6402" y="34738"/>
                    </a:cubicBezTo>
                    <a:cubicBezTo>
                      <a:pt x="6964" y="33810"/>
                      <a:pt x="7515" y="32873"/>
                      <a:pt x="8040" y="31924"/>
                    </a:cubicBezTo>
                    <a:cubicBezTo>
                      <a:pt x="8897" y="30376"/>
                      <a:pt x="9821" y="28876"/>
                      <a:pt x="10962" y="27517"/>
                    </a:cubicBezTo>
                    <a:cubicBezTo>
                      <a:pt x="11102" y="27349"/>
                      <a:pt x="11201" y="27124"/>
                      <a:pt x="11554" y="27088"/>
                    </a:cubicBezTo>
                    <a:cubicBezTo>
                      <a:pt x="11571" y="27233"/>
                      <a:pt x="11606" y="27325"/>
                      <a:pt x="11589" y="27406"/>
                    </a:cubicBezTo>
                    <a:cubicBezTo>
                      <a:pt x="10897" y="30549"/>
                      <a:pt x="10513" y="33734"/>
                      <a:pt x="10191" y="36934"/>
                    </a:cubicBezTo>
                    <a:cubicBezTo>
                      <a:pt x="9648" y="42334"/>
                      <a:pt x="9919" y="47691"/>
                      <a:pt x="10871" y="53022"/>
                    </a:cubicBezTo>
                    <a:cubicBezTo>
                      <a:pt x="11197" y="54852"/>
                      <a:pt x="11741" y="56620"/>
                      <a:pt x="12546" y="58311"/>
                    </a:cubicBezTo>
                    <a:cubicBezTo>
                      <a:pt x="13289" y="59873"/>
                      <a:pt x="14418" y="60810"/>
                      <a:pt x="16175" y="60970"/>
                    </a:cubicBezTo>
                    <a:cubicBezTo>
                      <a:pt x="17084" y="61053"/>
                      <a:pt x="17990" y="61165"/>
                      <a:pt x="18901" y="61165"/>
                    </a:cubicBezTo>
                    <a:cubicBezTo>
                      <a:pt x="19299" y="61165"/>
                      <a:pt x="19698" y="61144"/>
                      <a:pt x="20099" y="61089"/>
                    </a:cubicBezTo>
                    <a:cubicBezTo>
                      <a:pt x="20922" y="60976"/>
                      <a:pt x="21407" y="60484"/>
                      <a:pt x="21609" y="59725"/>
                    </a:cubicBezTo>
                    <a:cubicBezTo>
                      <a:pt x="21796" y="59022"/>
                      <a:pt x="21592" y="58368"/>
                      <a:pt x="21117" y="57831"/>
                    </a:cubicBezTo>
                    <a:cubicBezTo>
                      <a:pt x="20851" y="57530"/>
                      <a:pt x="20512" y="57292"/>
                      <a:pt x="20199" y="57032"/>
                    </a:cubicBezTo>
                    <a:cubicBezTo>
                      <a:pt x="19766" y="56673"/>
                      <a:pt x="19731" y="56648"/>
                      <a:pt x="19922" y="56121"/>
                    </a:cubicBezTo>
                    <a:cubicBezTo>
                      <a:pt x="20584" y="54292"/>
                      <a:pt x="21263" y="52470"/>
                      <a:pt x="21944" y="50648"/>
                    </a:cubicBezTo>
                    <a:cubicBezTo>
                      <a:pt x="22150" y="50097"/>
                      <a:pt x="22386" y="49557"/>
                      <a:pt x="22601" y="49011"/>
                    </a:cubicBezTo>
                    <a:cubicBezTo>
                      <a:pt x="22742" y="48650"/>
                      <a:pt x="22984" y="48497"/>
                      <a:pt x="23353" y="48497"/>
                    </a:cubicBezTo>
                    <a:cubicBezTo>
                      <a:pt x="23383" y="48497"/>
                      <a:pt x="23414" y="48498"/>
                      <a:pt x="23446" y="48500"/>
                    </a:cubicBezTo>
                    <a:cubicBezTo>
                      <a:pt x="24575" y="48570"/>
                      <a:pt x="25706" y="48605"/>
                      <a:pt x="26837" y="48665"/>
                    </a:cubicBezTo>
                    <a:cubicBezTo>
                      <a:pt x="27379" y="48693"/>
                      <a:pt x="27920" y="48734"/>
                      <a:pt x="28461" y="48790"/>
                    </a:cubicBezTo>
                    <a:cubicBezTo>
                      <a:pt x="29041" y="48850"/>
                      <a:pt x="29126" y="48944"/>
                      <a:pt x="29228" y="49539"/>
                    </a:cubicBezTo>
                    <a:cubicBezTo>
                      <a:pt x="29250" y="49671"/>
                      <a:pt x="29262" y="49808"/>
                      <a:pt x="29274" y="49943"/>
                    </a:cubicBezTo>
                    <a:cubicBezTo>
                      <a:pt x="29499" y="52103"/>
                      <a:pt x="29713" y="54265"/>
                      <a:pt x="29955" y="56423"/>
                    </a:cubicBezTo>
                    <a:cubicBezTo>
                      <a:pt x="29999" y="56823"/>
                      <a:pt x="29934" y="57116"/>
                      <a:pt x="29602" y="57367"/>
                    </a:cubicBezTo>
                    <a:cubicBezTo>
                      <a:pt x="29202" y="57668"/>
                      <a:pt x="28870" y="58050"/>
                      <a:pt x="28631" y="58491"/>
                    </a:cubicBezTo>
                    <a:cubicBezTo>
                      <a:pt x="28076" y="59516"/>
                      <a:pt x="28429" y="60500"/>
                      <a:pt x="29503" y="60926"/>
                    </a:cubicBezTo>
                    <a:cubicBezTo>
                      <a:pt x="29712" y="61009"/>
                      <a:pt x="29938" y="61044"/>
                      <a:pt x="30157" y="61098"/>
                    </a:cubicBezTo>
                    <a:cubicBezTo>
                      <a:pt x="30904" y="61289"/>
                      <a:pt x="31664" y="61321"/>
                      <a:pt x="32429" y="61321"/>
                    </a:cubicBezTo>
                    <a:cubicBezTo>
                      <a:pt x="32526" y="61321"/>
                      <a:pt x="32623" y="61321"/>
                      <a:pt x="32720" y="61320"/>
                    </a:cubicBezTo>
                    <a:cubicBezTo>
                      <a:pt x="33666" y="61313"/>
                      <a:pt x="34488" y="60976"/>
                      <a:pt x="35221" y="60404"/>
                    </a:cubicBezTo>
                    <a:cubicBezTo>
                      <a:pt x="35871" y="59899"/>
                      <a:pt x="36402" y="59284"/>
                      <a:pt x="36825" y="58577"/>
                    </a:cubicBezTo>
                    <a:cubicBezTo>
                      <a:pt x="37080" y="58151"/>
                      <a:pt x="37327" y="57718"/>
                      <a:pt x="37599" y="57302"/>
                    </a:cubicBezTo>
                    <a:cubicBezTo>
                      <a:pt x="38244" y="56307"/>
                      <a:pt x="38703" y="55234"/>
                      <a:pt x="39086" y="54114"/>
                    </a:cubicBezTo>
                    <a:cubicBezTo>
                      <a:pt x="40523" y="49917"/>
                      <a:pt x="41061" y="45576"/>
                      <a:pt x="41225" y="41173"/>
                    </a:cubicBezTo>
                    <a:cubicBezTo>
                      <a:pt x="41290" y="39494"/>
                      <a:pt x="41154" y="37826"/>
                      <a:pt x="41011" y="36157"/>
                    </a:cubicBezTo>
                    <a:cubicBezTo>
                      <a:pt x="40774" y="33403"/>
                      <a:pt x="40456" y="30665"/>
                      <a:pt x="39742" y="27986"/>
                    </a:cubicBezTo>
                    <a:cubicBezTo>
                      <a:pt x="39685" y="27770"/>
                      <a:pt x="39591" y="27555"/>
                      <a:pt x="39704" y="27328"/>
                    </a:cubicBezTo>
                    <a:cubicBezTo>
                      <a:pt x="39747" y="27315"/>
                      <a:pt x="39787" y="27309"/>
                      <a:pt x="39825" y="27309"/>
                    </a:cubicBezTo>
                    <a:cubicBezTo>
                      <a:pt x="40016" y="27309"/>
                      <a:pt x="40145" y="27456"/>
                      <a:pt x="40270" y="27577"/>
                    </a:cubicBezTo>
                    <a:cubicBezTo>
                      <a:pt x="41056" y="28338"/>
                      <a:pt x="41885" y="28683"/>
                      <a:pt x="42750" y="28683"/>
                    </a:cubicBezTo>
                    <a:cubicBezTo>
                      <a:pt x="43435" y="28683"/>
                      <a:pt x="44143" y="28467"/>
                      <a:pt x="44872" y="28068"/>
                    </a:cubicBezTo>
                    <a:cubicBezTo>
                      <a:pt x="45070" y="27959"/>
                      <a:pt x="45277" y="27867"/>
                      <a:pt x="45475" y="27760"/>
                    </a:cubicBezTo>
                    <a:cubicBezTo>
                      <a:pt x="47433" y="26698"/>
                      <a:pt x="49258" y="25444"/>
                      <a:pt x="50891" y="23925"/>
                    </a:cubicBezTo>
                    <a:cubicBezTo>
                      <a:pt x="51388" y="23464"/>
                      <a:pt x="51846" y="22959"/>
                      <a:pt x="52286" y="22445"/>
                    </a:cubicBezTo>
                    <a:cubicBezTo>
                      <a:pt x="52517" y="22173"/>
                      <a:pt x="52704" y="21851"/>
                      <a:pt x="52850" y="21524"/>
                    </a:cubicBezTo>
                    <a:cubicBezTo>
                      <a:pt x="53061" y="21054"/>
                      <a:pt x="52864" y="20650"/>
                      <a:pt x="52396" y="20400"/>
                    </a:cubicBezTo>
                    <a:cubicBezTo>
                      <a:pt x="52118" y="20253"/>
                      <a:pt x="51761" y="20367"/>
                      <a:pt x="51499" y="20095"/>
                    </a:cubicBezTo>
                    <a:cubicBezTo>
                      <a:pt x="51591" y="19901"/>
                      <a:pt x="51707" y="19706"/>
                      <a:pt x="51777" y="19497"/>
                    </a:cubicBezTo>
                    <a:cubicBezTo>
                      <a:pt x="51940" y="19009"/>
                      <a:pt x="51782" y="18676"/>
                      <a:pt x="51335" y="18528"/>
                    </a:cubicBezTo>
                    <a:cubicBezTo>
                      <a:pt x="51218" y="18490"/>
                      <a:pt x="51093" y="18447"/>
                      <a:pt x="50974" y="18447"/>
                    </a:cubicBezTo>
                    <a:cubicBezTo>
                      <a:pt x="50962" y="18447"/>
                      <a:pt x="50950" y="18447"/>
                      <a:pt x="50939" y="18448"/>
                    </a:cubicBezTo>
                    <a:cubicBezTo>
                      <a:pt x="50863" y="18455"/>
                      <a:pt x="50791" y="18459"/>
                      <a:pt x="50724" y="18459"/>
                    </a:cubicBezTo>
                    <a:cubicBezTo>
                      <a:pt x="50340" y="18459"/>
                      <a:pt x="50107" y="18327"/>
                      <a:pt x="50135" y="17760"/>
                    </a:cubicBezTo>
                    <a:cubicBezTo>
                      <a:pt x="50150" y="17483"/>
                      <a:pt x="49851" y="17312"/>
                      <a:pt x="49526" y="17312"/>
                    </a:cubicBezTo>
                    <a:cubicBezTo>
                      <a:pt x="49444" y="17312"/>
                      <a:pt x="49361" y="17323"/>
                      <a:pt x="49281" y="17345"/>
                    </a:cubicBezTo>
                    <a:cubicBezTo>
                      <a:pt x="48747" y="17495"/>
                      <a:pt x="48295" y="17803"/>
                      <a:pt x="47877" y="18151"/>
                    </a:cubicBezTo>
                    <a:cubicBezTo>
                      <a:pt x="46938" y="18932"/>
                      <a:pt x="46015" y="19735"/>
                      <a:pt x="45078" y="20518"/>
                    </a:cubicBezTo>
                    <a:cubicBezTo>
                      <a:pt x="44696" y="20837"/>
                      <a:pt x="44294" y="21131"/>
                      <a:pt x="43894" y="21427"/>
                    </a:cubicBezTo>
                    <a:cubicBezTo>
                      <a:pt x="43738" y="21543"/>
                      <a:pt x="43579" y="21596"/>
                      <a:pt x="43411" y="21596"/>
                    </a:cubicBezTo>
                    <a:cubicBezTo>
                      <a:pt x="43280" y="21596"/>
                      <a:pt x="43145" y="21564"/>
                      <a:pt x="43002" y="21503"/>
                    </a:cubicBezTo>
                    <a:cubicBezTo>
                      <a:pt x="42112" y="21128"/>
                      <a:pt x="41329" y="20585"/>
                      <a:pt x="40649" y="19919"/>
                    </a:cubicBezTo>
                    <a:cubicBezTo>
                      <a:pt x="39484" y="18780"/>
                      <a:pt x="38372" y="17588"/>
                      <a:pt x="37233" y="16424"/>
                    </a:cubicBezTo>
                    <a:cubicBezTo>
                      <a:pt x="36867" y="16049"/>
                      <a:pt x="36719" y="15594"/>
                      <a:pt x="36649" y="15085"/>
                    </a:cubicBezTo>
                    <a:cubicBezTo>
                      <a:pt x="36533" y="14234"/>
                      <a:pt x="36392" y="13385"/>
                      <a:pt x="36239" y="12540"/>
                    </a:cubicBezTo>
                    <a:cubicBezTo>
                      <a:pt x="35825" y="10267"/>
                      <a:pt x="35329" y="8016"/>
                      <a:pt x="34538" y="5840"/>
                    </a:cubicBezTo>
                    <a:cubicBezTo>
                      <a:pt x="34354" y="5331"/>
                      <a:pt x="34492" y="5002"/>
                      <a:pt x="34880" y="4659"/>
                    </a:cubicBezTo>
                    <a:cubicBezTo>
                      <a:pt x="35282" y="4302"/>
                      <a:pt x="35649" y="3891"/>
                      <a:pt x="35973" y="3460"/>
                    </a:cubicBezTo>
                    <a:cubicBezTo>
                      <a:pt x="36332" y="2980"/>
                      <a:pt x="36511" y="2418"/>
                      <a:pt x="36475" y="1804"/>
                    </a:cubicBezTo>
                    <a:cubicBezTo>
                      <a:pt x="36415" y="813"/>
                      <a:pt x="35781" y="206"/>
                      <a:pt x="34811" y="206"/>
                    </a:cubicBezTo>
                    <a:cubicBezTo>
                      <a:pt x="34768" y="206"/>
                      <a:pt x="34725" y="207"/>
                      <a:pt x="34682" y="210"/>
                    </a:cubicBezTo>
                    <a:cubicBezTo>
                      <a:pt x="34068" y="242"/>
                      <a:pt x="33541" y="504"/>
                      <a:pt x="33085" y="887"/>
                    </a:cubicBezTo>
                    <a:cubicBezTo>
                      <a:pt x="32704" y="1207"/>
                      <a:pt x="32364" y="1573"/>
                      <a:pt x="32011" y="1922"/>
                    </a:cubicBezTo>
                    <a:cubicBezTo>
                      <a:pt x="31894" y="2038"/>
                      <a:pt x="31767" y="2097"/>
                      <a:pt x="31630" y="2097"/>
                    </a:cubicBezTo>
                    <a:cubicBezTo>
                      <a:pt x="31555" y="2097"/>
                      <a:pt x="31477" y="2079"/>
                      <a:pt x="31395" y="2043"/>
                    </a:cubicBezTo>
                    <a:cubicBezTo>
                      <a:pt x="31230" y="1971"/>
                      <a:pt x="31074" y="1876"/>
                      <a:pt x="30908" y="1802"/>
                    </a:cubicBezTo>
                    <a:cubicBezTo>
                      <a:pt x="29301" y="1080"/>
                      <a:pt x="27645" y="731"/>
                      <a:pt x="25942" y="731"/>
                    </a:cubicBezTo>
                    <a:cubicBezTo>
                      <a:pt x="25305" y="731"/>
                      <a:pt x="24662" y="780"/>
                      <a:pt x="24013" y="876"/>
                    </a:cubicBezTo>
                    <a:cubicBezTo>
                      <a:pt x="23118" y="1010"/>
                      <a:pt x="22217" y="1143"/>
                      <a:pt x="21375" y="1487"/>
                    </a:cubicBezTo>
                    <a:cubicBezTo>
                      <a:pt x="21169" y="1571"/>
                      <a:pt x="20982" y="1613"/>
                      <a:pt x="20808" y="1613"/>
                    </a:cubicBezTo>
                    <a:cubicBezTo>
                      <a:pt x="20449" y="1613"/>
                      <a:pt x="20146" y="1435"/>
                      <a:pt x="19842" y="1091"/>
                    </a:cubicBezTo>
                    <a:cubicBezTo>
                      <a:pt x="19287" y="462"/>
                      <a:pt x="18537" y="120"/>
                      <a:pt x="17702" y="16"/>
                    </a:cubicBezTo>
                    <a:cubicBezTo>
                      <a:pt x="17621" y="6"/>
                      <a:pt x="17539" y="1"/>
                      <a:pt x="174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88;p42">
                <a:extLst>
                  <a:ext uri="{FF2B5EF4-FFF2-40B4-BE49-F238E27FC236}">
                    <a16:creationId xmlns:a16="http://schemas.microsoft.com/office/drawing/2014/main" id="{3D9FABEB-E1C9-13A0-45F5-88520E7B3F0E}"/>
                  </a:ext>
                </a:extLst>
              </p:cNvPr>
              <p:cNvSpPr/>
              <p:nvPr/>
            </p:nvSpPr>
            <p:spPr>
              <a:xfrm>
                <a:off x="4414900" y="1158900"/>
                <a:ext cx="396575" cy="50717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20287" extrusionOk="0">
                    <a:moveTo>
                      <a:pt x="7337" y="1"/>
                    </a:moveTo>
                    <a:cubicBezTo>
                      <a:pt x="6553" y="1"/>
                      <a:pt x="5760" y="95"/>
                      <a:pt x="4959" y="288"/>
                    </a:cubicBezTo>
                    <a:cubicBezTo>
                      <a:pt x="3765" y="572"/>
                      <a:pt x="2821" y="1276"/>
                      <a:pt x="2245" y="2379"/>
                    </a:cubicBezTo>
                    <a:cubicBezTo>
                      <a:pt x="952" y="4851"/>
                      <a:pt x="0" y="7421"/>
                      <a:pt x="199" y="10280"/>
                    </a:cubicBezTo>
                    <a:cubicBezTo>
                      <a:pt x="199" y="10913"/>
                      <a:pt x="158" y="11549"/>
                      <a:pt x="209" y="12179"/>
                    </a:cubicBezTo>
                    <a:cubicBezTo>
                      <a:pt x="325" y="13628"/>
                      <a:pt x="618" y="15043"/>
                      <a:pt x="1220" y="16377"/>
                    </a:cubicBezTo>
                    <a:cubicBezTo>
                      <a:pt x="2313" y="18802"/>
                      <a:pt x="4678" y="20287"/>
                      <a:pt x="7272" y="20287"/>
                    </a:cubicBezTo>
                    <a:cubicBezTo>
                      <a:pt x="7576" y="20287"/>
                      <a:pt x="7883" y="20266"/>
                      <a:pt x="8192" y="20225"/>
                    </a:cubicBezTo>
                    <a:cubicBezTo>
                      <a:pt x="10285" y="19943"/>
                      <a:pt x="11956" y="18953"/>
                      <a:pt x="13142" y="17222"/>
                    </a:cubicBezTo>
                    <a:cubicBezTo>
                      <a:pt x="14960" y="14573"/>
                      <a:pt x="15863" y="11625"/>
                      <a:pt x="15771" y="8403"/>
                    </a:cubicBezTo>
                    <a:cubicBezTo>
                      <a:pt x="15716" y="6455"/>
                      <a:pt x="15107" y="4676"/>
                      <a:pt x="14005" y="3067"/>
                    </a:cubicBezTo>
                    <a:cubicBezTo>
                      <a:pt x="13434" y="2233"/>
                      <a:pt x="12731" y="1520"/>
                      <a:pt x="11822" y="1075"/>
                    </a:cubicBezTo>
                    <a:cubicBezTo>
                      <a:pt x="10373" y="365"/>
                      <a:pt x="8874" y="1"/>
                      <a:pt x="7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89;p42">
                <a:extLst>
                  <a:ext uri="{FF2B5EF4-FFF2-40B4-BE49-F238E27FC236}">
                    <a16:creationId xmlns:a16="http://schemas.microsoft.com/office/drawing/2014/main" id="{5A20E944-0E47-FFB5-6D05-A67321DA3DDE}"/>
                  </a:ext>
                </a:extLst>
              </p:cNvPr>
              <p:cNvSpPr/>
              <p:nvPr/>
            </p:nvSpPr>
            <p:spPr>
              <a:xfrm>
                <a:off x="4264400" y="1554700"/>
                <a:ext cx="300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2935" extrusionOk="0">
                    <a:moveTo>
                      <a:pt x="776" y="1"/>
                    </a:moveTo>
                    <a:cubicBezTo>
                      <a:pt x="764" y="1"/>
                      <a:pt x="752" y="2"/>
                      <a:pt x="740" y="3"/>
                    </a:cubicBezTo>
                    <a:cubicBezTo>
                      <a:pt x="470" y="31"/>
                      <a:pt x="344" y="226"/>
                      <a:pt x="306" y="449"/>
                    </a:cubicBezTo>
                    <a:cubicBezTo>
                      <a:pt x="192" y="1117"/>
                      <a:pt x="88" y="1786"/>
                      <a:pt x="23" y="2460"/>
                    </a:cubicBezTo>
                    <a:cubicBezTo>
                      <a:pt x="1" y="2690"/>
                      <a:pt x="164" y="2898"/>
                      <a:pt x="419" y="2930"/>
                    </a:cubicBezTo>
                    <a:cubicBezTo>
                      <a:pt x="441" y="2933"/>
                      <a:pt x="462" y="2934"/>
                      <a:pt x="483" y="2934"/>
                    </a:cubicBezTo>
                    <a:cubicBezTo>
                      <a:pt x="710" y="2934"/>
                      <a:pt x="870" y="2774"/>
                      <a:pt x="911" y="2562"/>
                    </a:cubicBezTo>
                    <a:cubicBezTo>
                      <a:pt x="1031" y="1943"/>
                      <a:pt x="1110" y="1315"/>
                      <a:pt x="1201" y="723"/>
                    </a:cubicBezTo>
                    <a:cubicBezTo>
                      <a:pt x="1201" y="644"/>
                      <a:pt x="1201" y="598"/>
                      <a:pt x="1201" y="554"/>
                    </a:cubicBezTo>
                    <a:cubicBezTo>
                      <a:pt x="1200" y="248"/>
                      <a:pt x="1005" y="1"/>
                      <a:pt x="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90;p42">
                <a:extLst>
                  <a:ext uri="{FF2B5EF4-FFF2-40B4-BE49-F238E27FC236}">
                    <a16:creationId xmlns:a16="http://schemas.microsoft.com/office/drawing/2014/main" id="{A03CA13E-39FA-A14F-E967-2168D55CBC06}"/>
                  </a:ext>
                </a:extLst>
              </p:cNvPr>
              <p:cNvSpPr/>
              <p:nvPr/>
            </p:nvSpPr>
            <p:spPr>
              <a:xfrm>
                <a:off x="4332550" y="1343350"/>
                <a:ext cx="29300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584" extrusionOk="0">
                    <a:moveTo>
                      <a:pt x="729" y="0"/>
                    </a:moveTo>
                    <a:cubicBezTo>
                      <a:pt x="528" y="0"/>
                      <a:pt x="385" y="150"/>
                      <a:pt x="325" y="339"/>
                    </a:cubicBezTo>
                    <a:cubicBezTo>
                      <a:pt x="207" y="727"/>
                      <a:pt x="113" y="1123"/>
                      <a:pt x="49" y="1524"/>
                    </a:cubicBezTo>
                    <a:cubicBezTo>
                      <a:pt x="6" y="1788"/>
                      <a:pt x="1" y="2057"/>
                      <a:pt x="33" y="2323"/>
                    </a:cubicBezTo>
                    <a:cubicBezTo>
                      <a:pt x="45" y="2422"/>
                      <a:pt x="200" y="2550"/>
                      <a:pt x="311" y="2577"/>
                    </a:cubicBezTo>
                    <a:cubicBezTo>
                      <a:pt x="330" y="2582"/>
                      <a:pt x="351" y="2584"/>
                      <a:pt x="372" y="2584"/>
                    </a:cubicBezTo>
                    <a:cubicBezTo>
                      <a:pt x="475" y="2584"/>
                      <a:pt x="602" y="2535"/>
                      <a:pt x="666" y="2468"/>
                    </a:cubicBezTo>
                    <a:cubicBezTo>
                      <a:pt x="784" y="2344"/>
                      <a:pt x="890" y="2177"/>
                      <a:pt x="928" y="2009"/>
                    </a:cubicBezTo>
                    <a:cubicBezTo>
                      <a:pt x="1027" y="1570"/>
                      <a:pt x="1084" y="1121"/>
                      <a:pt x="1166" y="629"/>
                    </a:cubicBezTo>
                    <a:cubicBezTo>
                      <a:pt x="1170" y="600"/>
                      <a:pt x="1172" y="570"/>
                      <a:pt x="1172" y="541"/>
                    </a:cubicBezTo>
                    <a:cubicBezTo>
                      <a:pt x="1168" y="300"/>
                      <a:pt x="1092" y="81"/>
                      <a:pt x="843" y="15"/>
                    </a:cubicBezTo>
                    <a:cubicBezTo>
                      <a:pt x="803" y="5"/>
                      <a:pt x="765" y="0"/>
                      <a:pt x="7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91;p42">
                <a:extLst>
                  <a:ext uri="{FF2B5EF4-FFF2-40B4-BE49-F238E27FC236}">
                    <a16:creationId xmlns:a16="http://schemas.microsoft.com/office/drawing/2014/main" id="{6CD54873-99F3-2B77-3EE6-BFD2CBED50FB}"/>
                  </a:ext>
                </a:extLst>
              </p:cNvPr>
              <p:cNvSpPr/>
              <p:nvPr/>
            </p:nvSpPr>
            <p:spPr>
              <a:xfrm>
                <a:off x="4361250" y="1653600"/>
                <a:ext cx="2650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2621" extrusionOk="0">
                    <a:moveTo>
                      <a:pt x="648" y="0"/>
                    </a:moveTo>
                    <a:cubicBezTo>
                      <a:pt x="471" y="0"/>
                      <a:pt x="295" y="82"/>
                      <a:pt x="269" y="232"/>
                    </a:cubicBezTo>
                    <a:cubicBezTo>
                      <a:pt x="155" y="886"/>
                      <a:pt x="63" y="1546"/>
                      <a:pt x="15" y="2209"/>
                    </a:cubicBezTo>
                    <a:cubicBezTo>
                      <a:pt x="0" y="2429"/>
                      <a:pt x="191" y="2617"/>
                      <a:pt x="453" y="2620"/>
                    </a:cubicBezTo>
                    <a:cubicBezTo>
                      <a:pt x="455" y="2620"/>
                      <a:pt x="457" y="2620"/>
                      <a:pt x="459" y="2620"/>
                    </a:cubicBezTo>
                    <a:cubicBezTo>
                      <a:pt x="716" y="2620"/>
                      <a:pt x="868" y="2439"/>
                      <a:pt x="906" y="2214"/>
                    </a:cubicBezTo>
                    <a:cubicBezTo>
                      <a:pt x="973" y="1820"/>
                      <a:pt x="994" y="1420"/>
                      <a:pt x="1040" y="973"/>
                    </a:cubicBezTo>
                    <a:cubicBezTo>
                      <a:pt x="1040" y="799"/>
                      <a:pt x="1060" y="575"/>
                      <a:pt x="1035" y="357"/>
                    </a:cubicBezTo>
                    <a:cubicBezTo>
                      <a:pt x="1014" y="176"/>
                      <a:pt x="915" y="21"/>
                      <a:pt x="702" y="3"/>
                    </a:cubicBezTo>
                    <a:cubicBezTo>
                      <a:pt x="684" y="1"/>
                      <a:pt x="666" y="0"/>
                      <a:pt x="6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92;p42">
                <a:extLst>
                  <a:ext uri="{FF2B5EF4-FFF2-40B4-BE49-F238E27FC236}">
                    <a16:creationId xmlns:a16="http://schemas.microsoft.com/office/drawing/2014/main" id="{89174175-0090-6D99-0F5B-3AFB46EADDEE}"/>
                  </a:ext>
                </a:extLst>
              </p:cNvPr>
              <p:cNvSpPr/>
              <p:nvPr/>
            </p:nvSpPr>
            <p:spPr>
              <a:xfrm>
                <a:off x="4273400" y="1130975"/>
                <a:ext cx="2685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2736" extrusionOk="0">
                    <a:moveTo>
                      <a:pt x="636" y="1"/>
                    </a:moveTo>
                    <a:cubicBezTo>
                      <a:pt x="426" y="1"/>
                      <a:pt x="259" y="145"/>
                      <a:pt x="221" y="352"/>
                    </a:cubicBezTo>
                    <a:cubicBezTo>
                      <a:pt x="96" y="1011"/>
                      <a:pt x="0" y="1679"/>
                      <a:pt x="55" y="2356"/>
                    </a:cubicBezTo>
                    <a:cubicBezTo>
                      <a:pt x="69" y="2545"/>
                      <a:pt x="194" y="2701"/>
                      <a:pt x="385" y="2729"/>
                    </a:cubicBezTo>
                    <a:cubicBezTo>
                      <a:pt x="414" y="2734"/>
                      <a:pt x="442" y="2736"/>
                      <a:pt x="469" y="2736"/>
                    </a:cubicBezTo>
                    <a:cubicBezTo>
                      <a:pt x="682" y="2736"/>
                      <a:pt x="848" y="2607"/>
                      <a:pt x="890" y="2392"/>
                    </a:cubicBezTo>
                    <a:cubicBezTo>
                      <a:pt x="965" y="1997"/>
                      <a:pt x="989" y="1590"/>
                      <a:pt x="1035" y="1190"/>
                    </a:cubicBezTo>
                    <a:lnTo>
                      <a:pt x="1022" y="1188"/>
                    </a:lnTo>
                    <a:cubicBezTo>
                      <a:pt x="1040" y="964"/>
                      <a:pt x="1074" y="739"/>
                      <a:pt x="1073" y="516"/>
                    </a:cubicBezTo>
                    <a:cubicBezTo>
                      <a:pt x="1071" y="278"/>
                      <a:pt x="976" y="56"/>
                      <a:pt x="724" y="9"/>
                    </a:cubicBezTo>
                    <a:cubicBezTo>
                      <a:pt x="694" y="3"/>
                      <a:pt x="665" y="1"/>
                      <a:pt x="6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93;p42">
                <a:extLst>
                  <a:ext uri="{FF2B5EF4-FFF2-40B4-BE49-F238E27FC236}">
                    <a16:creationId xmlns:a16="http://schemas.microsoft.com/office/drawing/2014/main" id="{07DA6017-69EE-4135-A3DA-334B20DF0B6A}"/>
                  </a:ext>
                </a:extLst>
              </p:cNvPr>
              <p:cNvSpPr/>
              <p:nvPr/>
            </p:nvSpPr>
            <p:spPr>
              <a:xfrm>
                <a:off x="4731800" y="1821350"/>
                <a:ext cx="2815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309" extrusionOk="0">
                    <a:moveTo>
                      <a:pt x="718" y="1"/>
                    </a:moveTo>
                    <a:cubicBezTo>
                      <a:pt x="554" y="1"/>
                      <a:pt x="407" y="94"/>
                      <a:pt x="362" y="243"/>
                    </a:cubicBezTo>
                    <a:cubicBezTo>
                      <a:pt x="196" y="795"/>
                      <a:pt x="0" y="1348"/>
                      <a:pt x="73" y="1941"/>
                    </a:cubicBezTo>
                    <a:cubicBezTo>
                      <a:pt x="98" y="2138"/>
                      <a:pt x="239" y="2262"/>
                      <a:pt x="420" y="2299"/>
                    </a:cubicBezTo>
                    <a:cubicBezTo>
                      <a:pt x="450" y="2305"/>
                      <a:pt x="478" y="2308"/>
                      <a:pt x="506" y="2308"/>
                    </a:cubicBezTo>
                    <a:cubicBezTo>
                      <a:pt x="656" y="2308"/>
                      <a:pt x="780" y="2223"/>
                      <a:pt x="864" y="2080"/>
                    </a:cubicBezTo>
                    <a:cubicBezTo>
                      <a:pt x="1099" y="1677"/>
                      <a:pt x="1060" y="1217"/>
                      <a:pt x="1115" y="844"/>
                    </a:cubicBezTo>
                    <a:cubicBezTo>
                      <a:pt x="1115" y="646"/>
                      <a:pt x="1126" y="510"/>
                      <a:pt x="1112" y="379"/>
                    </a:cubicBezTo>
                    <a:cubicBezTo>
                      <a:pt x="1091" y="188"/>
                      <a:pt x="990" y="39"/>
                      <a:pt x="791" y="7"/>
                    </a:cubicBezTo>
                    <a:cubicBezTo>
                      <a:pt x="767" y="3"/>
                      <a:pt x="742" y="1"/>
                      <a:pt x="7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94;p42">
                <a:extLst>
                  <a:ext uri="{FF2B5EF4-FFF2-40B4-BE49-F238E27FC236}">
                    <a16:creationId xmlns:a16="http://schemas.microsoft.com/office/drawing/2014/main" id="{3AE1AF65-24CF-EB22-DF69-CB10BDFD19ED}"/>
                  </a:ext>
                </a:extLst>
              </p:cNvPr>
              <p:cNvSpPr/>
              <p:nvPr/>
            </p:nvSpPr>
            <p:spPr>
              <a:xfrm>
                <a:off x="4480575" y="1018350"/>
                <a:ext cx="25925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2020" extrusionOk="0">
                    <a:moveTo>
                      <a:pt x="557" y="0"/>
                    </a:moveTo>
                    <a:cubicBezTo>
                      <a:pt x="369" y="0"/>
                      <a:pt x="261" y="142"/>
                      <a:pt x="195" y="293"/>
                    </a:cubicBezTo>
                    <a:cubicBezTo>
                      <a:pt x="13" y="706"/>
                      <a:pt x="0" y="1151"/>
                      <a:pt x="45" y="1591"/>
                    </a:cubicBezTo>
                    <a:cubicBezTo>
                      <a:pt x="68" y="1821"/>
                      <a:pt x="208" y="2011"/>
                      <a:pt x="463" y="2019"/>
                    </a:cubicBezTo>
                    <a:cubicBezTo>
                      <a:pt x="469" y="2019"/>
                      <a:pt x="475" y="2020"/>
                      <a:pt x="481" y="2020"/>
                    </a:cubicBezTo>
                    <a:cubicBezTo>
                      <a:pt x="731" y="2020"/>
                      <a:pt x="852" y="1823"/>
                      <a:pt x="908" y="1609"/>
                    </a:cubicBezTo>
                    <a:cubicBezTo>
                      <a:pt x="973" y="1354"/>
                      <a:pt x="1000" y="1089"/>
                      <a:pt x="1017" y="993"/>
                    </a:cubicBezTo>
                    <a:cubicBezTo>
                      <a:pt x="1017" y="695"/>
                      <a:pt x="1036" y="559"/>
                      <a:pt x="1012" y="432"/>
                    </a:cubicBezTo>
                    <a:cubicBezTo>
                      <a:pt x="969" y="202"/>
                      <a:pt x="849" y="24"/>
                      <a:pt x="591" y="2"/>
                    </a:cubicBezTo>
                    <a:cubicBezTo>
                      <a:pt x="580" y="1"/>
                      <a:pt x="568" y="0"/>
                      <a:pt x="5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95;p42">
                <a:extLst>
                  <a:ext uri="{FF2B5EF4-FFF2-40B4-BE49-F238E27FC236}">
                    <a16:creationId xmlns:a16="http://schemas.microsoft.com/office/drawing/2014/main" id="{EEB3C24B-F2E7-8997-F073-18838831DA24}"/>
                  </a:ext>
                </a:extLst>
              </p:cNvPr>
              <p:cNvSpPr/>
              <p:nvPr/>
            </p:nvSpPr>
            <p:spPr>
              <a:xfrm>
                <a:off x="4866675" y="1459850"/>
                <a:ext cx="2857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092" extrusionOk="0">
                    <a:moveTo>
                      <a:pt x="583" y="0"/>
                    </a:moveTo>
                    <a:cubicBezTo>
                      <a:pt x="367" y="0"/>
                      <a:pt x="242" y="160"/>
                      <a:pt x="198" y="314"/>
                    </a:cubicBezTo>
                    <a:cubicBezTo>
                      <a:pt x="102" y="653"/>
                      <a:pt x="64" y="1008"/>
                      <a:pt x="0" y="1371"/>
                    </a:cubicBezTo>
                    <a:cubicBezTo>
                      <a:pt x="30" y="1538"/>
                      <a:pt x="30" y="1725"/>
                      <a:pt x="99" y="1878"/>
                    </a:cubicBezTo>
                    <a:cubicBezTo>
                      <a:pt x="145" y="1979"/>
                      <a:pt x="289" y="2079"/>
                      <a:pt x="398" y="2090"/>
                    </a:cubicBezTo>
                    <a:cubicBezTo>
                      <a:pt x="408" y="2091"/>
                      <a:pt x="418" y="2092"/>
                      <a:pt x="429" y="2092"/>
                    </a:cubicBezTo>
                    <a:cubicBezTo>
                      <a:pt x="544" y="2092"/>
                      <a:pt x="708" y="2033"/>
                      <a:pt x="745" y="1955"/>
                    </a:cubicBezTo>
                    <a:cubicBezTo>
                      <a:pt x="996" y="1428"/>
                      <a:pt x="1142" y="870"/>
                      <a:pt x="985" y="287"/>
                    </a:cubicBezTo>
                    <a:cubicBezTo>
                      <a:pt x="940" y="121"/>
                      <a:pt x="788" y="0"/>
                      <a:pt x="5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6;p42">
                <a:extLst>
                  <a:ext uri="{FF2B5EF4-FFF2-40B4-BE49-F238E27FC236}">
                    <a16:creationId xmlns:a16="http://schemas.microsoft.com/office/drawing/2014/main" id="{95F6E54F-AF8C-8DDF-A69A-CC65DD33B9C5}"/>
                  </a:ext>
                </a:extLst>
              </p:cNvPr>
              <p:cNvSpPr/>
              <p:nvPr/>
            </p:nvSpPr>
            <p:spPr>
              <a:xfrm>
                <a:off x="4602225" y="1704800"/>
                <a:ext cx="282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2022" extrusionOk="0">
                    <a:moveTo>
                      <a:pt x="647" y="1"/>
                    </a:moveTo>
                    <a:cubicBezTo>
                      <a:pt x="580" y="1"/>
                      <a:pt x="520" y="18"/>
                      <a:pt x="483" y="56"/>
                    </a:cubicBezTo>
                    <a:cubicBezTo>
                      <a:pt x="165" y="388"/>
                      <a:pt x="1" y="1364"/>
                      <a:pt x="214" y="1795"/>
                    </a:cubicBezTo>
                    <a:cubicBezTo>
                      <a:pt x="265" y="1897"/>
                      <a:pt x="406" y="1986"/>
                      <a:pt x="522" y="2013"/>
                    </a:cubicBezTo>
                    <a:cubicBezTo>
                      <a:pt x="548" y="2018"/>
                      <a:pt x="574" y="2021"/>
                      <a:pt x="599" y="2021"/>
                    </a:cubicBezTo>
                    <a:cubicBezTo>
                      <a:pt x="756" y="2021"/>
                      <a:pt x="887" y="1910"/>
                      <a:pt x="936" y="1763"/>
                    </a:cubicBezTo>
                    <a:cubicBezTo>
                      <a:pt x="1031" y="1476"/>
                      <a:pt x="1078" y="1172"/>
                      <a:pt x="1130" y="943"/>
                    </a:cubicBezTo>
                    <a:cubicBezTo>
                      <a:pt x="1110" y="689"/>
                      <a:pt x="1098" y="514"/>
                      <a:pt x="1080" y="339"/>
                    </a:cubicBezTo>
                    <a:cubicBezTo>
                      <a:pt x="1076" y="297"/>
                      <a:pt x="1053" y="257"/>
                      <a:pt x="1039" y="215"/>
                    </a:cubicBezTo>
                    <a:cubicBezTo>
                      <a:pt x="997" y="91"/>
                      <a:pt x="802" y="1"/>
                      <a:pt x="6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7;p42">
                <a:extLst>
                  <a:ext uri="{FF2B5EF4-FFF2-40B4-BE49-F238E27FC236}">
                    <a16:creationId xmlns:a16="http://schemas.microsoft.com/office/drawing/2014/main" id="{DE02AEC3-6A07-93EC-7000-CB0A931B1F32}"/>
                  </a:ext>
                </a:extLst>
              </p:cNvPr>
              <p:cNvSpPr/>
              <p:nvPr/>
            </p:nvSpPr>
            <p:spPr>
              <a:xfrm>
                <a:off x="4846150" y="1206350"/>
                <a:ext cx="28850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84" extrusionOk="0">
                    <a:moveTo>
                      <a:pt x="657" y="1"/>
                    </a:moveTo>
                    <a:cubicBezTo>
                      <a:pt x="535" y="1"/>
                      <a:pt x="425" y="76"/>
                      <a:pt x="351" y="180"/>
                    </a:cubicBezTo>
                    <a:cubicBezTo>
                      <a:pt x="81" y="562"/>
                      <a:pt x="66" y="1019"/>
                      <a:pt x="10" y="1520"/>
                    </a:cubicBezTo>
                    <a:cubicBezTo>
                      <a:pt x="10" y="1553"/>
                      <a:pt x="0" y="1646"/>
                      <a:pt x="11" y="1732"/>
                    </a:cubicBezTo>
                    <a:cubicBezTo>
                      <a:pt x="46" y="1968"/>
                      <a:pt x="141" y="2175"/>
                      <a:pt x="410" y="2184"/>
                    </a:cubicBezTo>
                    <a:cubicBezTo>
                      <a:pt x="415" y="2184"/>
                      <a:pt x="420" y="2184"/>
                      <a:pt x="425" y="2184"/>
                    </a:cubicBezTo>
                    <a:cubicBezTo>
                      <a:pt x="603" y="2184"/>
                      <a:pt x="774" y="2084"/>
                      <a:pt x="823" y="1902"/>
                    </a:cubicBezTo>
                    <a:cubicBezTo>
                      <a:pt x="961" y="1385"/>
                      <a:pt x="1153" y="872"/>
                      <a:pt x="1067" y="325"/>
                    </a:cubicBezTo>
                    <a:cubicBezTo>
                      <a:pt x="1050" y="220"/>
                      <a:pt x="923" y="106"/>
                      <a:pt x="819" y="46"/>
                    </a:cubicBezTo>
                    <a:cubicBezTo>
                      <a:pt x="764" y="15"/>
                      <a:pt x="709" y="1"/>
                      <a:pt x="6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498;p42">
                <a:extLst>
                  <a:ext uri="{FF2B5EF4-FFF2-40B4-BE49-F238E27FC236}">
                    <a16:creationId xmlns:a16="http://schemas.microsoft.com/office/drawing/2014/main" id="{A9EA6756-3967-CFFD-9C5C-ACEDCA67742C}"/>
                  </a:ext>
                </a:extLst>
              </p:cNvPr>
              <p:cNvSpPr/>
              <p:nvPr/>
            </p:nvSpPr>
            <p:spPr>
              <a:xfrm>
                <a:off x="4833825" y="1684250"/>
                <a:ext cx="267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032" extrusionOk="0">
                    <a:moveTo>
                      <a:pt x="603" y="1"/>
                    </a:moveTo>
                    <a:cubicBezTo>
                      <a:pt x="406" y="1"/>
                      <a:pt x="270" y="149"/>
                      <a:pt x="223" y="333"/>
                    </a:cubicBezTo>
                    <a:cubicBezTo>
                      <a:pt x="125" y="715"/>
                      <a:pt x="69" y="1108"/>
                      <a:pt x="26" y="1500"/>
                    </a:cubicBezTo>
                    <a:cubicBezTo>
                      <a:pt x="1" y="1737"/>
                      <a:pt x="126" y="1927"/>
                      <a:pt x="358" y="2013"/>
                    </a:cubicBezTo>
                    <a:cubicBezTo>
                      <a:pt x="392" y="2026"/>
                      <a:pt x="427" y="2032"/>
                      <a:pt x="462" y="2032"/>
                    </a:cubicBezTo>
                    <a:cubicBezTo>
                      <a:pt x="650" y="2032"/>
                      <a:pt x="838" y="1854"/>
                      <a:pt x="909" y="1574"/>
                    </a:cubicBezTo>
                    <a:cubicBezTo>
                      <a:pt x="984" y="1277"/>
                      <a:pt x="1026" y="970"/>
                      <a:pt x="1068" y="751"/>
                    </a:cubicBezTo>
                    <a:cubicBezTo>
                      <a:pt x="1054" y="576"/>
                      <a:pt x="1052" y="488"/>
                      <a:pt x="1038" y="400"/>
                    </a:cubicBezTo>
                    <a:cubicBezTo>
                      <a:pt x="1006" y="210"/>
                      <a:pt x="893" y="64"/>
                      <a:pt x="718" y="17"/>
                    </a:cubicBezTo>
                    <a:cubicBezTo>
                      <a:pt x="677" y="6"/>
                      <a:pt x="639" y="1"/>
                      <a:pt x="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499;p42">
                <a:extLst>
                  <a:ext uri="{FF2B5EF4-FFF2-40B4-BE49-F238E27FC236}">
                    <a16:creationId xmlns:a16="http://schemas.microsoft.com/office/drawing/2014/main" id="{200D1460-6A10-7011-69DD-865850DAA519}"/>
                  </a:ext>
                </a:extLst>
              </p:cNvPr>
              <p:cNvSpPr/>
              <p:nvPr/>
            </p:nvSpPr>
            <p:spPr>
              <a:xfrm>
                <a:off x="4757975" y="1098700"/>
                <a:ext cx="27750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142" extrusionOk="0">
                    <a:moveTo>
                      <a:pt x="607" y="0"/>
                    </a:moveTo>
                    <a:cubicBezTo>
                      <a:pt x="457" y="0"/>
                      <a:pt x="337" y="90"/>
                      <a:pt x="253" y="232"/>
                    </a:cubicBezTo>
                    <a:cubicBezTo>
                      <a:pt x="40" y="590"/>
                      <a:pt x="75" y="999"/>
                      <a:pt x="5" y="1431"/>
                    </a:cubicBezTo>
                    <a:cubicBezTo>
                      <a:pt x="1" y="1505"/>
                      <a:pt x="1" y="1579"/>
                      <a:pt x="6" y="1653"/>
                    </a:cubicBezTo>
                    <a:cubicBezTo>
                      <a:pt x="27" y="1877"/>
                      <a:pt x="69" y="2106"/>
                      <a:pt x="346" y="2138"/>
                    </a:cubicBezTo>
                    <a:cubicBezTo>
                      <a:pt x="370" y="2141"/>
                      <a:pt x="392" y="2142"/>
                      <a:pt x="414" y="2142"/>
                    </a:cubicBezTo>
                    <a:cubicBezTo>
                      <a:pt x="628" y="2142"/>
                      <a:pt x="790" y="2015"/>
                      <a:pt x="841" y="1800"/>
                    </a:cubicBezTo>
                    <a:cubicBezTo>
                      <a:pt x="953" y="1332"/>
                      <a:pt x="1109" y="863"/>
                      <a:pt x="1028" y="370"/>
                    </a:cubicBezTo>
                    <a:cubicBezTo>
                      <a:pt x="998" y="180"/>
                      <a:pt x="868" y="48"/>
                      <a:pt x="687" y="9"/>
                    </a:cubicBezTo>
                    <a:cubicBezTo>
                      <a:pt x="659" y="3"/>
                      <a:pt x="633" y="0"/>
                      <a:pt x="6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500;p42">
                <a:extLst>
                  <a:ext uri="{FF2B5EF4-FFF2-40B4-BE49-F238E27FC236}">
                    <a16:creationId xmlns:a16="http://schemas.microsoft.com/office/drawing/2014/main" id="{4917B9E1-21A0-B8C0-66E2-200C5E16BC20}"/>
                  </a:ext>
                </a:extLst>
              </p:cNvPr>
              <p:cNvSpPr/>
              <p:nvPr/>
            </p:nvSpPr>
            <p:spPr>
              <a:xfrm>
                <a:off x="4287825" y="1869400"/>
                <a:ext cx="26200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2298" extrusionOk="0">
                    <a:moveTo>
                      <a:pt x="488" y="1"/>
                    </a:moveTo>
                    <a:cubicBezTo>
                      <a:pt x="486" y="1"/>
                      <a:pt x="485" y="1"/>
                      <a:pt x="483" y="1"/>
                    </a:cubicBezTo>
                    <a:cubicBezTo>
                      <a:pt x="371" y="4"/>
                      <a:pt x="194" y="111"/>
                      <a:pt x="166" y="207"/>
                    </a:cubicBezTo>
                    <a:cubicBezTo>
                      <a:pt x="80" y="504"/>
                      <a:pt x="52" y="819"/>
                      <a:pt x="1" y="1130"/>
                    </a:cubicBezTo>
                    <a:cubicBezTo>
                      <a:pt x="42" y="1448"/>
                      <a:pt x="62" y="1763"/>
                      <a:pt x="137" y="2067"/>
                    </a:cubicBezTo>
                    <a:cubicBezTo>
                      <a:pt x="161" y="2162"/>
                      <a:pt x="324" y="2258"/>
                      <a:pt x="440" y="2286"/>
                    </a:cubicBezTo>
                    <a:cubicBezTo>
                      <a:pt x="470" y="2294"/>
                      <a:pt x="500" y="2297"/>
                      <a:pt x="530" y="2297"/>
                    </a:cubicBezTo>
                    <a:cubicBezTo>
                      <a:pt x="691" y="2297"/>
                      <a:pt x="834" y="2192"/>
                      <a:pt x="864" y="2046"/>
                    </a:cubicBezTo>
                    <a:cubicBezTo>
                      <a:pt x="988" y="1429"/>
                      <a:pt x="1048" y="800"/>
                      <a:pt x="809" y="193"/>
                    </a:cubicBezTo>
                    <a:cubicBezTo>
                      <a:pt x="772" y="97"/>
                      <a:pt x="599" y="1"/>
                      <a:pt x="4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501;p42">
                <a:extLst>
                  <a:ext uri="{FF2B5EF4-FFF2-40B4-BE49-F238E27FC236}">
                    <a16:creationId xmlns:a16="http://schemas.microsoft.com/office/drawing/2014/main" id="{00235D03-2E43-F92D-7AEF-66C972C17264}"/>
                  </a:ext>
                </a:extLst>
              </p:cNvPr>
              <p:cNvSpPr/>
              <p:nvPr/>
            </p:nvSpPr>
            <p:spPr>
              <a:xfrm>
                <a:off x="4831775" y="1880725"/>
                <a:ext cx="24700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2005" extrusionOk="0">
                    <a:moveTo>
                      <a:pt x="576" y="0"/>
                    </a:moveTo>
                    <a:cubicBezTo>
                      <a:pt x="566" y="0"/>
                      <a:pt x="556" y="0"/>
                      <a:pt x="546" y="1"/>
                    </a:cubicBezTo>
                    <a:cubicBezTo>
                      <a:pt x="355" y="11"/>
                      <a:pt x="185" y="125"/>
                      <a:pt x="155" y="315"/>
                    </a:cubicBezTo>
                    <a:cubicBezTo>
                      <a:pt x="83" y="754"/>
                      <a:pt x="34" y="1199"/>
                      <a:pt x="9" y="1644"/>
                    </a:cubicBezTo>
                    <a:cubicBezTo>
                      <a:pt x="1" y="1836"/>
                      <a:pt x="166" y="1968"/>
                      <a:pt x="353" y="1999"/>
                    </a:cubicBezTo>
                    <a:cubicBezTo>
                      <a:pt x="375" y="2003"/>
                      <a:pt x="397" y="2005"/>
                      <a:pt x="419" y="2005"/>
                    </a:cubicBezTo>
                    <a:cubicBezTo>
                      <a:pt x="581" y="2005"/>
                      <a:pt x="729" y="1901"/>
                      <a:pt x="783" y="1744"/>
                    </a:cubicBezTo>
                    <a:cubicBezTo>
                      <a:pt x="890" y="1406"/>
                      <a:pt x="940" y="1050"/>
                      <a:pt x="972" y="900"/>
                    </a:cubicBezTo>
                    <a:cubicBezTo>
                      <a:pt x="972" y="605"/>
                      <a:pt x="988" y="511"/>
                      <a:pt x="968" y="426"/>
                    </a:cubicBezTo>
                    <a:cubicBezTo>
                      <a:pt x="920" y="207"/>
                      <a:pt x="835" y="0"/>
                      <a:pt x="5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502;p42">
                <a:extLst>
                  <a:ext uri="{FF2B5EF4-FFF2-40B4-BE49-F238E27FC236}">
                    <a16:creationId xmlns:a16="http://schemas.microsoft.com/office/drawing/2014/main" id="{64FDC0E8-4C43-442D-2855-1B32C8C09C8B}"/>
                  </a:ext>
                </a:extLst>
              </p:cNvPr>
              <p:cNvSpPr/>
              <p:nvPr/>
            </p:nvSpPr>
            <p:spPr>
              <a:xfrm>
                <a:off x="4448500" y="1769825"/>
                <a:ext cx="26125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947" extrusionOk="0">
                    <a:moveTo>
                      <a:pt x="608" y="1"/>
                    </a:moveTo>
                    <a:cubicBezTo>
                      <a:pt x="406" y="1"/>
                      <a:pt x="252" y="109"/>
                      <a:pt x="204" y="329"/>
                    </a:cubicBezTo>
                    <a:cubicBezTo>
                      <a:pt x="113" y="761"/>
                      <a:pt x="0" y="1196"/>
                      <a:pt x="117" y="1640"/>
                    </a:cubicBezTo>
                    <a:cubicBezTo>
                      <a:pt x="166" y="1824"/>
                      <a:pt x="294" y="1944"/>
                      <a:pt x="495" y="1947"/>
                    </a:cubicBezTo>
                    <a:cubicBezTo>
                      <a:pt x="500" y="1947"/>
                      <a:pt x="505" y="1947"/>
                      <a:pt x="510" y="1947"/>
                    </a:cubicBezTo>
                    <a:cubicBezTo>
                      <a:pt x="696" y="1947"/>
                      <a:pt x="862" y="1872"/>
                      <a:pt x="907" y="1686"/>
                    </a:cubicBezTo>
                    <a:cubicBezTo>
                      <a:pt x="978" y="1387"/>
                      <a:pt x="1010" y="1079"/>
                      <a:pt x="1045" y="863"/>
                    </a:cubicBezTo>
                    <a:cubicBezTo>
                      <a:pt x="1031" y="640"/>
                      <a:pt x="1029" y="506"/>
                      <a:pt x="1014" y="375"/>
                    </a:cubicBezTo>
                    <a:cubicBezTo>
                      <a:pt x="990" y="184"/>
                      <a:pt x="890" y="35"/>
                      <a:pt x="696" y="7"/>
                    </a:cubicBezTo>
                    <a:cubicBezTo>
                      <a:pt x="666" y="3"/>
                      <a:pt x="637" y="1"/>
                      <a:pt x="6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503;p42">
              <a:extLst>
                <a:ext uri="{FF2B5EF4-FFF2-40B4-BE49-F238E27FC236}">
                  <a16:creationId xmlns:a16="http://schemas.microsoft.com/office/drawing/2014/main" id="{EF35FBDD-8B3F-29BE-0160-285AED5BFD0A}"/>
                </a:ext>
              </a:extLst>
            </p:cNvPr>
            <p:cNvGrpSpPr/>
            <p:nvPr/>
          </p:nvGrpSpPr>
          <p:grpSpPr>
            <a:xfrm>
              <a:off x="1596086" y="2030980"/>
              <a:ext cx="575350" cy="253362"/>
              <a:chOff x="2818575" y="3138200"/>
              <a:chExt cx="630175" cy="277475"/>
            </a:xfrm>
          </p:grpSpPr>
          <p:sp>
            <p:nvSpPr>
              <p:cNvPr id="30" name="Google Shape;504;p42">
                <a:extLst>
                  <a:ext uri="{FF2B5EF4-FFF2-40B4-BE49-F238E27FC236}">
                    <a16:creationId xmlns:a16="http://schemas.microsoft.com/office/drawing/2014/main" id="{C1A78F59-EF84-17A3-778C-E0618F81296E}"/>
                  </a:ext>
                </a:extLst>
              </p:cNvPr>
              <p:cNvSpPr/>
              <p:nvPr/>
            </p:nvSpPr>
            <p:spPr>
              <a:xfrm>
                <a:off x="2970725" y="3216775"/>
                <a:ext cx="316250" cy="198900"/>
              </a:xfrm>
              <a:custGeom>
                <a:avLst/>
                <a:gdLst/>
                <a:ahLst/>
                <a:cxnLst/>
                <a:rect l="l" t="t" r="r" b="b"/>
                <a:pathLst>
                  <a:path w="12650" h="7956" extrusionOk="0">
                    <a:moveTo>
                      <a:pt x="3827" y="1"/>
                    </a:moveTo>
                    <a:cubicBezTo>
                      <a:pt x="1714" y="1"/>
                      <a:pt x="0" y="1781"/>
                      <a:pt x="0" y="3979"/>
                    </a:cubicBezTo>
                    <a:cubicBezTo>
                      <a:pt x="0" y="6175"/>
                      <a:pt x="1714" y="7955"/>
                      <a:pt x="3827" y="7955"/>
                    </a:cubicBezTo>
                    <a:cubicBezTo>
                      <a:pt x="4783" y="7955"/>
                      <a:pt x="5655" y="7589"/>
                      <a:pt x="6325" y="6987"/>
                    </a:cubicBezTo>
                    <a:cubicBezTo>
                      <a:pt x="6996" y="7589"/>
                      <a:pt x="7868" y="7955"/>
                      <a:pt x="8823" y="7955"/>
                    </a:cubicBezTo>
                    <a:cubicBezTo>
                      <a:pt x="10937" y="7955"/>
                      <a:pt x="12649" y="6175"/>
                      <a:pt x="12649" y="3979"/>
                    </a:cubicBezTo>
                    <a:cubicBezTo>
                      <a:pt x="12649" y="1781"/>
                      <a:pt x="10937" y="1"/>
                      <a:pt x="8823" y="1"/>
                    </a:cubicBezTo>
                    <a:cubicBezTo>
                      <a:pt x="7868" y="1"/>
                      <a:pt x="6996" y="368"/>
                      <a:pt x="6325" y="970"/>
                    </a:cubicBezTo>
                    <a:cubicBezTo>
                      <a:pt x="5655" y="368"/>
                      <a:pt x="4783" y="1"/>
                      <a:pt x="38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05;p42">
                <a:extLst>
                  <a:ext uri="{FF2B5EF4-FFF2-40B4-BE49-F238E27FC236}">
                    <a16:creationId xmlns:a16="http://schemas.microsoft.com/office/drawing/2014/main" id="{9202F412-03D9-3C53-DCE9-3B2A8E967EB7}"/>
                  </a:ext>
                </a:extLst>
              </p:cNvPr>
              <p:cNvSpPr/>
              <p:nvPr/>
            </p:nvSpPr>
            <p:spPr>
              <a:xfrm>
                <a:off x="3044750" y="3180150"/>
                <a:ext cx="1701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3461" extrusionOk="0">
                    <a:moveTo>
                      <a:pt x="3403" y="1"/>
                    </a:moveTo>
                    <a:cubicBezTo>
                      <a:pt x="1524" y="1"/>
                      <a:pt x="0" y="776"/>
                      <a:pt x="0" y="1731"/>
                    </a:cubicBezTo>
                    <a:cubicBezTo>
                      <a:pt x="0" y="2687"/>
                      <a:pt x="1524" y="3461"/>
                      <a:pt x="3403" y="3461"/>
                    </a:cubicBezTo>
                    <a:cubicBezTo>
                      <a:pt x="5282" y="3461"/>
                      <a:pt x="6806" y="2687"/>
                      <a:pt x="6806" y="1731"/>
                    </a:cubicBezTo>
                    <a:cubicBezTo>
                      <a:pt x="6806" y="776"/>
                      <a:pt x="5282" y="1"/>
                      <a:pt x="3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06;p42">
                <a:extLst>
                  <a:ext uri="{FF2B5EF4-FFF2-40B4-BE49-F238E27FC236}">
                    <a16:creationId xmlns:a16="http://schemas.microsoft.com/office/drawing/2014/main" id="{B5D95109-70BA-8D94-4AA8-51EC3099DAD3}"/>
                  </a:ext>
                </a:extLst>
              </p:cNvPr>
              <p:cNvSpPr/>
              <p:nvPr/>
            </p:nvSpPr>
            <p:spPr>
              <a:xfrm>
                <a:off x="2939575" y="3138200"/>
                <a:ext cx="5570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230" extrusionOk="0">
                    <a:moveTo>
                      <a:pt x="1113" y="1"/>
                    </a:moveTo>
                    <a:cubicBezTo>
                      <a:pt x="498" y="1"/>
                      <a:pt x="0" y="500"/>
                      <a:pt x="0" y="1115"/>
                    </a:cubicBezTo>
                    <a:cubicBezTo>
                      <a:pt x="0" y="1730"/>
                      <a:pt x="498" y="2229"/>
                      <a:pt x="1113" y="2229"/>
                    </a:cubicBezTo>
                    <a:cubicBezTo>
                      <a:pt x="1729" y="2229"/>
                      <a:pt x="2228" y="1730"/>
                      <a:pt x="2228" y="1115"/>
                    </a:cubicBezTo>
                    <a:cubicBezTo>
                      <a:pt x="2228" y="500"/>
                      <a:pt x="1729" y="1"/>
                      <a:pt x="1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07;p42">
                <a:extLst>
                  <a:ext uri="{FF2B5EF4-FFF2-40B4-BE49-F238E27FC236}">
                    <a16:creationId xmlns:a16="http://schemas.microsoft.com/office/drawing/2014/main" id="{24B3DC93-CFC6-E83B-9947-95227A3BC10F}"/>
                  </a:ext>
                </a:extLst>
              </p:cNvPr>
              <p:cNvSpPr/>
              <p:nvPr/>
            </p:nvSpPr>
            <p:spPr>
              <a:xfrm>
                <a:off x="3281650" y="3138200"/>
                <a:ext cx="55725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2230" extrusionOk="0">
                    <a:moveTo>
                      <a:pt x="1114" y="1"/>
                    </a:moveTo>
                    <a:cubicBezTo>
                      <a:pt x="499" y="1"/>
                      <a:pt x="0" y="500"/>
                      <a:pt x="0" y="1115"/>
                    </a:cubicBezTo>
                    <a:cubicBezTo>
                      <a:pt x="0" y="1730"/>
                      <a:pt x="499" y="2229"/>
                      <a:pt x="1114" y="2229"/>
                    </a:cubicBezTo>
                    <a:cubicBezTo>
                      <a:pt x="1730" y="2229"/>
                      <a:pt x="2229" y="1730"/>
                      <a:pt x="2229" y="1115"/>
                    </a:cubicBezTo>
                    <a:cubicBezTo>
                      <a:pt x="2229" y="500"/>
                      <a:pt x="1730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08;p42">
                <a:extLst>
                  <a:ext uri="{FF2B5EF4-FFF2-40B4-BE49-F238E27FC236}">
                    <a16:creationId xmlns:a16="http://schemas.microsoft.com/office/drawing/2014/main" id="{EA05645F-94EE-8E81-4BD3-E573F705DEA1}"/>
                  </a:ext>
                </a:extLst>
              </p:cNvPr>
              <p:cNvSpPr/>
              <p:nvPr/>
            </p:nvSpPr>
            <p:spPr>
              <a:xfrm>
                <a:off x="2818575" y="3208500"/>
                <a:ext cx="954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5" y="3819"/>
                      <a:pt x="3819" y="2964"/>
                      <a:pt x="3819" y="1909"/>
                    </a:cubicBezTo>
                    <a:cubicBezTo>
                      <a:pt x="3819" y="855"/>
                      <a:pt x="2965" y="0"/>
                      <a:pt x="19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09;p42">
                <a:extLst>
                  <a:ext uri="{FF2B5EF4-FFF2-40B4-BE49-F238E27FC236}">
                    <a16:creationId xmlns:a16="http://schemas.microsoft.com/office/drawing/2014/main" id="{1EA21883-117D-9079-DB56-A3D1FD3E781E}"/>
                  </a:ext>
                </a:extLst>
              </p:cNvPr>
              <p:cNvSpPr/>
              <p:nvPr/>
            </p:nvSpPr>
            <p:spPr>
              <a:xfrm>
                <a:off x="3353250" y="3208500"/>
                <a:ext cx="9550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4" y="3819"/>
                      <a:pt x="3819" y="2964"/>
                      <a:pt x="3819" y="1909"/>
                    </a:cubicBezTo>
                    <a:cubicBezTo>
                      <a:pt x="3819" y="855"/>
                      <a:pt x="2964" y="0"/>
                      <a:pt x="19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Hộp Văn bản 386">
            <a:extLst>
              <a:ext uri="{FF2B5EF4-FFF2-40B4-BE49-F238E27FC236}">
                <a16:creationId xmlns:a16="http://schemas.microsoft.com/office/drawing/2014/main" id="{2D24E407-10F1-85E4-8D6A-99B58E9BE034}"/>
              </a:ext>
            </a:extLst>
          </p:cNvPr>
          <p:cNvSpPr txBox="1"/>
          <p:nvPr/>
        </p:nvSpPr>
        <p:spPr>
          <a:xfrm>
            <a:off x="2765407" y="3268590"/>
            <a:ext cx="7630613" cy="112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góc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kề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đáy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#9Slide03 SVNAvo" panose="02040603050506020204" pitchFamily="18" charset="0"/>
              </a:rPr>
              <a:t>.</a:t>
            </a:r>
          </a:p>
        </p:txBody>
      </p:sp>
      <p:cxnSp>
        <p:nvCxnSpPr>
          <p:cNvPr id="3" name="Đường nối Thẳng 389">
            <a:extLst>
              <a:ext uri="{FF2B5EF4-FFF2-40B4-BE49-F238E27FC236}">
                <a16:creationId xmlns:a16="http://schemas.microsoft.com/office/drawing/2014/main" id="{B42D32A0-C619-560D-670A-8B41C2D7CFA5}"/>
              </a:ext>
            </a:extLst>
          </p:cNvPr>
          <p:cNvCxnSpPr>
            <a:cxnSpLocks/>
          </p:cNvCxnSpPr>
          <p:nvPr/>
        </p:nvCxnSpPr>
        <p:spPr>
          <a:xfrm>
            <a:off x="2494229" y="3643804"/>
            <a:ext cx="2336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Đường nối Thẳng 390">
            <a:extLst>
              <a:ext uri="{FF2B5EF4-FFF2-40B4-BE49-F238E27FC236}">
                <a16:creationId xmlns:a16="http://schemas.microsoft.com/office/drawing/2014/main" id="{DBB79D8A-F457-75B2-AE42-A2EAD83CA40D}"/>
              </a:ext>
            </a:extLst>
          </p:cNvPr>
          <p:cNvCxnSpPr>
            <a:cxnSpLocks/>
          </p:cNvCxnSpPr>
          <p:nvPr/>
        </p:nvCxnSpPr>
        <p:spPr>
          <a:xfrm>
            <a:off x="2499309" y="3643804"/>
            <a:ext cx="0" cy="913643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Nhóm 396">
            <a:extLst>
              <a:ext uri="{FF2B5EF4-FFF2-40B4-BE49-F238E27FC236}">
                <a16:creationId xmlns:a16="http://schemas.microsoft.com/office/drawing/2014/main" id="{88BA8EF4-15F1-84CE-91F8-EFEA9438518E}"/>
              </a:ext>
            </a:extLst>
          </p:cNvPr>
          <p:cNvGrpSpPr/>
          <p:nvPr/>
        </p:nvGrpSpPr>
        <p:grpSpPr>
          <a:xfrm>
            <a:off x="2494230" y="3644750"/>
            <a:ext cx="7877960" cy="912697"/>
            <a:chOff x="1286263" y="5311463"/>
            <a:chExt cx="6070600" cy="929177"/>
          </a:xfrm>
        </p:grpSpPr>
        <p:cxnSp>
          <p:nvCxnSpPr>
            <p:cNvPr id="7" name="Đường nối Thẳng 388">
              <a:extLst>
                <a:ext uri="{FF2B5EF4-FFF2-40B4-BE49-F238E27FC236}">
                  <a16:creationId xmlns:a16="http://schemas.microsoft.com/office/drawing/2014/main" id="{568C95BB-CF9C-A3F8-55AA-3EC669ADF761}"/>
                </a:ext>
              </a:extLst>
            </p:cNvPr>
            <p:cNvCxnSpPr>
              <a:cxnSpLocks/>
            </p:cNvCxnSpPr>
            <p:nvPr/>
          </p:nvCxnSpPr>
          <p:spPr>
            <a:xfrm>
              <a:off x="3424094" y="5311463"/>
              <a:ext cx="3932769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Đường nối Thẳng 392">
              <a:extLst>
                <a:ext uri="{FF2B5EF4-FFF2-40B4-BE49-F238E27FC236}">
                  <a16:creationId xmlns:a16="http://schemas.microsoft.com/office/drawing/2014/main" id="{FCF817EB-9003-677B-329B-B5759D36A940}"/>
                </a:ext>
              </a:extLst>
            </p:cNvPr>
            <p:cNvCxnSpPr>
              <a:cxnSpLocks/>
            </p:cNvCxnSpPr>
            <p:nvPr/>
          </p:nvCxnSpPr>
          <p:spPr>
            <a:xfrm>
              <a:off x="1286263" y="6240640"/>
              <a:ext cx="60706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Đường nối Thẳng 393">
            <a:extLst>
              <a:ext uri="{FF2B5EF4-FFF2-40B4-BE49-F238E27FC236}">
                <a16:creationId xmlns:a16="http://schemas.microsoft.com/office/drawing/2014/main" id="{5A8AF73C-9093-6120-BC69-30E6F70E26EA}"/>
              </a:ext>
            </a:extLst>
          </p:cNvPr>
          <p:cNvCxnSpPr>
            <a:cxnSpLocks/>
          </p:cNvCxnSpPr>
          <p:nvPr/>
        </p:nvCxnSpPr>
        <p:spPr>
          <a:xfrm>
            <a:off x="10376970" y="3651712"/>
            <a:ext cx="0" cy="905735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2">
            <a:extLst>
              <a:ext uri="{FF2B5EF4-FFF2-40B4-BE49-F238E27FC236}">
                <a16:creationId xmlns:a16="http://schemas.microsoft.com/office/drawing/2014/main" id="{083D636F-508D-F5E9-01F0-5254135A0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23" y="3389301"/>
            <a:ext cx="557057" cy="509006"/>
          </a:xfrm>
          <a:prstGeom prst="rect">
            <a:avLst/>
          </a:prstGeom>
        </p:spPr>
      </p:pic>
      <p:sp>
        <p:nvSpPr>
          <p:cNvPr id="15" name="Hộp Văn bản 1">
            <a:extLst>
              <a:ext uri="{FF2B5EF4-FFF2-40B4-BE49-F238E27FC236}">
                <a16:creationId xmlns:a16="http://schemas.microsoft.com/office/drawing/2014/main" id="{1C66A92A-0F97-0B0F-511A-3339D9EC4658}"/>
              </a:ext>
            </a:extLst>
          </p:cNvPr>
          <p:cNvSpPr txBox="1"/>
          <p:nvPr/>
        </p:nvSpPr>
        <p:spPr>
          <a:xfrm>
            <a:off x="2773662" y="4781604"/>
            <a:ext cx="7396935" cy="15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ĐỊNH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LÍ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3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Nếu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một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đường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chéo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bằng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nhau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thì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đó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.</a:t>
            </a:r>
          </a:p>
        </p:txBody>
      </p:sp>
      <p:cxnSp>
        <p:nvCxnSpPr>
          <p:cNvPr id="16" name="Đường nối Thẳng 2">
            <a:extLst>
              <a:ext uri="{FF2B5EF4-FFF2-40B4-BE49-F238E27FC236}">
                <a16:creationId xmlns:a16="http://schemas.microsoft.com/office/drawing/2014/main" id="{F0B46E53-797A-2C05-FBB0-47E7BAE8697F}"/>
              </a:ext>
            </a:extLst>
          </p:cNvPr>
          <p:cNvCxnSpPr>
            <a:cxnSpLocks/>
          </p:cNvCxnSpPr>
          <p:nvPr/>
        </p:nvCxnSpPr>
        <p:spPr>
          <a:xfrm>
            <a:off x="2522804" y="5126338"/>
            <a:ext cx="2336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Nhóm 11">
            <a:extLst>
              <a:ext uri="{FF2B5EF4-FFF2-40B4-BE49-F238E27FC236}">
                <a16:creationId xmlns:a16="http://schemas.microsoft.com/office/drawing/2014/main" id="{D0635F66-C6FB-346A-11DC-1189DFE134BC}"/>
              </a:ext>
            </a:extLst>
          </p:cNvPr>
          <p:cNvGrpSpPr/>
          <p:nvPr/>
        </p:nvGrpSpPr>
        <p:grpSpPr>
          <a:xfrm>
            <a:off x="2522805" y="5127285"/>
            <a:ext cx="7663422" cy="1364260"/>
            <a:chOff x="1286263" y="5311462"/>
            <a:chExt cx="6070600" cy="919481"/>
          </a:xfrm>
        </p:grpSpPr>
        <p:cxnSp>
          <p:nvCxnSpPr>
            <p:cNvPr id="18" name="Đường nối Thẳng 14">
              <a:extLst>
                <a:ext uri="{FF2B5EF4-FFF2-40B4-BE49-F238E27FC236}">
                  <a16:creationId xmlns:a16="http://schemas.microsoft.com/office/drawing/2014/main" id="{D75F5FFD-D2A4-760B-595F-7C90CEC4327C}"/>
                </a:ext>
              </a:extLst>
            </p:cNvPr>
            <p:cNvCxnSpPr>
              <a:cxnSpLocks/>
            </p:cNvCxnSpPr>
            <p:nvPr/>
          </p:nvCxnSpPr>
          <p:spPr>
            <a:xfrm>
              <a:off x="2651390" y="5311462"/>
              <a:ext cx="4705473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24">
              <a:extLst>
                <a:ext uri="{FF2B5EF4-FFF2-40B4-BE49-F238E27FC236}">
                  <a16:creationId xmlns:a16="http://schemas.microsoft.com/office/drawing/2014/main" id="{0A14B7D4-36E7-539D-23A9-308196F5F32E}"/>
                </a:ext>
              </a:extLst>
            </p:cNvPr>
            <p:cNvCxnSpPr>
              <a:cxnSpLocks/>
            </p:cNvCxnSpPr>
            <p:nvPr/>
          </p:nvCxnSpPr>
          <p:spPr>
            <a:xfrm>
              <a:off x="1286263" y="6230943"/>
              <a:ext cx="60706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Đường nối Thẳng 25">
            <a:extLst>
              <a:ext uri="{FF2B5EF4-FFF2-40B4-BE49-F238E27FC236}">
                <a16:creationId xmlns:a16="http://schemas.microsoft.com/office/drawing/2014/main" id="{A7426F10-B1DF-22DA-A877-EB904A5B1F88}"/>
              </a:ext>
            </a:extLst>
          </p:cNvPr>
          <p:cNvCxnSpPr>
            <a:cxnSpLocks/>
          </p:cNvCxnSpPr>
          <p:nvPr/>
        </p:nvCxnSpPr>
        <p:spPr>
          <a:xfrm>
            <a:off x="2518359" y="5125678"/>
            <a:ext cx="0" cy="136586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30">
            <a:extLst>
              <a:ext uri="{FF2B5EF4-FFF2-40B4-BE49-F238E27FC236}">
                <a16:creationId xmlns:a16="http://schemas.microsoft.com/office/drawing/2014/main" id="{91ECDCB8-AB09-7C7F-1178-42486A98C821}"/>
              </a:ext>
            </a:extLst>
          </p:cNvPr>
          <p:cNvCxnSpPr>
            <a:cxnSpLocks/>
          </p:cNvCxnSpPr>
          <p:nvPr/>
        </p:nvCxnSpPr>
        <p:spPr>
          <a:xfrm>
            <a:off x="10186226" y="5125678"/>
            <a:ext cx="0" cy="136586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2">
            <a:extLst>
              <a:ext uri="{FF2B5EF4-FFF2-40B4-BE49-F238E27FC236}">
                <a16:creationId xmlns:a16="http://schemas.microsoft.com/office/drawing/2014/main" id="{7BE9C4A0-B0A8-B464-61DF-4D9A4EF5C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23" y="4871835"/>
            <a:ext cx="557057" cy="509006"/>
          </a:xfrm>
          <a:prstGeom prst="rect">
            <a:avLst/>
          </a:prstGeom>
        </p:spPr>
      </p:pic>
      <p:pic>
        <p:nvPicPr>
          <p:cNvPr id="24" name="Picture 23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EAE92727-5176-C1E9-F3FE-3FA588266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35" y="6159838"/>
            <a:ext cx="215318" cy="221137"/>
          </a:xfrm>
          <a:prstGeom prst="rect">
            <a:avLst/>
          </a:prstGeom>
        </p:spPr>
      </p:pic>
      <p:pic>
        <p:nvPicPr>
          <p:cNvPr id="25" name="Picture 24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440985E0-2C7E-F3FF-348A-3D57288E2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043" y="3719008"/>
            <a:ext cx="215318" cy="221137"/>
          </a:xfrm>
          <a:prstGeom prst="rect">
            <a:avLst/>
          </a:prstGeom>
        </p:spPr>
      </p:pic>
      <p:cxnSp>
        <p:nvCxnSpPr>
          <p:cNvPr id="26" name="Đường nối Thẳng 17">
            <a:extLst>
              <a:ext uri="{FF2B5EF4-FFF2-40B4-BE49-F238E27FC236}">
                <a16:creationId xmlns:a16="http://schemas.microsoft.com/office/drawing/2014/main" id="{FB6AC282-3BCF-DDDE-416D-92F4E0EDBE07}"/>
              </a:ext>
            </a:extLst>
          </p:cNvPr>
          <p:cNvCxnSpPr>
            <a:cxnSpLocks/>
          </p:cNvCxnSpPr>
          <p:nvPr/>
        </p:nvCxnSpPr>
        <p:spPr>
          <a:xfrm>
            <a:off x="5879306" y="1539496"/>
            <a:ext cx="2138319" cy="132020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Đường nối Thẳng 17">
            <a:extLst>
              <a:ext uri="{FF2B5EF4-FFF2-40B4-BE49-F238E27FC236}">
                <a16:creationId xmlns:a16="http://schemas.microsoft.com/office/drawing/2014/main" id="{C7A2983E-4A71-E49D-F429-22A148E74986}"/>
              </a:ext>
            </a:extLst>
          </p:cNvPr>
          <p:cNvCxnSpPr>
            <a:cxnSpLocks/>
          </p:cNvCxnSpPr>
          <p:nvPr/>
        </p:nvCxnSpPr>
        <p:spPr>
          <a:xfrm flipH="1">
            <a:off x="5051032" y="1547116"/>
            <a:ext cx="2139030" cy="131258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Hình thang 10">
            <a:extLst>
              <a:ext uri="{FF2B5EF4-FFF2-40B4-BE49-F238E27FC236}">
                <a16:creationId xmlns:a16="http://schemas.microsoft.com/office/drawing/2014/main" id="{18CE1C96-2F09-FE1A-E71E-73DC50655387}"/>
              </a:ext>
            </a:extLst>
          </p:cNvPr>
          <p:cNvSpPr/>
          <p:nvPr/>
        </p:nvSpPr>
        <p:spPr>
          <a:xfrm>
            <a:off x="5051032" y="1539496"/>
            <a:ext cx="2967165" cy="1320201"/>
          </a:xfrm>
          <a:prstGeom prst="trapezoid">
            <a:avLst>
              <a:gd name="adj" fmla="val 62755"/>
            </a:avLst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9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4F5629B-BA26-BAD5-ABBD-B17F7EC96771}"/>
              </a:ext>
            </a:extLst>
          </p:cNvPr>
          <p:cNvSpPr txBox="1"/>
          <p:nvPr/>
        </p:nvSpPr>
        <p:spPr>
          <a:xfrm>
            <a:off x="172474" y="170615"/>
            <a:ext cx="7630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3.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hiệu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pic>
        <p:nvPicPr>
          <p:cNvPr id="12" name="Hình ảnh 20">
            <a:extLst>
              <a:ext uri="{FF2B5EF4-FFF2-40B4-BE49-F238E27FC236}">
                <a16:creationId xmlns:a16="http://schemas.microsoft.com/office/drawing/2014/main" id="{09EA57A6-2AB5-D309-A885-3278CC3052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97"/>
          <a:stretch/>
        </p:blipFill>
        <p:spPr>
          <a:xfrm flipH="1">
            <a:off x="2128251" y="1682006"/>
            <a:ext cx="1286349" cy="1237595"/>
          </a:xfrm>
          <a:prstGeom prst="rect">
            <a:avLst/>
          </a:prstGeom>
        </p:spPr>
      </p:pic>
      <p:pic>
        <p:nvPicPr>
          <p:cNvPr id="13" name="Hình ảnh 21">
            <a:extLst>
              <a:ext uri="{FF2B5EF4-FFF2-40B4-BE49-F238E27FC236}">
                <a16:creationId xmlns:a16="http://schemas.microsoft.com/office/drawing/2014/main" id="{8A8A8108-710A-82C6-D230-CD9F439EF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603"/>
          <a:stretch/>
        </p:blipFill>
        <p:spPr>
          <a:xfrm flipH="1">
            <a:off x="3414600" y="1681273"/>
            <a:ext cx="871823" cy="1237595"/>
          </a:xfrm>
          <a:prstGeom prst="rect">
            <a:avLst/>
          </a:prstGeom>
        </p:spPr>
      </p:pic>
      <p:cxnSp>
        <p:nvCxnSpPr>
          <p:cNvPr id="14" name="Đường nối Thẳng 2">
            <a:extLst>
              <a:ext uri="{FF2B5EF4-FFF2-40B4-BE49-F238E27FC236}">
                <a16:creationId xmlns:a16="http://schemas.microsoft.com/office/drawing/2014/main" id="{8E52DE74-26BD-D4AB-EDBE-F20987A44C7C}"/>
              </a:ext>
            </a:extLst>
          </p:cNvPr>
          <p:cNvCxnSpPr>
            <a:cxnSpLocks/>
          </p:cNvCxnSpPr>
          <p:nvPr/>
        </p:nvCxnSpPr>
        <p:spPr>
          <a:xfrm flipH="1">
            <a:off x="2493645" y="1692703"/>
            <a:ext cx="782574" cy="11984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Hình tự do: Hình 6">
            <a:extLst>
              <a:ext uri="{FF2B5EF4-FFF2-40B4-BE49-F238E27FC236}">
                <a16:creationId xmlns:a16="http://schemas.microsoft.com/office/drawing/2014/main" id="{EAB09433-8468-CD76-1C45-BA03D9BF076D}"/>
              </a:ext>
            </a:extLst>
          </p:cNvPr>
          <p:cNvSpPr/>
          <p:nvPr/>
        </p:nvSpPr>
        <p:spPr>
          <a:xfrm rot="10800000" flipH="1">
            <a:off x="8854939" y="1698916"/>
            <a:ext cx="1137920" cy="1219200"/>
          </a:xfrm>
          <a:custGeom>
            <a:avLst/>
            <a:gdLst>
              <a:gd name="connsiteX0" fmla="*/ 416560 w 1137920"/>
              <a:gd name="connsiteY0" fmla="*/ 0 h 1219200"/>
              <a:gd name="connsiteX1" fmla="*/ 1137920 w 1137920"/>
              <a:gd name="connsiteY1" fmla="*/ 5080 h 1219200"/>
              <a:gd name="connsiteX2" fmla="*/ 345440 w 1137920"/>
              <a:gd name="connsiteY2" fmla="*/ 1219200 h 1219200"/>
              <a:gd name="connsiteX3" fmla="*/ 0 w 1137920"/>
              <a:gd name="connsiteY3" fmla="*/ 1214120 h 1219200"/>
              <a:gd name="connsiteX4" fmla="*/ 416560 w 1137920"/>
              <a:gd name="connsiteY4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920" h="1219200">
                <a:moveTo>
                  <a:pt x="416560" y="0"/>
                </a:moveTo>
                <a:lnTo>
                  <a:pt x="1137920" y="5080"/>
                </a:lnTo>
                <a:lnTo>
                  <a:pt x="345440" y="1219200"/>
                </a:lnTo>
                <a:lnTo>
                  <a:pt x="0" y="1214120"/>
                </a:lnTo>
                <a:lnTo>
                  <a:pt x="41656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Hình tự do: Hình 7">
            <a:extLst>
              <a:ext uri="{FF2B5EF4-FFF2-40B4-BE49-F238E27FC236}">
                <a16:creationId xmlns:a16="http://schemas.microsoft.com/office/drawing/2014/main" id="{FD5CFE5D-5176-9E0C-B6B6-979A8D22A9CA}"/>
              </a:ext>
            </a:extLst>
          </p:cNvPr>
          <p:cNvSpPr/>
          <p:nvPr/>
        </p:nvSpPr>
        <p:spPr>
          <a:xfrm>
            <a:off x="7492113" y="1703996"/>
            <a:ext cx="1793240" cy="1214120"/>
          </a:xfrm>
          <a:custGeom>
            <a:avLst/>
            <a:gdLst>
              <a:gd name="connsiteX0" fmla="*/ 792480 w 1793240"/>
              <a:gd name="connsiteY0" fmla="*/ 0 h 1214120"/>
              <a:gd name="connsiteX1" fmla="*/ 1371600 w 1793240"/>
              <a:gd name="connsiteY1" fmla="*/ 0 h 1214120"/>
              <a:gd name="connsiteX2" fmla="*/ 1793240 w 1793240"/>
              <a:gd name="connsiteY2" fmla="*/ 1214120 h 1214120"/>
              <a:gd name="connsiteX3" fmla="*/ 0 w 1793240"/>
              <a:gd name="connsiteY3" fmla="*/ 1209040 h 1214120"/>
              <a:gd name="connsiteX4" fmla="*/ 792480 w 1793240"/>
              <a:gd name="connsiteY4" fmla="*/ 0 h 121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240" h="1214120">
                <a:moveTo>
                  <a:pt x="792480" y="0"/>
                </a:moveTo>
                <a:lnTo>
                  <a:pt x="1371600" y="0"/>
                </a:lnTo>
                <a:lnTo>
                  <a:pt x="1793240" y="1214120"/>
                </a:lnTo>
                <a:lnTo>
                  <a:pt x="0" y="1209040"/>
                </a:lnTo>
                <a:lnTo>
                  <a:pt x="79248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ộp Văn bản 8">
            <a:extLst>
              <a:ext uri="{FF2B5EF4-FFF2-40B4-BE49-F238E27FC236}">
                <a16:creationId xmlns:a16="http://schemas.microsoft.com/office/drawing/2014/main" id="{29AD197D-BA88-A401-65DA-F97C4E095FC7}"/>
              </a:ext>
            </a:extLst>
          </p:cNvPr>
          <p:cNvSpPr txBox="1"/>
          <p:nvPr/>
        </p:nvSpPr>
        <p:spPr>
          <a:xfrm>
            <a:off x="2238495" y="1253630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48" name="Hộp Văn bản 10">
            <a:extLst>
              <a:ext uri="{FF2B5EF4-FFF2-40B4-BE49-F238E27FC236}">
                <a16:creationId xmlns:a16="http://schemas.microsoft.com/office/drawing/2014/main" id="{D5A31342-9475-49D0-D480-16BE4DE643BA}"/>
              </a:ext>
            </a:extLst>
          </p:cNvPr>
          <p:cNvSpPr txBox="1"/>
          <p:nvPr/>
        </p:nvSpPr>
        <p:spPr>
          <a:xfrm>
            <a:off x="3042822" y="1256438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</a:t>
            </a:r>
          </a:p>
        </p:txBody>
      </p:sp>
      <p:sp>
        <p:nvSpPr>
          <p:cNvPr id="49" name="Hộp Văn bản 11">
            <a:extLst>
              <a:ext uri="{FF2B5EF4-FFF2-40B4-BE49-F238E27FC236}">
                <a16:creationId xmlns:a16="http://schemas.microsoft.com/office/drawing/2014/main" id="{B12E4FF6-C4DA-355D-D45B-C410C0886891}"/>
              </a:ext>
            </a:extLst>
          </p:cNvPr>
          <p:cNvSpPr txBox="1"/>
          <p:nvPr/>
        </p:nvSpPr>
        <p:spPr>
          <a:xfrm>
            <a:off x="3803088" y="1245008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50" name="Hộp Văn bản 12">
            <a:extLst>
              <a:ext uri="{FF2B5EF4-FFF2-40B4-BE49-F238E27FC236}">
                <a16:creationId xmlns:a16="http://schemas.microsoft.com/office/drawing/2014/main" id="{370C8A0F-30CE-FD32-C510-BA1B6DB2AB4A}"/>
              </a:ext>
            </a:extLst>
          </p:cNvPr>
          <p:cNvSpPr txBox="1"/>
          <p:nvPr/>
        </p:nvSpPr>
        <p:spPr>
          <a:xfrm>
            <a:off x="4192860" y="2851050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51" name="Hộp Văn bản 13">
            <a:extLst>
              <a:ext uri="{FF2B5EF4-FFF2-40B4-BE49-F238E27FC236}">
                <a16:creationId xmlns:a16="http://schemas.microsoft.com/office/drawing/2014/main" id="{2D94C18D-DB67-E010-9395-C1F788CDA6C1}"/>
              </a:ext>
            </a:extLst>
          </p:cNvPr>
          <p:cNvSpPr txBox="1"/>
          <p:nvPr/>
        </p:nvSpPr>
        <p:spPr>
          <a:xfrm>
            <a:off x="2287499" y="2855625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N</a:t>
            </a:r>
          </a:p>
        </p:txBody>
      </p:sp>
      <p:sp>
        <p:nvSpPr>
          <p:cNvPr id="52" name="Hộp Văn bản 14">
            <a:extLst>
              <a:ext uri="{FF2B5EF4-FFF2-40B4-BE49-F238E27FC236}">
                <a16:creationId xmlns:a16="http://schemas.microsoft.com/office/drawing/2014/main" id="{47C69CA4-86C5-C074-1BB1-C66E52EE585E}"/>
              </a:ext>
            </a:extLst>
          </p:cNvPr>
          <p:cNvSpPr txBox="1"/>
          <p:nvPr/>
        </p:nvSpPr>
        <p:spPr>
          <a:xfrm>
            <a:off x="1787454" y="2851050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D</a:t>
            </a:r>
          </a:p>
        </p:txBody>
      </p:sp>
      <p:sp>
        <p:nvSpPr>
          <p:cNvPr id="53" name="Hộp Văn bản 16">
            <a:extLst>
              <a:ext uri="{FF2B5EF4-FFF2-40B4-BE49-F238E27FC236}">
                <a16:creationId xmlns:a16="http://schemas.microsoft.com/office/drawing/2014/main" id="{FA4F09E7-F01D-DA76-82B7-51C1958120AF}"/>
              </a:ext>
            </a:extLst>
          </p:cNvPr>
          <p:cNvSpPr txBox="1"/>
          <p:nvPr/>
        </p:nvSpPr>
        <p:spPr>
          <a:xfrm>
            <a:off x="10010322" y="284347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M’</a:t>
            </a:r>
          </a:p>
        </p:txBody>
      </p:sp>
      <p:sp>
        <p:nvSpPr>
          <p:cNvPr id="54" name="Hộp Văn bản 19">
            <a:extLst>
              <a:ext uri="{FF2B5EF4-FFF2-40B4-BE49-F238E27FC236}">
                <a16:creationId xmlns:a16="http://schemas.microsoft.com/office/drawing/2014/main" id="{41FB1585-2C4C-BB6E-3B92-179C09F16755}"/>
              </a:ext>
            </a:extLst>
          </p:cNvPr>
          <p:cNvSpPr txBox="1"/>
          <p:nvPr/>
        </p:nvSpPr>
        <p:spPr>
          <a:xfrm>
            <a:off x="9187296" y="1265059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N’</a:t>
            </a:r>
          </a:p>
        </p:txBody>
      </p:sp>
      <p:sp>
        <p:nvSpPr>
          <p:cNvPr id="55" name="Hộp Văn bản 29">
            <a:extLst>
              <a:ext uri="{FF2B5EF4-FFF2-40B4-BE49-F238E27FC236}">
                <a16:creationId xmlns:a16="http://schemas.microsoft.com/office/drawing/2014/main" id="{D749ADF8-E07B-C321-E4A1-C29B9BDB5935}"/>
              </a:ext>
            </a:extLst>
          </p:cNvPr>
          <p:cNvSpPr txBox="1"/>
          <p:nvPr/>
        </p:nvSpPr>
        <p:spPr>
          <a:xfrm>
            <a:off x="8021189" y="1265060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</a:t>
            </a:r>
          </a:p>
        </p:txBody>
      </p:sp>
      <p:sp>
        <p:nvSpPr>
          <p:cNvPr id="56" name="Hộp Văn bản 30">
            <a:extLst>
              <a:ext uri="{FF2B5EF4-FFF2-40B4-BE49-F238E27FC236}">
                <a16:creationId xmlns:a16="http://schemas.microsoft.com/office/drawing/2014/main" id="{18AA7596-1949-4D13-B5F3-BA74A8FE9850}"/>
              </a:ext>
            </a:extLst>
          </p:cNvPr>
          <p:cNvSpPr txBox="1"/>
          <p:nvPr/>
        </p:nvSpPr>
        <p:spPr>
          <a:xfrm>
            <a:off x="8781455" y="125363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63" name="Hộp Văn bản 31">
            <a:extLst>
              <a:ext uri="{FF2B5EF4-FFF2-40B4-BE49-F238E27FC236}">
                <a16:creationId xmlns:a16="http://schemas.microsoft.com/office/drawing/2014/main" id="{8A39DBCE-8171-665C-C3DF-295D023B790F}"/>
              </a:ext>
            </a:extLst>
          </p:cNvPr>
          <p:cNvSpPr txBox="1"/>
          <p:nvPr/>
        </p:nvSpPr>
        <p:spPr>
          <a:xfrm>
            <a:off x="9171227" y="2859672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1024" name="Hộp Văn bản 32">
            <a:extLst>
              <a:ext uri="{FF2B5EF4-FFF2-40B4-BE49-F238E27FC236}">
                <a16:creationId xmlns:a16="http://schemas.microsoft.com/office/drawing/2014/main" id="{2357E1AA-B4C8-43AB-4524-BDB4693344C9}"/>
              </a:ext>
            </a:extLst>
          </p:cNvPr>
          <p:cNvSpPr txBox="1"/>
          <p:nvPr/>
        </p:nvSpPr>
        <p:spPr>
          <a:xfrm>
            <a:off x="7265866" y="2864247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N</a:t>
            </a:r>
          </a:p>
        </p:txBody>
      </p:sp>
      <p:sp>
        <p:nvSpPr>
          <p:cNvPr id="1026" name="Mũi tên: Phải 4">
            <a:extLst>
              <a:ext uri="{FF2B5EF4-FFF2-40B4-BE49-F238E27FC236}">
                <a16:creationId xmlns:a16="http://schemas.microsoft.com/office/drawing/2014/main" id="{7A93BC82-453C-969A-85A8-9ACBBC289389}"/>
              </a:ext>
            </a:extLst>
          </p:cNvPr>
          <p:cNvSpPr/>
          <p:nvPr/>
        </p:nvSpPr>
        <p:spPr>
          <a:xfrm>
            <a:off x="5438295" y="2209800"/>
            <a:ext cx="1181995" cy="180975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Hộp Văn bản 29">
            <a:extLst>
              <a:ext uri="{FF2B5EF4-FFF2-40B4-BE49-F238E27FC236}">
                <a16:creationId xmlns:a16="http://schemas.microsoft.com/office/drawing/2014/main" id="{0A329C05-AC06-6345-6E72-62E50D6E8DB5}"/>
              </a:ext>
            </a:extLst>
          </p:cNvPr>
          <p:cNvSpPr txBox="1"/>
          <p:nvPr/>
        </p:nvSpPr>
        <p:spPr>
          <a:xfrm>
            <a:off x="5188356" y="1745926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MN = </a:t>
            </a:r>
            <a:r>
              <a:rPr lang="en-US" sz="2400" dirty="0" err="1">
                <a:latin typeface="#9Slide03 SVNAvo" panose="02040603050506020204" pitchFamily="18" charset="0"/>
              </a:rPr>
              <a:t>M’N</a:t>
            </a:r>
            <a:r>
              <a:rPr lang="en-US" sz="2400" dirty="0">
                <a:latin typeface="#9Slide03 SVNAvo" panose="02040603050506020204" pitchFamily="18" charset="0"/>
              </a:rPr>
              <a:t>’</a:t>
            </a:r>
          </a:p>
        </p:txBody>
      </p:sp>
      <p:sp>
        <p:nvSpPr>
          <p:cNvPr id="1028" name="Hộp Văn bản 10">
            <a:extLst>
              <a:ext uri="{FF2B5EF4-FFF2-40B4-BE49-F238E27FC236}">
                <a16:creationId xmlns:a16="http://schemas.microsoft.com/office/drawing/2014/main" id="{FB959339-CC04-D733-450D-D538E83EB36C}"/>
              </a:ext>
            </a:extLst>
          </p:cNvPr>
          <p:cNvSpPr txBox="1"/>
          <p:nvPr/>
        </p:nvSpPr>
        <p:spPr>
          <a:xfrm>
            <a:off x="3186386" y="166425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#9Slide03 SVNAvo" panose="02040603050506020204" pitchFamily="18" charset="0"/>
              </a:rPr>
              <a:t>M’</a:t>
            </a:r>
          </a:p>
        </p:txBody>
      </p:sp>
      <p:sp>
        <p:nvSpPr>
          <p:cNvPr id="1029" name="Hộp Văn bản 10">
            <a:extLst>
              <a:ext uri="{FF2B5EF4-FFF2-40B4-BE49-F238E27FC236}">
                <a16:creationId xmlns:a16="http://schemas.microsoft.com/office/drawing/2014/main" id="{25AA2F20-FA21-D537-4272-BD7319A5D449}"/>
              </a:ext>
            </a:extLst>
          </p:cNvPr>
          <p:cNvSpPr txBox="1"/>
          <p:nvPr/>
        </p:nvSpPr>
        <p:spPr>
          <a:xfrm>
            <a:off x="2224656" y="256841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#9Slide03 SVNAvo" panose="02040603050506020204" pitchFamily="18" charset="0"/>
              </a:rPr>
              <a:t>N’</a:t>
            </a:r>
          </a:p>
        </p:txBody>
      </p:sp>
      <p:sp>
        <p:nvSpPr>
          <p:cNvPr id="1030" name="Hộp Văn bản 10">
            <a:extLst>
              <a:ext uri="{FF2B5EF4-FFF2-40B4-BE49-F238E27FC236}">
                <a16:creationId xmlns:a16="http://schemas.microsoft.com/office/drawing/2014/main" id="{FD745C7B-4E82-3614-BE05-B93DCF0903BD}"/>
              </a:ext>
            </a:extLst>
          </p:cNvPr>
          <p:cNvSpPr txBox="1"/>
          <p:nvPr/>
        </p:nvSpPr>
        <p:spPr>
          <a:xfrm>
            <a:off x="2971560" y="165667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  <a:latin typeface="#9Slide03 SVNAvo" panose="02040603050506020204" pitchFamily="18" charset="0"/>
              </a:rPr>
              <a:t>1</a:t>
            </a:r>
          </a:p>
        </p:txBody>
      </p:sp>
      <p:sp>
        <p:nvSpPr>
          <p:cNvPr id="1031" name="Arc 1030">
            <a:extLst>
              <a:ext uri="{FF2B5EF4-FFF2-40B4-BE49-F238E27FC236}">
                <a16:creationId xmlns:a16="http://schemas.microsoft.com/office/drawing/2014/main" id="{0AB80DF8-D42F-8F7C-C4A5-52088E9CE049}"/>
              </a:ext>
            </a:extLst>
          </p:cNvPr>
          <p:cNvSpPr/>
          <p:nvPr/>
        </p:nvSpPr>
        <p:spPr>
          <a:xfrm rot="11937212">
            <a:off x="3013859" y="1581333"/>
            <a:ext cx="360996" cy="346075"/>
          </a:xfrm>
          <a:prstGeom prst="arc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Arc 1031">
            <a:extLst>
              <a:ext uri="{FF2B5EF4-FFF2-40B4-BE49-F238E27FC236}">
                <a16:creationId xmlns:a16="http://schemas.microsoft.com/office/drawing/2014/main" id="{A83C831B-424E-B2EB-8A05-823314595E3F}"/>
              </a:ext>
            </a:extLst>
          </p:cNvPr>
          <p:cNvSpPr/>
          <p:nvPr/>
        </p:nvSpPr>
        <p:spPr>
          <a:xfrm rot="1137212">
            <a:off x="2380131" y="2685609"/>
            <a:ext cx="360996" cy="346075"/>
          </a:xfrm>
          <a:prstGeom prst="arc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Hộp Văn bản 10">
            <a:extLst>
              <a:ext uri="{FF2B5EF4-FFF2-40B4-BE49-F238E27FC236}">
                <a16:creationId xmlns:a16="http://schemas.microsoft.com/office/drawing/2014/main" id="{9DE80DC4-E1C6-AF3D-4821-58351787C64B}"/>
              </a:ext>
            </a:extLst>
          </p:cNvPr>
          <p:cNvSpPr txBox="1"/>
          <p:nvPr/>
        </p:nvSpPr>
        <p:spPr>
          <a:xfrm>
            <a:off x="2503649" y="267982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  <a:latin typeface="#9Slide03 SVNAvo" panose="02040603050506020204" pitchFamily="18" charset="0"/>
              </a:rPr>
              <a:t>1</a:t>
            </a:r>
          </a:p>
        </p:txBody>
      </p:sp>
      <p:sp>
        <p:nvSpPr>
          <p:cNvPr id="1034" name="Hộp Văn bản 10">
            <a:extLst>
              <a:ext uri="{FF2B5EF4-FFF2-40B4-BE49-F238E27FC236}">
                <a16:creationId xmlns:a16="http://schemas.microsoft.com/office/drawing/2014/main" id="{9ACCA9FB-C350-ACCC-3A87-35EA21E679E0}"/>
              </a:ext>
            </a:extLst>
          </p:cNvPr>
          <p:cNvSpPr txBox="1"/>
          <p:nvPr/>
        </p:nvSpPr>
        <p:spPr>
          <a:xfrm>
            <a:off x="7558637" y="267598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#9Slide03 SVNAvo" panose="02040603050506020204" pitchFamily="18" charset="0"/>
              </a:rPr>
              <a:t>1</a:t>
            </a:r>
          </a:p>
        </p:txBody>
      </p:sp>
      <p:sp>
        <p:nvSpPr>
          <p:cNvPr id="1036" name="Arc 1035">
            <a:extLst>
              <a:ext uri="{FF2B5EF4-FFF2-40B4-BE49-F238E27FC236}">
                <a16:creationId xmlns:a16="http://schemas.microsoft.com/office/drawing/2014/main" id="{7786C472-1F31-955C-FE8A-DF1563C5614D}"/>
              </a:ext>
            </a:extLst>
          </p:cNvPr>
          <p:cNvSpPr/>
          <p:nvPr/>
        </p:nvSpPr>
        <p:spPr>
          <a:xfrm rot="1137212">
            <a:off x="7394654" y="2635370"/>
            <a:ext cx="430113" cy="412335"/>
          </a:xfrm>
          <a:prstGeom prst="arc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Hộp Văn bản 10">
            <a:extLst>
              <a:ext uri="{FF2B5EF4-FFF2-40B4-BE49-F238E27FC236}">
                <a16:creationId xmlns:a16="http://schemas.microsoft.com/office/drawing/2014/main" id="{A5FE7278-6AED-4FB5-8C86-6A1B7512BA3F}"/>
              </a:ext>
            </a:extLst>
          </p:cNvPr>
          <p:cNvSpPr txBox="1"/>
          <p:nvPr/>
        </p:nvSpPr>
        <p:spPr>
          <a:xfrm>
            <a:off x="9634875" y="266382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#9Slide03 SVNAvo" panose="02040603050506020204" pitchFamily="18" charset="0"/>
              </a:rPr>
              <a:t>1</a:t>
            </a:r>
          </a:p>
        </p:txBody>
      </p:sp>
      <p:sp>
        <p:nvSpPr>
          <p:cNvPr id="1040" name="Arc 1039">
            <a:extLst>
              <a:ext uri="{FF2B5EF4-FFF2-40B4-BE49-F238E27FC236}">
                <a16:creationId xmlns:a16="http://schemas.microsoft.com/office/drawing/2014/main" id="{0E6C5B5F-8FB1-159A-73A5-C9944549B2B8}"/>
              </a:ext>
            </a:extLst>
          </p:cNvPr>
          <p:cNvSpPr/>
          <p:nvPr/>
        </p:nvSpPr>
        <p:spPr>
          <a:xfrm rot="20462788" flipH="1">
            <a:off x="9656945" y="2627084"/>
            <a:ext cx="430113" cy="412335"/>
          </a:xfrm>
          <a:prstGeom prst="arc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Hộp Văn bản 29">
            <a:extLst>
              <a:ext uri="{FF2B5EF4-FFF2-40B4-BE49-F238E27FC236}">
                <a16:creationId xmlns:a16="http://schemas.microsoft.com/office/drawing/2014/main" id="{76C1DF59-AB43-9FFC-C8F9-96419F68B167}"/>
              </a:ext>
            </a:extLst>
          </p:cNvPr>
          <p:cNvSpPr txBox="1"/>
          <p:nvPr/>
        </p:nvSpPr>
        <p:spPr>
          <a:xfrm>
            <a:off x="1252340" y="3938400"/>
            <a:ext cx="3708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#9Slide03 SVNAvo" panose="02040603050506020204" pitchFamily="18" charset="0"/>
              </a:rPr>
              <a:t>Vì</a:t>
            </a:r>
            <a:r>
              <a:rPr lang="en-US" sz="2400" dirty="0">
                <a:latin typeface="#9Slide03 SVNAvo" panose="02040603050506020204" pitchFamily="18" charset="0"/>
              </a:rPr>
              <a:t> AB // CD </a:t>
            </a:r>
            <a:r>
              <a:rPr lang="en-US" sz="2400" dirty="0" err="1">
                <a:latin typeface="#9Slide03 SVNAvo" panose="02040603050506020204" pitchFamily="18" charset="0"/>
              </a:rPr>
              <a:t>nên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M</a:t>
            </a:r>
            <a:r>
              <a:rPr lang="en-US" sz="2400" baseline="-25000" dirty="0" err="1">
                <a:latin typeface="#9Slide03 SVNAvo" panose="02040603050506020204" pitchFamily="18" charset="0"/>
              </a:rPr>
              <a:t>1</a:t>
            </a:r>
            <a:r>
              <a:rPr lang="en-US" sz="2400" dirty="0">
                <a:latin typeface="#9Slide03 SVNAvo" panose="02040603050506020204" pitchFamily="18" charset="0"/>
              </a:rPr>
              <a:t> = </a:t>
            </a:r>
            <a:r>
              <a:rPr lang="en-US" sz="2400" dirty="0" err="1">
                <a:latin typeface="#9Slide03 SVNAvo" panose="02040603050506020204" pitchFamily="18" charset="0"/>
              </a:rPr>
              <a:t>N</a:t>
            </a:r>
            <a:r>
              <a:rPr lang="en-US" sz="2400" baseline="-25000" dirty="0" err="1">
                <a:latin typeface="#9Slide03 SVNAvo" panose="02040603050506020204" pitchFamily="18" charset="0"/>
              </a:rPr>
              <a:t>1</a:t>
            </a:r>
            <a:endParaRPr lang="en-US" sz="2400" dirty="0">
              <a:latin typeface="#9Slide03 SVNAvo" panose="02040603050506020204" pitchFamily="18" charset="0"/>
            </a:endParaRPr>
          </a:p>
        </p:txBody>
      </p:sp>
      <p:sp>
        <p:nvSpPr>
          <p:cNvPr id="1042" name="Hộp Văn bản 29">
            <a:extLst>
              <a:ext uri="{FF2B5EF4-FFF2-40B4-BE49-F238E27FC236}">
                <a16:creationId xmlns:a16="http://schemas.microsoft.com/office/drawing/2014/main" id="{949C1259-5516-20AA-FAAE-E4BE3520D609}"/>
              </a:ext>
            </a:extLst>
          </p:cNvPr>
          <p:cNvSpPr txBox="1"/>
          <p:nvPr/>
        </p:nvSpPr>
        <p:spPr>
          <a:xfrm>
            <a:off x="8112041" y="3938399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#9Slide03 SVNAvo" panose="02040603050506020204" pitchFamily="18" charset="0"/>
              </a:rPr>
              <a:t>N</a:t>
            </a:r>
            <a:r>
              <a:rPr lang="en-US" sz="2400" baseline="-25000" dirty="0" err="1">
                <a:latin typeface="#9Slide03 SVNAvo" panose="02040603050506020204" pitchFamily="18" charset="0"/>
              </a:rPr>
              <a:t>1</a:t>
            </a:r>
            <a:r>
              <a:rPr lang="en-US" sz="2400" dirty="0">
                <a:latin typeface="#9Slide03 SVNAvo" panose="02040603050506020204" pitchFamily="18" charset="0"/>
              </a:rPr>
              <a:t> = </a:t>
            </a:r>
            <a:r>
              <a:rPr lang="en-US" sz="2400" dirty="0" err="1">
                <a:latin typeface="#9Slide03 SVNAvo" panose="02040603050506020204" pitchFamily="18" charset="0"/>
              </a:rPr>
              <a:t>M’</a:t>
            </a:r>
            <a:r>
              <a:rPr lang="en-US" sz="2400" baseline="-25000" dirty="0" err="1">
                <a:latin typeface="#9Slide03 SVNAvo" panose="02040603050506020204" pitchFamily="18" charset="0"/>
              </a:rPr>
              <a:t>1</a:t>
            </a:r>
            <a:endParaRPr lang="en-US" sz="2400" dirty="0">
              <a:latin typeface="#9Slide03 SVNAvo" panose="02040603050506020204" pitchFamily="18" charset="0"/>
            </a:endParaRPr>
          </a:p>
        </p:txBody>
      </p:sp>
      <p:sp>
        <p:nvSpPr>
          <p:cNvPr id="1043" name="Mũi tên: Phải 4">
            <a:extLst>
              <a:ext uri="{FF2B5EF4-FFF2-40B4-BE49-F238E27FC236}">
                <a16:creationId xmlns:a16="http://schemas.microsoft.com/office/drawing/2014/main" id="{33C5EF65-8953-95AE-91DB-B49347C7A762}"/>
              </a:ext>
            </a:extLst>
          </p:cNvPr>
          <p:cNvSpPr/>
          <p:nvPr/>
        </p:nvSpPr>
        <p:spPr>
          <a:xfrm>
            <a:off x="5945226" y="4140947"/>
            <a:ext cx="1181995" cy="180975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: Rounded Corners 1043">
            <a:extLst>
              <a:ext uri="{FF2B5EF4-FFF2-40B4-BE49-F238E27FC236}">
                <a16:creationId xmlns:a16="http://schemas.microsoft.com/office/drawing/2014/main" id="{402A4959-0C39-D17B-5233-DA223FF9D59B}"/>
              </a:ext>
            </a:extLst>
          </p:cNvPr>
          <p:cNvSpPr/>
          <p:nvPr/>
        </p:nvSpPr>
        <p:spPr>
          <a:xfrm>
            <a:off x="1030543" y="3708400"/>
            <a:ext cx="4170513" cy="91634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9" name="Nhóm 57">
            <a:extLst>
              <a:ext uri="{FF2B5EF4-FFF2-40B4-BE49-F238E27FC236}">
                <a16:creationId xmlns:a16="http://schemas.microsoft.com/office/drawing/2014/main" id="{37D676AD-55BF-5021-CE3A-3CE1C2BE11CF}"/>
              </a:ext>
            </a:extLst>
          </p:cNvPr>
          <p:cNvGrpSpPr/>
          <p:nvPr/>
        </p:nvGrpSpPr>
        <p:grpSpPr>
          <a:xfrm>
            <a:off x="3714860" y="3895678"/>
            <a:ext cx="390414" cy="85441"/>
            <a:chOff x="6627475" y="3603974"/>
            <a:chExt cx="591536" cy="99346"/>
          </a:xfrm>
        </p:grpSpPr>
        <p:cxnSp>
          <p:nvCxnSpPr>
            <p:cNvPr id="1050" name="Đường nối Thẳng 58">
              <a:extLst>
                <a:ext uri="{FF2B5EF4-FFF2-40B4-BE49-F238E27FC236}">
                  <a16:creationId xmlns:a16="http://schemas.microsoft.com/office/drawing/2014/main" id="{DE260503-1171-0493-33ED-0D04AC85BD49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Đường nối Thẳng 59">
              <a:extLst>
                <a:ext uri="{FF2B5EF4-FFF2-40B4-BE49-F238E27FC236}">
                  <a16:creationId xmlns:a16="http://schemas.microsoft.com/office/drawing/2014/main" id="{2CF891AB-9AB5-755C-0DBC-E873E02530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2" name="Nhóm 57">
            <a:extLst>
              <a:ext uri="{FF2B5EF4-FFF2-40B4-BE49-F238E27FC236}">
                <a16:creationId xmlns:a16="http://schemas.microsoft.com/office/drawing/2014/main" id="{552B863B-434F-4021-13DE-5CE42C5CBD72}"/>
              </a:ext>
            </a:extLst>
          </p:cNvPr>
          <p:cNvGrpSpPr/>
          <p:nvPr/>
        </p:nvGrpSpPr>
        <p:grpSpPr>
          <a:xfrm>
            <a:off x="4459373" y="3895678"/>
            <a:ext cx="338028" cy="85441"/>
            <a:chOff x="6627475" y="3603974"/>
            <a:chExt cx="591536" cy="99346"/>
          </a:xfrm>
        </p:grpSpPr>
        <p:cxnSp>
          <p:nvCxnSpPr>
            <p:cNvPr id="1053" name="Đường nối Thẳng 58">
              <a:extLst>
                <a:ext uri="{FF2B5EF4-FFF2-40B4-BE49-F238E27FC236}">
                  <a16:creationId xmlns:a16="http://schemas.microsoft.com/office/drawing/2014/main" id="{67A03900-64CE-FFB2-7E83-369F46D47186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Đường nối Thẳng 59">
              <a:extLst>
                <a:ext uri="{FF2B5EF4-FFF2-40B4-BE49-F238E27FC236}">
                  <a16:creationId xmlns:a16="http://schemas.microsoft.com/office/drawing/2014/main" id="{CE79AB7D-E5C5-0ABB-D2B2-3092F07E29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5" name="Nhóm 57">
            <a:extLst>
              <a:ext uri="{FF2B5EF4-FFF2-40B4-BE49-F238E27FC236}">
                <a16:creationId xmlns:a16="http://schemas.microsoft.com/office/drawing/2014/main" id="{373ABC5E-83AF-9954-D0CD-A2DD56FEC484}"/>
              </a:ext>
            </a:extLst>
          </p:cNvPr>
          <p:cNvGrpSpPr/>
          <p:nvPr/>
        </p:nvGrpSpPr>
        <p:grpSpPr>
          <a:xfrm>
            <a:off x="8149042" y="3895677"/>
            <a:ext cx="390414" cy="85441"/>
            <a:chOff x="6627475" y="3603974"/>
            <a:chExt cx="591536" cy="99346"/>
          </a:xfrm>
        </p:grpSpPr>
        <p:cxnSp>
          <p:nvCxnSpPr>
            <p:cNvPr id="1056" name="Đường nối Thẳng 58">
              <a:extLst>
                <a:ext uri="{FF2B5EF4-FFF2-40B4-BE49-F238E27FC236}">
                  <a16:creationId xmlns:a16="http://schemas.microsoft.com/office/drawing/2014/main" id="{D1C382C8-A580-ED07-FEBB-DA76D3B6DEF0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Đường nối Thẳng 59">
              <a:extLst>
                <a:ext uri="{FF2B5EF4-FFF2-40B4-BE49-F238E27FC236}">
                  <a16:creationId xmlns:a16="http://schemas.microsoft.com/office/drawing/2014/main" id="{48E9544F-1183-9EF0-760B-0B03FBE009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8" name="Nhóm 57">
            <a:extLst>
              <a:ext uri="{FF2B5EF4-FFF2-40B4-BE49-F238E27FC236}">
                <a16:creationId xmlns:a16="http://schemas.microsoft.com/office/drawing/2014/main" id="{9814BFA6-4350-657F-AEF5-E966D9DB26C5}"/>
              </a:ext>
            </a:extLst>
          </p:cNvPr>
          <p:cNvGrpSpPr/>
          <p:nvPr/>
        </p:nvGrpSpPr>
        <p:grpSpPr>
          <a:xfrm>
            <a:off x="8855454" y="3895677"/>
            <a:ext cx="519526" cy="85441"/>
            <a:chOff x="6627475" y="3603974"/>
            <a:chExt cx="591536" cy="99346"/>
          </a:xfrm>
        </p:grpSpPr>
        <p:cxnSp>
          <p:nvCxnSpPr>
            <p:cNvPr id="1059" name="Đường nối Thẳng 58">
              <a:extLst>
                <a:ext uri="{FF2B5EF4-FFF2-40B4-BE49-F238E27FC236}">
                  <a16:creationId xmlns:a16="http://schemas.microsoft.com/office/drawing/2014/main" id="{CA9F9304-37AF-7644-071E-95EA56F44C13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Đường nối Thẳng 59">
              <a:extLst>
                <a:ext uri="{FF2B5EF4-FFF2-40B4-BE49-F238E27FC236}">
                  <a16:creationId xmlns:a16="http://schemas.microsoft.com/office/drawing/2014/main" id="{3E766606-21F3-98C0-1EDA-3448EFEEF1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1" name="Rectangle: Rounded Corners 1060">
            <a:extLst>
              <a:ext uri="{FF2B5EF4-FFF2-40B4-BE49-F238E27FC236}">
                <a16:creationId xmlns:a16="http://schemas.microsoft.com/office/drawing/2014/main" id="{E9868DAD-9F0D-3B62-78A6-1FEA0635B2FA}"/>
              </a:ext>
            </a:extLst>
          </p:cNvPr>
          <p:cNvSpPr/>
          <p:nvPr/>
        </p:nvSpPr>
        <p:spPr>
          <a:xfrm>
            <a:off x="7663576" y="3708400"/>
            <a:ext cx="2173844" cy="916342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Google Shape;392;p39">
            <a:extLst>
              <a:ext uri="{FF2B5EF4-FFF2-40B4-BE49-F238E27FC236}">
                <a16:creationId xmlns:a16="http://schemas.microsoft.com/office/drawing/2014/main" id="{BDDF5D0C-0C84-FC7B-5846-34C3C7A36B63}"/>
              </a:ext>
            </a:extLst>
          </p:cNvPr>
          <p:cNvSpPr/>
          <p:nvPr/>
        </p:nvSpPr>
        <p:spPr>
          <a:xfrm>
            <a:off x="10170160" y="6323695"/>
            <a:ext cx="1805839" cy="347352"/>
          </a:xfrm>
          <a:custGeom>
            <a:avLst/>
            <a:gdLst/>
            <a:ahLst/>
            <a:cxnLst/>
            <a:rect l="l" t="t" r="r" b="b"/>
            <a:pathLst>
              <a:path w="83307" h="12775" extrusionOk="0">
                <a:moveTo>
                  <a:pt x="41654" y="0"/>
                </a:moveTo>
                <a:cubicBezTo>
                  <a:pt x="30606" y="0"/>
                  <a:pt x="20012" y="674"/>
                  <a:pt x="12200" y="1872"/>
                </a:cubicBezTo>
                <a:cubicBezTo>
                  <a:pt x="4389" y="3070"/>
                  <a:pt x="0" y="4694"/>
                  <a:pt x="0" y="6388"/>
                </a:cubicBezTo>
                <a:cubicBezTo>
                  <a:pt x="0" y="8081"/>
                  <a:pt x="4389" y="9707"/>
                  <a:pt x="12200" y="10903"/>
                </a:cubicBezTo>
                <a:cubicBezTo>
                  <a:pt x="20012" y="12101"/>
                  <a:pt x="30606" y="12775"/>
                  <a:pt x="41654" y="12775"/>
                </a:cubicBezTo>
                <a:cubicBezTo>
                  <a:pt x="52701" y="12775"/>
                  <a:pt x="63296" y="12101"/>
                  <a:pt x="71107" y="10903"/>
                </a:cubicBezTo>
                <a:cubicBezTo>
                  <a:pt x="78919" y="9707"/>
                  <a:pt x="83306" y="8081"/>
                  <a:pt x="83306" y="6388"/>
                </a:cubicBezTo>
                <a:cubicBezTo>
                  <a:pt x="83306" y="4694"/>
                  <a:pt x="78919" y="3070"/>
                  <a:pt x="71107" y="1872"/>
                </a:cubicBezTo>
                <a:cubicBezTo>
                  <a:pt x="63296" y="674"/>
                  <a:pt x="52701" y="0"/>
                  <a:pt x="41654" y="0"/>
                </a:cubicBezTo>
                <a:close/>
              </a:path>
            </a:pathLst>
          </a:custGeom>
          <a:solidFill>
            <a:srgbClr val="564A4C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3" name="Hộp Văn bản 3">
            <a:extLst>
              <a:ext uri="{FF2B5EF4-FFF2-40B4-BE49-F238E27FC236}">
                <a16:creationId xmlns:a16="http://schemas.microsoft.com/office/drawing/2014/main" id="{372108FA-2CDD-C055-F61E-927B060DB5DB}"/>
              </a:ext>
            </a:extLst>
          </p:cNvPr>
          <p:cNvSpPr txBox="1"/>
          <p:nvPr/>
        </p:nvSpPr>
        <p:spPr>
          <a:xfrm>
            <a:off x="2627330" y="5226359"/>
            <a:ext cx="7414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Theo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định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nghĩa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ta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có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MN’M’N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grpSp>
        <p:nvGrpSpPr>
          <p:cNvPr id="1064" name="Google Shape;485;p42">
            <a:extLst>
              <a:ext uri="{FF2B5EF4-FFF2-40B4-BE49-F238E27FC236}">
                <a16:creationId xmlns:a16="http://schemas.microsoft.com/office/drawing/2014/main" id="{A5F7408B-1DF4-8BBA-D586-448F4999F3D9}"/>
              </a:ext>
            </a:extLst>
          </p:cNvPr>
          <p:cNvGrpSpPr/>
          <p:nvPr/>
        </p:nvGrpSpPr>
        <p:grpSpPr>
          <a:xfrm flipH="1">
            <a:off x="10334899" y="4871621"/>
            <a:ext cx="1476360" cy="1706212"/>
            <a:chOff x="695533" y="1779153"/>
            <a:chExt cx="2376470" cy="2746459"/>
          </a:xfrm>
        </p:grpSpPr>
        <p:grpSp>
          <p:nvGrpSpPr>
            <p:cNvPr id="1065" name="Google Shape;486;p42">
              <a:extLst>
                <a:ext uri="{FF2B5EF4-FFF2-40B4-BE49-F238E27FC236}">
                  <a16:creationId xmlns:a16="http://schemas.microsoft.com/office/drawing/2014/main" id="{3B1C6762-A04C-4E68-4344-37E71FAE5E06}"/>
                </a:ext>
              </a:extLst>
            </p:cNvPr>
            <p:cNvGrpSpPr/>
            <p:nvPr/>
          </p:nvGrpSpPr>
          <p:grpSpPr>
            <a:xfrm>
              <a:off x="695533" y="1779153"/>
              <a:ext cx="2376470" cy="2746459"/>
              <a:chOff x="3945125" y="624600"/>
              <a:chExt cx="1326525" cy="1533050"/>
            </a:xfrm>
          </p:grpSpPr>
          <p:sp>
            <p:nvSpPr>
              <p:cNvPr id="1073" name="Google Shape;487;p42">
                <a:extLst>
                  <a:ext uri="{FF2B5EF4-FFF2-40B4-BE49-F238E27FC236}">
                    <a16:creationId xmlns:a16="http://schemas.microsoft.com/office/drawing/2014/main" id="{508B6594-630D-6322-F832-FED911882D9D}"/>
                  </a:ext>
                </a:extLst>
              </p:cNvPr>
              <p:cNvSpPr/>
              <p:nvPr/>
            </p:nvSpPr>
            <p:spPr>
              <a:xfrm>
                <a:off x="3945125" y="624600"/>
                <a:ext cx="1326525" cy="1533050"/>
              </a:xfrm>
              <a:custGeom>
                <a:avLst/>
                <a:gdLst/>
                <a:ahLst/>
                <a:cxnLst/>
                <a:rect l="l" t="t" r="r" b="b"/>
                <a:pathLst>
                  <a:path w="53061" h="61322" extrusionOk="0">
                    <a:moveTo>
                      <a:pt x="17459" y="1"/>
                    </a:moveTo>
                    <a:cubicBezTo>
                      <a:pt x="16708" y="1"/>
                      <a:pt x="16008" y="430"/>
                      <a:pt x="15669" y="1090"/>
                    </a:cubicBezTo>
                    <a:cubicBezTo>
                      <a:pt x="15311" y="1787"/>
                      <a:pt x="15436" y="2531"/>
                      <a:pt x="16092" y="3190"/>
                    </a:cubicBezTo>
                    <a:cubicBezTo>
                      <a:pt x="16440" y="3540"/>
                      <a:pt x="16861" y="3817"/>
                      <a:pt x="17256" y="4118"/>
                    </a:cubicBezTo>
                    <a:cubicBezTo>
                      <a:pt x="17574" y="4361"/>
                      <a:pt x="18009" y="4431"/>
                      <a:pt x="18296" y="4821"/>
                    </a:cubicBezTo>
                    <a:cubicBezTo>
                      <a:pt x="18225" y="5051"/>
                      <a:pt x="18157" y="5310"/>
                      <a:pt x="18066" y="5561"/>
                    </a:cubicBezTo>
                    <a:cubicBezTo>
                      <a:pt x="17063" y="8336"/>
                      <a:pt x="15709" y="10947"/>
                      <a:pt x="14363" y="13561"/>
                    </a:cubicBezTo>
                    <a:cubicBezTo>
                      <a:pt x="13778" y="14695"/>
                      <a:pt x="12986" y="15679"/>
                      <a:pt x="12105" y="16604"/>
                    </a:cubicBezTo>
                    <a:cubicBezTo>
                      <a:pt x="10886" y="17882"/>
                      <a:pt x="9603" y="19097"/>
                      <a:pt x="8261" y="20243"/>
                    </a:cubicBezTo>
                    <a:cubicBezTo>
                      <a:pt x="5174" y="22878"/>
                      <a:pt x="2913" y="26120"/>
                      <a:pt x="1184" y="29760"/>
                    </a:cubicBezTo>
                    <a:cubicBezTo>
                      <a:pt x="756" y="30660"/>
                      <a:pt x="374" y="31578"/>
                      <a:pt x="134" y="32550"/>
                    </a:cubicBezTo>
                    <a:cubicBezTo>
                      <a:pt x="58" y="32861"/>
                      <a:pt x="0" y="33167"/>
                      <a:pt x="60" y="33488"/>
                    </a:cubicBezTo>
                    <a:cubicBezTo>
                      <a:pt x="123" y="33825"/>
                      <a:pt x="404" y="34055"/>
                      <a:pt x="729" y="34055"/>
                    </a:cubicBezTo>
                    <a:cubicBezTo>
                      <a:pt x="770" y="34055"/>
                      <a:pt x="813" y="34051"/>
                      <a:pt x="855" y="34043"/>
                    </a:cubicBezTo>
                    <a:cubicBezTo>
                      <a:pt x="1150" y="33991"/>
                      <a:pt x="1406" y="33762"/>
                      <a:pt x="1741" y="33762"/>
                    </a:cubicBezTo>
                    <a:cubicBezTo>
                      <a:pt x="1779" y="33762"/>
                      <a:pt x="1818" y="33765"/>
                      <a:pt x="1858" y="33771"/>
                    </a:cubicBezTo>
                    <a:cubicBezTo>
                      <a:pt x="1858" y="34063"/>
                      <a:pt x="1842" y="34287"/>
                      <a:pt x="1860" y="34509"/>
                    </a:cubicBezTo>
                    <a:cubicBezTo>
                      <a:pt x="1905" y="35032"/>
                      <a:pt x="2139" y="35295"/>
                      <a:pt x="2536" y="35295"/>
                    </a:cubicBezTo>
                    <a:cubicBezTo>
                      <a:pt x="2666" y="35295"/>
                      <a:pt x="2814" y="35267"/>
                      <a:pt x="2977" y="35210"/>
                    </a:cubicBezTo>
                    <a:cubicBezTo>
                      <a:pt x="3350" y="35082"/>
                      <a:pt x="3608" y="34708"/>
                      <a:pt x="4089" y="34700"/>
                    </a:cubicBezTo>
                    <a:cubicBezTo>
                      <a:pt x="4119" y="34930"/>
                      <a:pt x="4125" y="35152"/>
                      <a:pt x="4181" y="35358"/>
                    </a:cubicBezTo>
                    <a:cubicBezTo>
                      <a:pt x="4303" y="35799"/>
                      <a:pt x="4557" y="36030"/>
                      <a:pt x="4874" y="36030"/>
                    </a:cubicBezTo>
                    <a:cubicBezTo>
                      <a:pt x="5039" y="36030"/>
                      <a:pt x="5221" y="35968"/>
                      <a:pt x="5411" y="35841"/>
                    </a:cubicBezTo>
                    <a:cubicBezTo>
                      <a:pt x="5836" y="35557"/>
                      <a:pt x="6144" y="35163"/>
                      <a:pt x="6402" y="34738"/>
                    </a:cubicBezTo>
                    <a:cubicBezTo>
                      <a:pt x="6964" y="33810"/>
                      <a:pt x="7515" y="32873"/>
                      <a:pt x="8040" y="31924"/>
                    </a:cubicBezTo>
                    <a:cubicBezTo>
                      <a:pt x="8897" y="30376"/>
                      <a:pt x="9821" y="28876"/>
                      <a:pt x="10962" y="27517"/>
                    </a:cubicBezTo>
                    <a:cubicBezTo>
                      <a:pt x="11102" y="27349"/>
                      <a:pt x="11201" y="27124"/>
                      <a:pt x="11554" y="27088"/>
                    </a:cubicBezTo>
                    <a:cubicBezTo>
                      <a:pt x="11571" y="27233"/>
                      <a:pt x="11606" y="27325"/>
                      <a:pt x="11589" y="27406"/>
                    </a:cubicBezTo>
                    <a:cubicBezTo>
                      <a:pt x="10897" y="30549"/>
                      <a:pt x="10513" y="33734"/>
                      <a:pt x="10191" y="36934"/>
                    </a:cubicBezTo>
                    <a:cubicBezTo>
                      <a:pt x="9648" y="42334"/>
                      <a:pt x="9919" y="47691"/>
                      <a:pt x="10871" y="53022"/>
                    </a:cubicBezTo>
                    <a:cubicBezTo>
                      <a:pt x="11197" y="54852"/>
                      <a:pt x="11741" y="56620"/>
                      <a:pt x="12546" y="58311"/>
                    </a:cubicBezTo>
                    <a:cubicBezTo>
                      <a:pt x="13289" y="59873"/>
                      <a:pt x="14418" y="60810"/>
                      <a:pt x="16175" y="60970"/>
                    </a:cubicBezTo>
                    <a:cubicBezTo>
                      <a:pt x="17084" y="61053"/>
                      <a:pt x="17990" y="61165"/>
                      <a:pt x="18901" y="61165"/>
                    </a:cubicBezTo>
                    <a:cubicBezTo>
                      <a:pt x="19299" y="61165"/>
                      <a:pt x="19698" y="61144"/>
                      <a:pt x="20099" y="61089"/>
                    </a:cubicBezTo>
                    <a:cubicBezTo>
                      <a:pt x="20922" y="60976"/>
                      <a:pt x="21407" y="60484"/>
                      <a:pt x="21609" y="59725"/>
                    </a:cubicBezTo>
                    <a:cubicBezTo>
                      <a:pt x="21796" y="59022"/>
                      <a:pt x="21592" y="58368"/>
                      <a:pt x="21117" y="57831"/>
                    </a:cubicBezTo>
                    <a:cubicBezTo>
                      <a:pt x="20851" y="57530"/>
                      <a:pt x="20512" y="57292"/>
                      <a:pt x="20199" y="57032"/>
                    </a:cubicBezTo>
                    <a:cubicBezTo>
                      <a:pt x="19766" y="56673"/>
                      <a:pt x="19731" y="56648"/>
                      <a:pt x="19922" y="56121"/>
                    </a:cubicBezTo>
                    <a:cubicBezTo>
                      <a:pt x="20584" y="54292"/>
                      <a:pt x="21263" y="52470"/>
                      <a:pt x="21944" y="50648"/>
                    </a:cubicBezTo>
                    <a:cubicBezTo>
                      <a:pt x="22150" y="50097"/>
                      <a:pt x="22386" y="49557"/>
                      <a:pt x="22601" y="49011"/>
                    </a:cubicBezTo>
                    <a:cubicBezTo>
                      <a:pt x="22742" y="48650"/>
                      <a:pt x="22984" y="48497"/>
                      <a:pt x="23353" y="48497"/>
                    </a:cubicBezTo>
                    <a:cubicBezTo>
                      <a:pt x="23383" y="48497"/>
                      <a:pt x="23414" y="48498"/>
                      <a:pt x="23446" y="48500"/>
                    </a:cubicBezTo>
                    <a:cubicBezTo>
                      <a:pt x="24575" y="48570"/>
                      <a:pt x="25706" y="48605"/>
                      <a:pt x="26837" y="48665"/>
                    </a:cubicBezTo>
                    <a:cubicBezTo>
                      <a:pt x="27379" y="48693"/>
                      <a:pt x="27920" y="48734"/>
                      <a:pt x="28461" y="48790"/>
                    </a:cubicBezTo>
                    <a:cubicBezTo>
                      <a:pt x="29041" y="48850"/>
                      <a:pt x="29126" y="48944"/>
                      <a:pt x="29228" y="49539"/>
                    </a:cubicBezTo>
                    <a:cubicBezTo>
                      <a:pt x="29250" y="49671"/>
                      <a:pt x="29262" y="49808"/>
                      <a:pt x="29274" y="49943"/>
                    </a:cubicBezTo>
                    <a:cubicBezTo>
                      <a:pt x="29499" y="52103"/>
                      <a:pt x="29713" y="54265"/>
                      <a:pt x="29955" y="56423"/>
                    </a:cubicBezTo>
                    <a:cubicBezTo>
                      <a:pt x="29999" y="56823"/>
                      <a:pt x="29934" y="57116"/>
                      <a:pt x="29602" y="57367"/>
                    </a:cubicBezTo>
                    <a:cubicBezTo>
                      <a:pt x="29202" y="57668"/>
                      <a:pt x="28870" y="58050"/>
                      <a:pt x="28631" y="58491"/>
                    </a:cubicBezTo>
                    <a:cubicBezTo>
                      <a:pt x="28076" y="59516"/>
                      <a:pt x="28429" y="60500"/>
                      <a:pt x="29503" y="60926"/>
                    </a:cubicBezTo>
                    <a:cubicBezTo>
                      <a:pt x="29712" y="61009"/>
                      <a:pt x="29938" y="61044"/>
                      <a:pt x="30157" y="61098"/>
                    </a:cubicBezTo>
                    <a:cubicBezTo>
                      <a:pt x="30904" y="61289"/>
                      <a:pt x="31664" y="61321"/>
                      <a:pt x="32429" y="61321"/>
                    </a:cubicBezTo>
                    <a:cubicBezTo>
                      <a:pt x="32526" y="61321"/>
                      <a:pt x="32623" y="61321"/>
                      <a:pt x="32720" y="61320"/>
                    </a:cubicBezTo>
                    <a:cubicBezTo>
                      <a:pt x="33666" y="61313"/>
                      <a:pt x="34488" y="60976"/>
                      <a:pt x="35221" y="60404"/>
                    </a:cubicBezTo>
                    <a:cubicBezTo>
                      <a:pt x="35871" y="59899"/>
                      <a:pt x="36402" y="59284"/>
                      <a:pt x="36825" y="58577"/>
                    </a:cubicBezTo>
                    <a:cubicBezTo>
                      <a:pt x="37080" y="58151"/>
                      <a:pt x="37327" y="57718"/>
                      <a:pt x="37599" y="57302"/>
                    </a:cubicBezTo>
                    <a:cubicBezTo>
                      <a:pt x="38244" y="56307"/>
                      <a:pt x="38703" y="55234"/>
                      <a:pt x="39086" y="54114"/>
                    </a:cubicBezTo>
                    <a:cubicBezTo>
                      <a:pt x="40523" y="49917"/>
                      <a:pt x="41061" y="45576"/>
                      <a:pt x="41225" y="41173"/>
                    </a:cubicBezTo>
                    <a:cubicBezTo>
                      <a:pt x="41290" y="39494"/>
                      <a:pt x="41154" y="37826"/>
                      <a:pt x="41011" y="36157"/>
                    </a:cubicBezTo>
                    <a:cubicBezTo>
                      <a:pt x="40774" y="33403"/>
                      <a:pt x="40456" y="30665"/>
                      <a:pt x="39742" y="27986"/>
                    </a:cubicBezTo>
                    <a:cubicBezTo>
                      <a:pt x="39685" y="27770"/>
                      <a:pt x="39591" y="27555"/>
                      <a:pt x="39704" y="27328"/>
                    </a:cubicBezTo>
                    <a:cubicBezTo>
                      <a:pt x="39747" y="27315"/>
                      <a:pt x="39787" y="27309"/>
                      <a:pt x="39825" y="27309"/>
                    </a:cubicBezTo>
                    <a:cubicBezTo>
                      <a:pt x="40016" y="27309"/>
                      <a:pt x="40145" y="27456"/>
                      <a:pt x="40270" y="27577"/>
                    </a:cubicBezTo>
                    <a:cubicBezTo>
                      <a:pt x="41056" y="28338"/>
                      <a:pt x="41885" y="28683"/>
                      <a:pt x="42750" y="28683"/>
                    </a:cubicBezTo>
                    <a:cubicBezTo>
                      <a:pt x="43435" y="28683"/>
                      <a:pt x="44143" y="28467"/>
                      <a:pt x="44872" y="28068"/>
                    </a:cubicBezTo>
                    <a:cubicBezTo>
                      <a:pt x="45070" y="27959"/>
                      <a:pt x="45277" y="27867"/>
                      <a:pt x="45475" y="27760"/>
                    </a:cubicBezTo>
                    <a:cubicBezTo>
                      <a:pt x="47433" y="26698"/>
                      <a:pt x="49258" y="25444"/>
                      <a:pt x="50891" y="23925"/>
                    </a:cubicBezTo>
                    <a:cubicBezTo>
                      <a:pt x="51388" y="23464"/>
                      <a:pt x="51846" y="22959"/>
                      <a:pt x="52286" y="22445"/>
                    </a:cubicBezTo>
                    <a:cubicBezTo>
                      <a:pt x="52517" y="22173"/>
                      <a:pt x="52704" y="21851"/>
                      <a:pt x="52850" y="21524"/>
                    </a:cubicBezTo>
                    <a:cubicBezTo>
                      <a:pt x="53061" y="21054"/>
                      <a:pt x="52864" y="20650"/>
                      <a:pt x="52396" y="20400"/>
                    </a:cubicBezTo>
                    <a:cubicBezTo>
                      <a:pt x="52118" y="20253"/>
                      <a:pt x="51761" y="20367"/>
                      <a:pt x="51499" y="20095"/>
                    </a:cubicBezTo>
                    <a:cubicBezTo>
                      <a:pt x="51591" y="19901"/>
                      <a:pt x="51707" y="19706"/>
                      <a:pt x="51777" y="19497"/>
                    </a:cubicBezTo>
                    <a:cubicBezTo>
                      <a:pt x="51940" y="19009"/>
                      <a:pt x="51782" y="18676"/>
                      <a:pt x="51335" y="18528"/>
                    </a:cubicBezTo>
                    <a:cubicBezTo>
                      <a:pt x="51218" y="18490"/>
                      <a:pt x="51093" y="18447"/>
                      <a:pt x="50974" y="18447"/>
                    </a:cubicBezTo>
                    <a:cubicBezTo>
                      <a:pt x="50962" y="18447"/>
                      <a:pt x="50950" y="18447"/>
                      <a:pt x="50939" y="18448"/>
                    </a:cubicBezTo>
                    <a:cubicBezTo>
                      <a:pt x="50863" y="18455"/>
                      <a:pt x="50791" y="18459"/>
                      <a:pt x="50724" y="18459"/>
                    </a:cubicBezTo>
                    <a:cubicBezTo>
                      <a:pt x="50340" y="18459"/>
                      <a:pt x="50107" y="18327"/>
                      <a:pt x="50135" y="17760"/>
                    </a:cubicBezTo>
                    <a:cubicBezTo>
                      <a:pt x="50150" y="17483"/>
                      <a:pt x="49851" y="17312"/>
                      <a:pt x="49526" y="17312"/>
                    </a:cubicBezTo>
                    <a:cubicBezTo>
                      <a:pt x="49444" y="17312"/>
                      <a:pt x="49361" y="17323"/>
                      <a:pt x="49281" y="17345"/>
                    </a:cubicBezTo>
                    <a:cubicBezTo>
                      <a:pt x="48747" y="17495"/>
                      <a:pt x="48295" y="17803"/>
                      <a:pt x="47877" y="18151"/>
                    </a:cubicBezTo>
                    <a:cubicBezTo>
                      <a:pt x="46938" y="18932"/>
                      <a:pt x="46015" y="19735"/>
                      <a:pt x="45078" y="20518"/>
                    </a:cubicBezTo>
                    <a:cubicBezTo>
                      <a:pt x="44696" y="20837"/>
                      <a:pt x="44294" y="21131"/>
                      <a:pt x="43894" y="21427"/>
                    </a:cubicBezTo>
                    <a:cubicBezTo>
                      <a:pt x="43738" y="21543"/>
                      <a:pt x="43579" y="21596"/>
                      <a:pt x="43411" y="21596"/>
                    </a:cubicBezTo>
                    <a:cubicBezTo>
                      <a:pt x="43280" y="21596"/>
                      <a:pt x="43145" y="21564"/>
                      <a:pt x="43002" y="21503"/>
                    </a:cubicBezTo>
                    <a:cubicBezTo>
                      <a:pt x="42112" y="21128"/>
                      <a:pt x="41329" y="20585"/>
                      <a:pt x="40649" y="19919"/>
                    </a:cubicBezTo>
                    <a:cubicBezTo>
                      <a:pt x="39484" y="18780"/>
                      <a:pt x="38372" y="17588"/>
                      <a:pt x="37233" y="16424"/>
                    </a:cubicBezTo>
                    <a:cubicBezTo>
                      <a:pt x="36867" y="16049"/>
                      <a:pt x="36719" y="15594"/>
                      <a:pt x="36649" y="15085"/>
                    </a:cubicBezTo>
                    <a:cubicBezTo>
                      <a:pt x="36533" y="14234"/>
                      <a:pt x="36392" y="13385"/>
                      <a:pt x="36239" y="12540"/>
                    </a:cubicBezTo>
                    <a:cubicBezTo>
                      <a:pt x="35825" y="10267"/>
                      <a:pt x="35329" y="8016"/>
                      <a:pt x="34538" y="5840"/>
                    </a:cubicBezTo>
                    <a:cubicBezTo>
                      <a:pt x="34354" y="5331"/>
                      <a:pt x="34492" y="5002"/>
                      <a:pt x="34880" y="4659"/>
                    </a:cubicBezTo>
                    <a:cubicBezTo>
                      <a:pt x="35282" y="4302"/>
                      <a:pt x="35649" y="3891"/>
                      <a:pt x="35973" y="3460"/>
                    </a:cubicBezTo>
                    <a:cubicBezTo>
                      <a:pt x="36332" y="2980"/>
                      <a:pt x="36511" y="2418"/>
                      <a:pt x="36475" y="1804"/>
                    </a:cubicBezTo>
                    <a:cubicBezTo>
                      <a:pt x="36415" y="813"/>
                      <a:pt x="35781" y="206"/>
                      <a:pt x="34811" y="206"/>
                    </a:cubicBezTo>
                    <a:cubicBezTo>
                      <a:pt x="34768" y="206"/>
                      <a:pt x="34725" y="207"/>
                      <a:pt x="34682" y="210"/>
                    </a:cubicBezTo>
                    <a:cubicBezTo>
                      <a:pt x="34068" y="242"/>
                      <a:pt x="33541" y="504"/>
                      <a:pt x="33085" y="887"/>
                    </a:cubicBezTo>
                    <a:cubicBezTo>
                      <a:pt x="32704" y="1207"/>
                      <a:pt x="32364" y="1573"/>
                      <a:pt x="32011" y="1922"/>
                    </a:cubicBezTo>
                    <a:cubicBezTo>
                      <a:pt x="31894" y="2038"/>
                      <a:pt x="31767" y="2097"/>
                      <a:pt x="31630" y="2097"/>
                    </a:cubicBezTo>
                    <a:cubicBezTo>
                      <a:pt x="31555" y="2097"/>
                      <a:pt x="31477" y="2079"/>
                      <a:pt x="31395" y="2043"/>
                    </a:cubicBezTo>
                    <a:cubicBezTo>
                      <a:pt x="31230" y="1971"/>
                      <a:pt x="31074" y="1876"/>
                      <a:pt x="30908" y="1802"/>
                    </a:cubicBezTo>
                    <a:cubicBezTo>
                      <a:pt x="29301" y="1080"/>
                      <a:pt x="27645" y="731"/>
                      <a:pt x="25942" y="731"/>
                    </a:cubicBezTo>
                    <a:cubicBezTo>
                      <a:pt x="25305" y="731"/>
                      <a:pt x="24662" y="780"/>
                      <a:pt x="24013" y="876"/>
                    </a:cubicBezTo>
                    <a:cubicBezTo>
                      <a:pt x="23118" y="1010"/>
                      <a:pt x="22217" y="1143"/>
                      <a:pt x="21375" y="1487"/>
                    </a:cubicBezTo>
                    <a:cubicBezTo>
                      <a:pt x="21169" y="1571"/>
                      <a:pt x="20982" y="1613"/>
                      <a:pt x="20808" y="1613"/>
                    </a:cubicBezTo>
                    <a:cubicBezTo>
                      <a:pt x="20449" y="1613"/>
                      <a:pt x="20146" y="1435"/>
                      <a:pt x="19842" y="1091"/>
                    </a:cubicBezTo>
                    <a:cubicBezTo>
                      <a:pt x="19287" y="462"/>
                      <a:pt x="18537" y="120"/>
                      <a:pt x="17702" y="16"/>
                    </a:cubicBezTo>
                    <a:cubicBezTo>
                      <a:pt x="17621" y="6"/>
                      <a:pt x="17539" y="1"/>
                      <a:pt x="174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488;p42">
                <a:extLst>
                  <a:ext uri="{FF2B5EF4-FFF2-40B4-BE49-F238E27FC236}">
                    <a16:creationId xmlns:a16="http://schemas.microsoft.com/office/drawing/2014/main" id="{4CC2B32A-9FA0-187A-DC5F-9B214FB0CD72}"/>
                  </a:ext>
                </a:extLst>
              </p:cNvPr>
              <p:cNvSpPr/>
              <p:nvPr/>
            </p:nvSpPr>
            <p:spPr>
              <a:xfrm>
                <a:off x="4414900" y="1158900"/>
                <a:ext cx="396575" cy="50717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20287" extrusionOk="0">
                    <a:moveTo>
                      <a:pt x="7337" y="1"/>
                    </a:moveTo>
                    <a:cubicBezTo>
                      <a:pt x="6553" y="1"/>
                      <a:pt x="5760" y="95"/>
                      <a:pt x="4959" y="288"/>
                    </a:cubicBezTo>
                    <a:cubicBezTo>
                      <a:pt x="3765" y="572"/>
                      <a:pt x="2821" y="1276"/>
                      <a:pt x="2245" y="2379"/>
                    </a:cubicBezTo>
                    <a:cubicBezTo>
                      <a:pt x="952" y="4851"/>
                      <a:pt x="0" y="7421"/>
                      <a:pt x="199" y="10280"/>
                    </a:cubicBezTo>
                    <a:cubicBezTo>
                      <a:pt x="199" y="10913"/>
                      <a:pt x="158" y="11549"/>
                      <a:pt x="209" y="12179"/>
                    </a:cubicBezTo>
                    <a:cubicBezTo>
                      <a:pt x="325" y="13628"/>
                      <a:pt x="618" y="15043"/>
                      <a:pt x="1220" y="16377"/>
                    </a:cubicBezTo>
                    <a:cubicBezTo>
                      <a:pt x="2313" y="18802"/>
                      <a:pt x="4678" y="20287"/>
                      <a:pt x="7272" y="20287"/>
                    </a:cubicBezTo>
                    <a:cubicBezTo>
                      <a:pt x="7576" y="20287"/>
                      <a:pt x="7883" y="20266"/>
                      <a:pt x="8192" y="20225"/>
                    </a:cubicBezTo>
                    <a:cubicBezTo>
                      <a:pt x="10285" y="19943"/>
                      <a:pt x="11956" y="18953"/>
                      <a:pt x="13142" y="17222"/>
                    </a:cubicBezTo>
                    <a:cubicBezTo>
                      <a:pt x="14960" y="14573"/>
                      <a:pt x="15863" y="11625"/>
                      <a:pt x="15771" y="8403"/>
                    </a:cubicBezTo>
                    <a:cubicBezTo>
                      <a:pt x="15716" y="6455"/>
                      <a:pt x="15107" y="4676"/>
                      <a:pt x="14005" y="3067"/>
                    </a:cubicBezTo>
                    <a:cubicBezTo>
                      <a:pt x="13434" y="2233"/>
                      <a:pt x="12731" y="1520"/>
                      <a:pt x="11822" y="1075"/>
                    </a:cubicBezTo>
                    <a:cubicBezTo>
                      <a:pt x="10373" y="365"/>
                      <a:pt x="8874" y="1"/>
                      <a:pt x="7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489;p42">
                <a:extLst>
                  <a:ext uri="{FF2B5EF4-FFF2-40B4-BE49-F238E27FC236}">
                    <a16:creationId xmlns:a16="http://schemas.microsoft.com/office/drawing/2014/main" id="{C266D06A-700F-1B80-1F12-C2E765AD7425}"/>
                  </a:ext>
                </a:extLst>
              </p:cNvPr>
              <p:cNvSpPr/>
              <p:nvPr/>
            </p:nvSpPr>
            <p:spPr>
              <a:xfrm>
                <a:off x="4264400" y="1554700"/>
                <a:ext cx="300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2935" extrusionOk="0">
                    <a:moveTo>
                      <a:pt x="776" y="1"/>
                    </a:moveTo>
                    <a:cubicBezTo>
                      <a:pt x="764" y="1"/>
                      <a:pt x="752" y="2"/>
                      <a:pt x="740" y="3"/>
                    </a:cubicBezTo>
                    <a:cubicBezTo>
                      <a:pt x="470" y="31"/>
                      <a:pt x="344" y="226"/>
                      <a:pt x="306" y="449"/>
                    </a:cubicBezTo>
                    <a:cubicBezTo>
                      <a:pt x="192" y="1117"/>
                      <a:pt x="88" y="1786"/>
                      <a:pt x="23" y="2460"/>
                    </a:cubicBezTo>
                    <a:cubicBezTo>
                      <a:pt x="1" y="2690"/>
                      <a:pt x="164" y="2898"/>
                      <a:pt x="419" y="2930"/>
                    </a:cubicBezTo>
                    <a:cubicBezTo>
                      <a:pt x="441" y="2933"/>
                      <a:pt x="462" y="2934"/>
                      <a:pt x="483" y="2934"/>
                    </a:cubicBezTo>
                    <a:cubicBezTo>
                      <a:pt x="710" y="2934"/>
                      <a:pt x="870" y="2774"/>
                      <a:pt x="911" y="2562"/>
                    </a:cubicBezTo>
                    <a:cubicBezTo>
                      <a:pt x="1031" y="1943"/>
                      <a:pt x="1110" y="1315"/>
                      <a:pt x="1201" y="723"/>
                    </a:cubicBezTo>
                    <a:cubicBezTo>
                      <a:pt x="1201" y="644"/>
                      <a:pt x="1201" y="598"/>
                      <a:pt x="1201" y="554"/>
                    </a:cubicBezTo>
                    <a:cubicBezTo>
                      <a:pt x="1200" y="248"/>
                      <a:pt x="1005" y="1"/>
                      <a:pt x="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490;p42">
                <a:extLst>
                  <a:ext uri="{FF2B5EF4-FFF2-40B4-BE49-F238E27FC236}">
                    <a16:creationId xmlns:a16="http://schemas.microsoft.com/office/drawing/2014/main" id="{EDC8A199-9FA9-228A-8AD2-1D226A4A25B8}"/>
                  </a:ext>
                </a:extLst>
              </p:cNvPr>
              <p:cNvSpPr/>
              <p:nvPr/>
            </p:nvSpPr>
            <p:spPr>
              <a:xfrm>
                <a:off x="4332550" y="1343350"/>
                <a:ext cx="29300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584" extrusionOk="0">
                    <a:moveTo>
                      <a:pt x="729" y="0"/>
                    </a:moveTo>
                    <a:cubicBezTo>
                      <a:pt x="528" y="0"/>
                      <a:pt x="385" y="150"/>
                      <a:pt x="325" y="339"/>
                    </a:cubicBezTo>
                    <a:cubicBezTo>
                      <a:pt x="207" y="727"/>
                      <a:pt x="113" y="1123"/>
                      <a:pt x="49" y="1524"/>
                    </a:cubicBezTo>
                    <a:cubicBezTo>
                      <a:pt x="6" y="1788"/>
                      <a:pt x="1" y="2057"/>
                      <a:pt x="33" y="2323"/>
                    </a:cubicBezTo>
                    <a:cubicBezTo>
                      <a:pt x="45" y="2422"/>
                      <a:pt x="200" y="2550"/>
                      <a:pt x="311" y="2577"/>
                    </a:cubicBezTo>
                    <a:cubicBezTo>
                      <a:pt x="330" y="2582"/>
                      <a:pt x="351" y="2584"/>
                      <a:pt x="372" y="2584"/>
                    </a:cubicBezTo>
                    <a:cubicBezTo>
                      <a:pt x="475" y="2584"/>
                      <a:pt x="602" y="2535"/>
                      <a:pt x="666" y="2468"/>
                    </a:cubicBezTo>
                    <a:cubicBezTo>
                      <a:pt x="784" y="2344"/>
                      <a:pt x="890" y="2177"/>
                      <a:pt x="928" y="2009"/>
                    </a:cubicBezTo>
                    <a:cubicBezTo>
                      <a:pt x="1027" y="1570"/>
                      <a:pt x="1084" y="1121"/>
                      <a:pt x="1166" y="629"/>
                    </a:cubicBezTo>
                    <a:cubicBezTo>
                      <a:pt x="1170" y="600"/>
                      <a:pt x="1172" y="570"/>
                      <a:pt x="1172" y="541"/>
                    </a:cubicBezTo>
                    <a:cubicBezTo>
                      <a:pt x="1168" y="300"/>
                      <a:pt x="1092" y="81"/>
                      <a:pt x="843" y="15"/>
                    </a:cubicBezTo>
                    <a:cubicBezTo>
                      <a:pt x="803" y="5"/>
                      <a:pt x="765" y="0"/>
                      <a:pt x="7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491;p42">
                <a:extLst>
                  <a:ext uri="{FF2B5EF4-FFF2-40B4-BE49-F238E27FC236}">
                    <a16:creationId xmlns:a16="http://schemas.microsoft.com/office/drawing/2014/main" id="{587372A9-BFD5-3433-5757-891AD4EDC4D9}"/>
                  </a:ext>
                </a:extLst>
              </p:cNvPr>
              <p:cNvSpPr/>
              <p:nvPr/>
            </p:nvSpPr>
            <p:spPr>
              <a:xfrm>
                <a:off x="4361250" y="1653600"/>
                <a:ext cx="2650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2621" extrusionOk="0">
                    <a:moveTo>
                      <a:pt x="648" y="0"/>
                    </a:moveTo>
                    <a:cubicBezTo>
                      <a:pt x="471" y="0"/>
                      <a:pt x="295" y="82"/>
                      <a:pt x="269" y="232"/>
                    </a:cubicBezTo>
                    <a:cubicBezTo>
                      <a:pt x="155" y="886"/>
                      <a:pt x="63" y="1546"/>
                      <a:pt x="15" y="2209"/>
                    </a:cubicBezTo>
                    <a:cubicBezTo>
                      <a:pt x="0" y="2429"/>
                      <a:pt x="191" y="2617"/>
                      <a:pt x="453" y="2620"/>
                    </a:cubicBezTo>
                    <a:cubicBezTo>
                      <a:pt x="455" y="2620"/>
                      <a:pt x="457" y="2620"/>
                      <a:pt x="459" y="2620"/>
                    </a:cubicBezTo>
                    <a:cubicBezTo>
                      <a:pt x="716" y="2620"/>
                      <a:pt x="868" y="2439"/>
                      <a:pt x="906" y="2214"/>
                    </a:cubicBezTo>
                    <a:cubicBezTo>
                      <a:pt x="973" y="1820"/>
                      <a:pt x="994" y="1420"/>
                      <a:pt x="1040" y="973"/>
                    </a:cubicBezTo>
                    <a:cubicBezTo>
                      <a:pt x="1040" y="799"/>
                      <a:pt x="1060" y="575"/>
                      <a:pt x="1035" y="357"/>
                    </a:cubicBezTo>
                    <a:cubicBezTo>
                      <a:pt x="1014" y="176"/>
                      <a:pt x="915" y="21"/>
                      <a:pt x="702" y="3"/>
                    </a:cubicBezTo>
                    <a:cubicBezTo>
                      <a:pt x="684" y="1"/>
                      <a:pt x="666" y="0"/>
                      <a:pt x="6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492;p42">
                <a:extLst>
                  <a:ext uri="{FF2B5EF4-FFF2-40B4-BE49-F238E27FC236}">
                    <a16:creationId xmlns:a16="http://schemas.microsoft.com/office/drawing/2014/main" id="{995C0009-3FA0-2BD7-35A5-3165A667C56E}"/>
                  </a:ext>
                </a:extLst>
              </p:cNvPr>
              <p:cNvSpPr/>
              <p:nvPr/>
            </p:nvSpPr>
            <p:spPr>
              <a:xfrm>
                <a:off x="4273400" y="1130975"/>
                <a:ext cx="2685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2736" extrusionOk="0">
                    <a:moveTo>
                      <a:pt x="636" y="1"/>
                    </a:moveTo>
                    <a:cubicBezTo>
                      <a:pt x="426" y="1"/>
                      <a:pt x="259" y="145"/>
                      <a:pt x="221" y="352"/>
                    </a:cubicBezTo>
                    <a:cubicBezTo>
                      <a:pt x="96" y="1011"/>
                      <a:pt x="0" y="1679"/>
                      <a:pt x="55" y="2356"/>
                    </a:cubicBezTo>
                    <a:cubicBezTo>
                      <a:pt x="69" y="2545"/>
                      <a:pt x="194" y="2701"/>
                      <a:pt x="385" y="2729"/>
                    </a:cubicBezTo>
                    <a:cubicBezTo>
                      <a:pt x="414" y="2734"/>
                      <a:pt x="442" y="2736"/>
                      <a:pt x="469" y="2736"/>
                    </a:cubicBezTo>
                    <a:cubicBezTo>
                      <a:pt x="682" y="2736"/>
                      <a:pt x="848" y="2607"/>
                      <a:pt x="890" y="2392"/>
                    </a:cubicBezTo>
                    <a:cubicBezTo>
                      <a:pt x="965" y="1997"/>
                      <a:pt x="989" y="1590"/>
                      <a:pt x="1035" y="1190"/>
                    </a:cubicBezTo>
                    <a:lnTo>
                      <a:pt x="1022" y="1188"/>
                    </a:lnTo>
                    <a:cubicBezTo>
                      <a:pt x="1040" y="964"/>
                      <a:pt x="1074" y="739"/>
                      <a:pt x="1073" y="516"/>
                    </a:cubicBezTo>
                    <a:cubicBezTo>
                      <a:pt x="1071" y="278"/>
                      <a:pt x="976" y="56"/>
                      <a:pt x="724" y="9"/>
                    </a:cubicBezTo>
                    <a:cubicBezTo>
                      <a:pt x="694" y="3"/>
                      <a:pt x="665" y="1"/>
                      <a:pt x="6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493;p42">
                <a:extLst>
                  <a:ext uri="{FF2B5EF4-FFF2-40B4-BE49-F238E27FC236}">
                    <a16:creationId xmlns:a16="http://schemas.microsoft.com/office/drawing/2014/main" id="{0E1D5ACB-68A0-0768-1AA2-9E29F154284B}"/>
                  </a:ext>
                </a:extLst>
              </p:cNvPr>
              <p:cNvSpPr/>
              <p:nvPr/>
            </p:nvSpPr>
            <p:spPr>
              <a:xfrm>
                <a:off x="4731800" y="1821350"/>
                <a:ext cx="2815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309" extrusionOk="0">
                    <a:moveTo>
                      <a:pt x="718" y="1"/>
                    </a:moveTo>
                    <a:cubicBezTo>
                      <a:pt x="554" y="1"/>
                      <a:pt x="407" y="94"/>
                      <a:pt x="362" y="243"/>
                    </a:cubicBezTo>
                    <a:cubicBezTo>
                      <a:pt x="196" y="795"/>
                      <a:pt x="0" y="1348"/>
                      <a:pt x="73" y="1941"/>
                    </a:cubicBezTo>
                    <a:cubicBezTo>
                      <a:pt x="98" y="2138"/>
                      <a:pt x="239" y="2262"/>
                      <a:pt x="420" y="2299"/>
                    </a:cubicBezTo>
                    <a:cubicBezTo>
                      <a:pt x="450" y="2305"/>
                      <a:pt x="478" y="2308"/>
                      <a:pt x="506" y="2308"/>
                    </a:cubicBezTo>
                    <a:cubicBezTo>
                      <a:pt x="656" y="2308"/>
                      <a:pt x="780" y="2223"/>
                      <a:pt x="864" y="2080"/>
                    </a:cubicBezTo>
                    <a:cubicBezTo>
                      <a:pt x="1099" y="1677"/>
                      <a:pt x="1060" y="1217"/>
                      <a:pt x="1115" y="844"/>
                    </a:cubicBezTo>
                    <a:cubicBezTo>
                      <a:pt x="1115" y="646"/>
                      <a:pt x="1126" y="510"/>
                      <a:pt x="1112" y="379"/>
                    </a:cubicBezTo>
                    <a:cubicBezTo>
                      <a:pt x="1091" y="188"/>
                      <a:pt x="990" y="39"/>
                      <a:pt x="791" y="7"/>
                    </a:cubicBezTo>
                    <a:cubicBezTo>
                      <a:pt x="767" y="3"/>
                      <a:pt x="742" y="1"/>
                      <a:pt x="7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494;p42">
                <a:extLst>
                  <a:ext uri="{FF2B5EF4-FFF2-40B4-BE49-F238E27FC236}">
                    <a16:creationId xmlns:a16="http://schemas.microsoft.com/office/drawing/2014/main" id="{7061B680-CAD0-22B9-9214-A6A460A37EEB}"/>
                  </a:ext>
                </a:extLst>
              </p:cNvPr>
              <p:cNvSpPr/>
              <p:nvPr/>
            </p:nvSpPr>
            <p:spPr>
              <a:xfrm>
                <a:off x="4480575" y="1018350"/>
                <a:ext cx="25925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2020" extrusionOk="0">
                    <a:moveTo>
                      <a:pt x="557" y="0"/>
                    </a:moveTo>
                    <a:cubicBezTo>
                      <a:pt x="369" y="0"/>
                      <a:pt x="261" y="142"/>
                      <a:pt x="195" y="293"/>
                    </a:cubicBezTo>
                    <a:cubicBezTo>
                      <a:pt x="13" y="706"/>
                      <a:pt x="0" y="1151"/>
                      <a:pt x="45" y="1591"/>
                    </a:cubicBezTo>
                    <a:cubicBezTo>
                      <a:pt x="68" y="1821"/>
                      <a:pt x="208" y="2011"/>
                      <a:pt x="463" y="2019"/>
                    </a:cubicBezTo>
                    <a:cubicBezTo>
                      <a:pt x="469" y="2019"/>
                      <a:pt x="475" y="2020"/>
                      <a:pt x="481" y="2020"/>
                    </a:cubicBezTo>
                    <a:cubicBezTo>
                      <a:pt x="731" y="2020"/>
                      <a:pt x="852" y="1823"/>
                      <a:pt x="908" y="1609"/>
                    </a:cubicBezTo>
                    <a:cubicBezTo>
                      <a:pt x="973" y="1354"/>
                      <a:pt x="1000" y="1089"/>
                      <a:pt x="1017" y="993"/>
                    </a:cubicBezTo>
                    <a:cubicBezTo>
                      <a:pt x="1017" y="695"/>
                      <a:pt x="1036" y="559"/>
                      <a:pt x="1012" y="432"/>
                    </a:cubicBezTo>
                    <a:cubicBezTo>
                      <a:pt x="969" y="202"/>
                      <a:pt x="849" y="24"/>
                      <a:pt x="591" y="2"/>
                    </a:cubicBezTo>
                    <a:cubicBezTo>
                      <a:pt x="580" y="1"/>
                      <a:pt x="568" y="0"/>
                      <a:pt x="5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495;p42">
                <a:extLst>
                  <a:ext uri="{FF2B5EF4-FFF2-40B4-BE49-F238E27FC236}">
                    <a16:creationId xmlns:a16="http://schemas.microsoft.com/office/drawing/2014/main" id="{C3982F09-9446-8AAA-8F64-F5A996D13952}"/>
                  </a:ext>
                </a:extLst>
              </p:cNvPr>
              <p:cNvSpPr/>
              <p:nvPr/>
            </p:nvSpPr>
            <p:spPr>
              <a:xfrm>
                <a:off x="4866675" y="1459850"/>
                <a:ext cx="2857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092" extrusionOk="0">
                    <a:moveTo>
                      <a:pt x="583" y="0"/>
                    </a:moveTo>
                    <a:cubicBezTo>
                      <a:pt x="367" y="0"/>
                      <a:pt x="242" y="160"/>
                      <a:pt x="198" y="314"/>
                    </a:cubicBezTo>
                    <a:cubicBezTo>
                      <a:pt x="102" y="653"/>
                      <a:pt x="64" y="1008"/>
                      <a:pt x="0" y="1371"/>
                    </a:cubicBezTo>
                    <a:cubicBezTo>
                      <a:pt x="30" y="1538"/>
                      <a:pt x="30" y="1725"/>
                      <a:pt x="99" y="1878"/>
                    </a:cubicBezTo>
                    <a:cubicBezTo>
                      <a:pt x="145" y="1979"/>
                      <a:pt x="289" y="2079"/>
                      <a:pt x="398" y="2090"/>
                    </a:cubicBezTo>
                    <a:cubicBezTo>
                      <a:pt x="408" y="2091"/>
                      <a:pt x="418" y="2092"/>
                      <a:pt x="429" y="2092"/>
                    </a:cubicBezTo>
                    <a:cubicBezTo>
                      <a:pt x="544" y="2092"/>
                      <a:pt x="708" y="2033"/>
                      <a:pt x="745" y="1955"/>
                    </a:cubicBezTo>
                    <a:cubicBezTo>
                      <a:pt x="996" y="1428"/>
                      <a:pt x="1142" y="870"/>
                      <a:pt x="985" y="287"/>
                    </a:cubicBezTo>
                    <a:cubicBezTo>
                      <a:pt x="940" y="121"/>
                      <a:pt x="788" y="0"/>
                      <a:pt x="5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496;p42">
                <a:extLst>
                  <a:ext uri="{FF2B5EF4-FFF2-40B4-BE49-F238E27FC236}">
                    <a16:creationId xmlns:a16="http://schemas.microsoft.com/office/drawing/2014/main" id="{5ECCAAB9-1BBB-4985-61BB-8FF450ECB8E9}"/>
                  </a:ext>
                </a:extLst>
              </p:cNvPr>
              <p:cNvSpPr/>
              <p:nvPr/>
            </p:nvSpPr>
            <p:spPr>
              <a:xfrm>
                <a:off x="4602225" y="1704800"/>
                <a:ext cx="282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2022" extrusionOk="0">
                    <a:moveTo>
                      <a:pt x="647" y="1"/>
                    </a:moveTo>
                    <a:cubicBezTo>
                      <a:pt x="580" y="1"/>
                      <a:pt x="520" y="18"/>
                      <a:pt x="483" y="56"/>
                    </a:cubicBezTo>
                    <a:cubicBezTo>
                      <a:pt x="165" y="388"/>
                      <a:pt x="1" y="1364"/>
                      <a:pt x="214" y="1795"/>
                    </a:cubicBezTo>
                    <a:cubicBezTo>
                      <a:pt x="265" y="1897"/>
                      <a:pt x="406" y="1986"/>
                      <a:pt x="522" y="2013"/>
                    </a:cubicBezTo>
                    <a:cubicBezTo>
                      <a:pt x="548" y="2018"/>
                      <a:pt x="574" y="2021"/>
                      <a:pt x="599" y="2021"/>
                    </a:cubicBezTo>
                    <a:cubicBezTo>
                      <a:pt x="756" y="2021"/>
                      <a:pt x="887" y="1910"/>
                      <a:pt x="936" y="1763"/>
                    </a:cubicBezTo>
                    <a:cubicBezTo>
                      <a:pt x="1031" y="1476"/>
                      <a:pt x="1078" y="1172"/>
                      <a:pt x="1130" y="943"/>
                    </a:cubicBezTo>
                    <a:cubicBezTo>
                      <a:pt x="1110" y="689"/>
                      <a:pt x="1098" y="514"/>
                      <a:pt x="1080" y="339"/>
                    </a:cubicBezTo>
                    <a:cubicBezTo>
                      <a:pt x="1076" y="297"/>
                      <a:pt x="1053" y="257"/>
                      <a:pt x="1039" y="215"/>
                    </a:cubicBezTo>
                    <a:cubicBezTo>
                      <a:pt x="997" y="91"/>
                      <a:pt x="802" y="1"/>
                      <a:pt x="6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497;p42">
                <a:extLst>
                  <a:ext uri="{FF2B5EF4-FFF2-40B4-BE49-F238E27FC236}">
                    <a16:creationId xmlns:a16="http://schemas.microsoft.com/office/drawing/2014/main" id="{82732286-6A61-9F83-EC81-DAB0227760EF}"/>
                  </a:ext>
                </a:extLst>
              </p:cNvPr>
              <p:cNvSpPr/>
              <p:nvPr/>
            </p:nvSpPr>
            <p:spPr>
              <a:xfrm>
                <a:off x="4846150" y="1206350"/>
                <a:ext cx="28850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84" extrusionOk="0">
                    <a:moveTo>
                      <a:pt x="657" y="1"/>
                    </a:moveTo>
                    <a:cubicBezTo>
                      <a:pt x="535" y="1"/>
                      <a:pt x="425" y="76"/>
                      <a:pt x="351" y="180"/>
                    </a:cubicBezTo>
                    <a:cubicBezTo>
                      <a:pt x="81" y="562"/>
                      <a:pt x="66" y="1019"/>
                      <a:pt x="10" y="1520"/>
                    </a:cubicBezTo>
                    <a:cubicBezTo>
                      <a:pt x="10" y="1553"/>
                      <a:pt x="0" y="1646"/>
                      <a:pt x="11" y="1732"/>
                    </a:cubicBezTo>
                    <a:cubicBezTo>
                      <a:pt x="46" y="1968"/>
                      <a:pt x="141" y="2175"/>
                      <a:pt x="410" y="2184"/>
                    </a:cubicBezTo>
                    <a:cubicBezTo>
                      <a:pt x="415" y="2184"/>
                      <a:pt x="420" y="2184"/>
                      <a:pt x="425" y="2184"/>
                    </a:cubicBezTo>
                    <a:cubicBezTo>
                      <a:pt x="603" y="2184"/>
                      <a:pt x="774" y="2084"/>
                      <a:pt x="823" y="1902"/>
                    </a:cubicBezTo>
                    <a:cubicBezTo>
                      <a:pt x="961" y="1385"/>
                      <a:pt x="1153" y="872"/>
                      <a:pt x="1067" y="325"/>
                    </a:cubicBezTo>
                    <a:cubicBezTo>
                      <a:pt x="1050" y="220"/>
                      <a:pt x="923" y="106"/>
                      <a:pt x="819" y="46"/>
                    </a:cubicBezTo>
                    <a:cubicBezTo>
                      <a:pt x="764" y="15"/>
                      <a:pt x="709" y="1"/>
                      <a:pt x="6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498;p42">
                <a:extLst>
                  <a:ext uri="{FF2B5EF4-FFF2-40B4-BE49-F238E27FC236}">
                    <a16:creationId xmlns:a16="http://schemas.microsoft.com/office/drawing/2014/main" id="{5B9355A0-0473-A3C8-D5FF-7E2F8D834F48}"/>
                  </a:ext>
                </a:extLst>
              </p:cNvPr>
              <p:cNvSpPr/>
              <p:nvPr/>
            </p:nvSpPr>
            <p:spPr>
              <a:xfrm>
                <a:off x="4833825" y="1684250"/>
                <a:ext cx="267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032" extrusionOk="0">
                    <a:moveTo>
                      <a:pt x="603" y="1"/>
                    </a:moveTo>
                    <a:cubicBezTo>
                      <a:pt x="406" y="1"/>
                      <a:pt x="270" y="149"/>
                      <a:pt x="223" y="333"/>
                    </a:cubicBezTo>
                    <a:cubicBezTo>
                      <a:pt x="125" y="715"/>
                      <a:pt x="69" y="1108"/>
                      <a:pt x="26" y="1500"/>
                    </a:cubicBezTo>
                    <a:cubicBezTo>
                      <a:pt x="1" y="1737"/>
                      <a:pt x="126" y="1927"/>
                      <a:pt x="358" y="2013"/>
                    </a:cubicBezTo>
                    <a:cubicBezTo>
                      <a:pt x="392" y="2026"/>
                      <a:pt x="427" y="2032"/>
                      <a:pt x="462" y="2032"/>
                    </a:cubicBezTo>
                    <a:cubicBezTo>
                      <a:pt x="650" y="2032"/>
                      <a:pt x="838" y="1854"/>
                      <a:pt x="909" y="1574"/>
                    </a:cubicBezTo>
                    <a:cubicBezTo>
                      <a:pt x="984" y="1277"/>
                      <a:pt x="1026" y="970"/>
                      <a:pt x="1068" y="751"/>
                    </a:cubicBezTo>
                    <a:cubicBezTo>
                      <a:pt x="1054" y="576"/>
                      <a:pt x="1052" y="488"/>
                      <a:pt x="1038" y="400"/>
                    </a:cubicBezTo>
                    <a:cubicBezTo>
                      <a:pt x="1006" y="210"/>
                      <a:pt x="893" y="64"/>
                      <a:pt x="718" y="17"/>
                    </a:cubicBezTo>
                    <a:cubicBezTo>
                      <a:pt x="677" y="6"/>
                      <a:pt x="639" y="1"/>
                      <a:pt x="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499;p42">
                <a:extLst>
                  <a:ext uri="{FF2B5EF4-FFF2-40B4-BE49-F238E27FC236}">
                    <a16:creationId xmlns:a16="http://schemas.microsoft.com/office/drawing/2014/main" id="{D92E8CAF-2AE9-6915-C865-5947E15FD4B3}"/>
                  </a:ext>
                </a:extLst>
              </p:cNvPr>
              <p:cNvSpPr/>
              <p:nvPr/>
            </p:nvSpPr>
            <p:spPr>
              <a:xfrm>
                <a:off x="4757975" y="1098700"/>
                <a:ext cx="27750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142" extrusionOk="0">
                    <a:moveTo>
                      <a:pt x="607" y="0"/>
                    </a:moveTo>
                    <a:cubicBezTo>
                      <a:pt x="457" y="0"/>
                      <a:pt x="337" y="90"/>
                      <a:pt x="253" y="232"/>
                    </a:cubicBezTo>
                    <a:cubicBezTo>
                      <a:pt x="40" y="590"/>
                      <a:pt x="75" y="999"/>
                      <a:pt x="5" y="1431"/>
                    </a:cubicBezTo>
                    <a:cubicBezTo>
                      <a:pt x="1" y="1505"/>
                      <a:pt x="1" y="1579"/>
                      <a:pt x="6" y="1653"/>
                    </a:cubicBezTo>
                    <a:cubicBezTo>
                      <a:pt x="27" y="1877"/>
                      <a:pt x="69" y="2106"/>
                      <a:pt x="346" y="2138"/>
                    </a:cubicBezTo>
                    <a:cubicBezTo>
                      <a:pt x="370" y="2141"/>
                      <a:pt x="392" y="2142"/>
                      <a:pt x="414" y="2142"/>
                    </a:cubicBezTo>
                    <a:cubicBezTo>
                      <a:pt x="628" y="2142"/>
                      <a:pt x="790" y="2015"/>
                      <a:pt x="841" y="1800"/>
                    </a:cubicBezTo>
                    <a:cubicBezTo>
                      <a:pt x="953" y="1332"/>
                      <a:pt x="1109" y="863"/>
                      <a:pt x="1028" y="370"/>
                    </a:cubicBezTo>
                    <a:cubicBezTo>
                      <a:pt x="998" y="180"/>
                      <a:pt x="868" y="48"/>
                      <a:pt x="687" y="9"/>
                    </a:cubicBezTo>
                    <a:cubicBezTo>
                      <a:pt x="659" y="3"/>
                      <a:pt x="633" y="0"/>
                      <a:pt x="6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500;p42">
                <a:extLst>
                  <a:ext uri="{FF2B5EF4-FFF2-40B4-BE49-F238E27FC236}">
                    <a16:creationId xmlns:a16="http://schemas.microsoft.com/office/drawing/2014/main" id="{E7F3D742-E632-717D-A64E-34A8C95193AC}"/>
                  </a:ext>
                </a:extLst>
              </p:cNvPr>
              <p:cNvSpPr/>
              <p:nvPr/>
            </p:nvSpPr>
            <p:spPr>
              <a:xfrm>
                <a:off x="4287825" y="1869400"/>
                <a:ext cx="26200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2298" extrusionOk="0">
                    <a:moveTo>
                      <a:pt x="488" y="1"/>
                    </a:moveTo>
                    <a:cubicBezTo>
                      <a:pt x="486" y="1"/>
                      <a:pt x="485" y="1"/>
                      <a:pt x="483" y="1"/>
                    </a:cubicBezTo>
                    <a:cubicBezTo>
                      <a:pt x="371" y="4"/>
                      <a:pt x="194" y="111"/>
                      <a:pt x="166" y="207"/>
                    </a:cubicBezTo>
                    <a:cubicBezTo>
                      <a:pt x="80" y="504"/>
                      <a:pt x="52" y="819"/>
                      <a:pt x="1" y="1130"/>
                    </a:cubicBezTo>
                    <a:cubicBezTo>
                      <a:pt x="42" y="1448"/>
                      <a:pt x="62" y="1763"/>
                      <a:pt x="137" y="2067"/>
                    </a:cubicBezTo>
                    <a:cubicBezTo>
                      <a:pt x="161" y="2162"/>
                      <a:pt x="324" y="2258"/>
                      <a:pt x="440" y="2286"/>
                    </a:cubicBezTo>
                    <a:cubicBezTo>
                      <a:pt x="470" y="2294"/>
                      <a:pt x="500" y="2297"/>
                      <a:pt x="530" y="2297"/>
                    </a:cubicBezTo>
                    <a:cubicBezTo>
                      <a:pt x="691" y="2297"/>
                      <a:pt x="834" y="2192"/>
                      <a:pt x="864" y="2046"/>
                    </a:cubicBezTo>
                    <a:cubicBezTo>
                      <a:pt x="988" y="1429"/>
                      <a:pt x="1048" y="800"/>
                      <a:pt x="809" y="193"/>
                    </a:cubicBezTo>
                    <a:cubicBezTo>
                      <a:pt x="772" y="97"/>
                      <a:pt x="599" y="1"/>
                      <a:pt x="4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501;p42">
                <a:extLst>
                  <a:ext uri="{FF2B5EF4-FFF2-40B4-BE49-F238E27FC236}">
                    <a16:creationId xmlns:a16="http://schemas.microsoft.com/office/drawing/2014/main" id="{726BF445-0401-2162-D642-EB0A1568BEDC}"/>
                  </a:ext>
                </a:extLst>
              </p:cNvPr>
              <p:cNvSpPr/>
              <p:nvPr/>
            </p:nvSpPr>
            <p:spPr>
              <a:xfrm>
                <a:off x="4831775" y="1880725"/>
                <a:ext cx="24700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2005" extrusionOk="0">
                    <a:moveTo>
                      <a:pt x="576" y="0"/>
                    </a:moveTo>
                    <a:cubicBezTo>
                      <a:pt x="566" y="0"/>
                      <a:pt x="556" y="0"/>
                      <a:pt x="546" y="1"/>
                    </a:cubicBezTo>
                    <a:cubicBezTo>
                      <a:pt x="355" y="11"/>
                      <a:pt x="185" y="125"/>
                      <a:pt x="155" y="315"/>
                    </a:cubicBezTo>
                    <a:cubicBezTo>
                      <a:pt x="83" y="754"/>
                      <a:pt x="34" y="1199"/>
                      <a:pt x="9" y="1644"/>
                    </a:cubicBezTo>
                    <a:cubicBezTo>
                      <a:pt x="1" y="1836"/>
                      <a:pt x="166" y="1968"/>
                      <a:pt x="353" y="1999"/>
                    </a:cubicBezTo>
                    <a:cubicBezTo>
                      <a:pt x="375" y="2003"/>
                      <a:pt x="397" y="2005"/>
                      <a:pt x="419" y="2005"/>
                    </a:cubicBezTo>
                    <a:cubicBezTo>
                      <a:pt x="581" y="2005"/>
                      <a:pt x="729" y="1901"/>
                      <a:pt x="783" y="1744"/>
                    </a:cubicBezTo>
                    <a:cubicBezTo>
                      <a:pt x="890" y="1406"/>
                      <a:pt x="940" y="1050"/>
                      <a:pt x="972" y="900"/>
                    </a:cubicBezTo>
                    <a:cubicBezTo>
                      <a:pt x="972" y="605"/>
                      <a:pt x="988" y="511"/>
                      <a:pt x="968" y="426"/>
                    </a:cubicBezTo>
                    <a:cubicBezTo>
                      <a:pt x="920" y="207"/>
                      <a:pt x="835" y="0"/>
                      <a:pt x="5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502;p42">
                <a:extLst>
                  <a:ext uri="{FF2B5EF4-FFF2-40B4-BE49-F238E27FC236}">
                    <a16:creationId xmlns:a16="http://schemas.microsoft.com/office/drawing/2014/main" id="{6D2D1520-883A-073A-6A3F-1805AFCFA142}"/>
                  </a:ext>
                </a:extLst>
              </p:cNvPr>
              <p:cNvSpPr/>
              <p:nvPr/>
            </p:nvSpPr>
            <p:spPr>
              <a:xfrm>
                <a:off x="4448500" y="1769825"/>
                <a:ext cx="26125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947" extrusionOk="0">
                    <a:moveTo>
                      <a:pt x="608" y="1"/>
                    </a:moveTo>
                    <a:cubicBezTo>
                      <a:pt x="406" y="1"/>
                      <a:pt x="252" y="109"/>
                      <a:pt x="204" y="329"/>
                    </a:cubicBezTo>
                    <a:cubicBezTo>
                      <a:pt x="113" y="761"/>
                      <a:pt x="0" y="1196"/>
                      <a:pt x="117" y="1640"/>
                    </a:cubicBezTo>
                    <a:cubicBezTo>
                      <a:pt x="166" y="1824"/>
                      <a:pt x="294" y="1944"/>
                      <a:pt x="495" y="1947"/>
                    </a:cubicBezTo>
                    <a:cubicBezTo>
                      <a:pt x="500" y="1947"/>
                      <a:pt x="505" y="1947"/>
                      <a:pt x="510" y="1947"/>
                    </a:cubicBezTo>
                    <a:cubicBezTo>
                      <a:pt x="696" y="1947"/>
                      <a:pt x="862" y="1872"/>
                      <a:pt x="907" y="1686"/>
                    </a:cubicBezTo>
                    <a:cubicBezTo>
                      <a:pt x="978" y="1387"/>
                      <a:pt x="1010" y="1079"/>
                      <a:pt x="1045" y="863"/>
                    </a:cubicBezTo>
                    <a:cubicBezTo>
                      <a:pt x="1031" y="640"/>
                      <a:pt x="1029" y="506"/>
                      <a:pt x="1014" y="375"/>
                    </a:cubicBezTo>
                    <a:cubicBezTo>
                      <a:pt x="990" y="184"/>
                      <a:pt x="890" y="35"/>
                      <a:pt x="696" y="7"/>
                    </a:cubicBezTo>
                    <a:cubicBezTo>
                      <a:pt x="666" y="3"/>
                      <a:pt x="637" y="1"/>
                      <a:pt x="6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6" name="Google Shape;503;p42">
              <a:extLst>
                <a:ext uri="{FF2B5EF4-FFF2-40B4-BE49-F238E27FC236}">
                  <a16:creationId xmlns:a16="http://schemas.microsoft.com/office/drawing/2014/main" id="{E0FB2DDA-476C-616D-E351-E8A348B7E055}"/>
                </a:ext>
              </a:extLst>
            </p:cNvPr>
            <p:cNvGrpSpPr/>
            <p:nvPr/>
          </p:nvGrpSpPr>
          <p:grpSpPr>
            <a:xfrm>
              <a:off x="1596086" y="2030980"/>
              <a:ext cx="575350" cy="253362"/>
              <a:chOff x="2818575" y="3138200"/>
              <a:chExt cx="630175" cy="277475"/>
            </a:xfrm>
          </p:grpSpPr>
          <p:sp>
            <p:nvSpPr>
              <p:cNvPr id="1067" name="Google Shape;504;p42">
                <a:extLst>
                  <a:ext uri="{FF2B5EF4-FFF2-40B4-BE49-F238E27FC236}">
                    <a16:creationId xmlns:a16="http://schemas.microsoft.com/office/drawing/2014/main" id="{707AFEB0-758C-BAED-C512-FECC0EBCDCBF}"/>
                  </a:ext>
                </a:extLst>
              </p:cNvPr>
              <p:cNvSpPr/>
              <p:nvPr/>
            </p:nvSpPr>
            <p:spPr>
              <a:xfrm>
                <a:off x="2970725" y="3216775"/>
                <a:ext cx="316250" cy="198900"/>
              </a:xfrm>
              <a:custGeom>
                <a:avLst/>
                <a:gdLst/>
                <a:ahLst/>
                <a:cxnLst/>
                <a:rect l="l" t="t" r="r" b="b"/>
                <a:pathLst>
                  <a:path w="12650" h="7956" extrusionOk="0">
                    <a:moveTo>
                      <a:pt x="3827" y="1"/>
                    </a:moveTo>
                    <a:cubicBezTo>
                      <a:pt x="1714" y="1"/>
                      <a:pt x="0" y="1781"/>
                      <a:pt x="0" y="3979"/>
                    </a:cubicBezTo>
                    <a:cubicBezTo>
                      <a:pt x="0" y="6175"/>
                      <a:pt x="1714" y="7955"/>
                      <a:pt x="3827" y="7955"/>
                    </a:cubicBezTo>
                    <a:cubicBezTo>
                      <a:pt x="4783" y="7955"/>
                      <a:pt x="5655" y="7589"/>
                      <a:pt x="6325" y="6987"/>
                    </a:cubicBezTo>
                    <a:cubicBezTo>
                      <a:pt x="6996" y="7589"/>
                      <a:pt x="7868" y="7955"/>
                      <a:pt x="8823" y="7955"/>
                    </a:cubicBezTo>
                    <a:cubicBezTo>
                      <a:pt x="10937" y="7955"/>
                      <a:pt x="12649" y="6175"/>
                      <a:pt x="12649" y="3979"/>
                    </a:cubicBezTo>
                    <a:cubicBezTo>
                      <a:pt x="12649" y="1781"/>
                      <a:pt x="10937" y="1"/>
                      <a:pt x="8823" y="1"/>
                    </a:cubicBezTo>
                    <a:cubicBezTo>
                      <a:pt x="7868" y="1"/>
                      <a:pt x="6996" y="368"/>
                      <a:pt x="6325" y="970"/>
                    </a:cubicBezTo>
                    <a:cubicBezTo>
                      <a:pt x="5655" y="368"/>
                      <a:pt x="4783" y="1"/>
                      <a:pt x="38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505;p42">
                <a:extLst>
                  <a:ext uri="{FF2B5EF4-FFF2-40B4-BE49-F238E27FC236}">
                    <a16:creationId xmlns:a16="http://schemas.microsoft.com/office/drawing/2014/main" id="{2B1C58E5-F911-E50A-2C33-4B657C80F068}"/>
                  </a:ext>
                </a:extLst>
              </p:cNvPr>
              <p:cNvSpPr/>
              <p:nvPr/>
            </p:nvSpPr>
            <p:spPr>
              <a:xfrm>
                <a:off x="3044750" y="3180150"/>
                <a:ext cx="1701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3461" extrusionOk="0">
                    <a:moveTo>
                      <a:pt x="3403" y="1"/>
                    </a:moveTo>
                    <a:cubicBezTo>
                      <a:pt x="1524" y="1"/>
                      <a:pt x="0" y="776"/>
                      <a:pt x="0" y="1731"/>
                    </a:cubicBezTo>
                    <a:cubicBezTo>
                      <a:pt x="0" y="2687"/>
                      <a:pt x="1524" y="3461"/>
                      <a:pt x="3403" y="3461"/>
                    </a:cubicBezTo>
                    <a:cubicBezTo>
                      <a:pt x="5282" y="3461"/>
                      <a:pt x="6806" y="2687"/>
                      <a:pt x="6806" y="1731"/>
                    </a:cubicBezTo>
                    <a:cubicBezTo>
                      <a:pt x="6806" y="776"/>
                      <a:pt x="5282" y="1"/>
                      <a:pt x="3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506;p42">
                <a:extLst>
                  <a:ext uri="{FF2B5EF4-FFF2-40B4-BE49-F238E27FC236}">
                    <a16:creationId xmlns:a16="http://schemas.microsoft.com/office/drawing/2014/main" id="{EEC313E4-1B90-F2D0-6B97-A30D1CBA771B}"/>
                  </a:ext>
                </a:extLst>
              </p:cNvPr>
              <p:cNvSpPr/>
              <p:nvPr/>
            </p:nvSpPr>
            <p:spPr>
              <a:xfrm>
                <a:off x="2939575" y="3138200"/>
                <a:ext cx="5570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230" extrusionOk="0">
                    <a:moveTo>
                      <a:pt x="1113" y="1"/>
                    </a:moveTo>
                    <a:cubicBezTo>
                      <a:pt x="498" y="1"/>
                      <a:pt x="0" y="500"/>
                      <a:pt x="0" y="1115"/>
                    </a:cubicBezTo>
                    <a:cubicBezTo>
                      <a:pt x="0" y="1730"/>
                      <a:pt x="498" y="2229"/>
                      <a:pt x="1113" y="2229"/>
                    </a:cubicBezTo>
                    <a:cubicBezTo>
                      <a:pt x="1729" y="2229"/>
                      <a:pt x="2228" y="1730"/>
                      <a:pt x="2228" y="1115"/>
                    </a:cubicBezTo>
                    <a:cubicBezTo>
                      <a:pt x="2228" y="500"/>
                      <a:pt x="1729" y="1"/>
                      <a:pt x="1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507;p42">
                <a:extLst>
                  <a:ext uri="{FF2B5EF4-FFF2-40B4-BE49-F238E27FC236}">
                    <a16:creationId xmlns:a16="http://schemas.microsoft.com/office/drawing/2014/main" id="{A196C3BB-52EE-80DC-E40A-511562AD88A3}"/>
                  </a:ext>
                </a:extLst>
              </p:cNvPr>
              <p:cNvSpPr/>
              <p:nvPr/>
            </p:nvSpPr>
            <p:spPr>
              <a:xfrm>
                <a:off x="3281650" y="3138200"/>
                <a:ext cx="55725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2230" extrusionOk="0">
                    <a:moveTo>
                      <a:pt x="1114" y="1"/>
                    </a:moveTo>
                    <a:cubicBezTo>
                      <a:pt x="499" y="1"/>
                      <a:pt x="0" y="500"/>
                      <a:pt x="0" y="1115"/>
                    </a:cubicBezTo>
                    <a:cubicBezTo>
                      <a:pt x="0" y="1730"/>
                      <a:pt x="499" y="2229"/>
                      <a:pt x="1114" y="2229"/>
                    </a:cubicBezTo>
                    <a:cubicBezTo>
                      <a:pt x="1730" y="2229"/>
                      <a:pt x="2229" y="1730"/>
                      <a:pt x="2229" y="1115"/>
                    </a:cubicBezTo>
                    <a:cubicBezTo>
                      <a:pt x="2229" y="500"/>
                      <a:pt x="1730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508;p42">
                <a:extLst>
                  <a:ext uri="{FF2B5EF4-FFF2-40B4-BE49-F238E27FC236}">
                    <a16:creationId xmlns:a16="http://schemas.microsoft.com/office/drawing/2014/main" id="{4AB8D193-9EF7-C8A3-49E5-C1A9587F433B}"/>
                  </a:ext>
                </a:extLst>
              </p:cNvPr>
              <p:cNvSpPr/>
              <p:nvPr/>
            </p:nvSpPr>
            <p:spPr>
              <a:xfrm>
                <a:off x="2818575" y="3208500"/>
                <a:ext cx="954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5" y="3819"/>
                      <a:pt x="3819" y="2964"/>
                      <a:pt x="3819" y="1909"/>
                    </a:cubicBezTo>
                    <a:cubicBezTo>
                      <a:pt x="3819" y="855"/>
                      <a:pt x="2965" y="0"/>
                      <a:pt x="19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509;p42">
                <a:extLst>
                  <a:ext uri="{FF2B5EF4-FFF2-40B4-BE49-F238E27FC236}">
                    <a16:creationId xmlns:a16="http://schemas.microsoft.com/office/drawing/2014/main" id="{E136497A-8BCC-02E7-239B-8412ABCB4C0C}"/>
                  </a:ext>
                </a:extLst>
              </p:cNvPr>
              <p:cNvSpPr/>
              <p:nvPr/>
            </p:nvSpPr>
            <p:spPr>
              <a:xfrm>
                <a:off x="3353250" y="3208500"/>
                <a:ext cx="9550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4" y="3819"/>
                      <a:pt x="3819" y="2964"/>
                      <a:pt x="3819" y="1909"/>
                    </a:cubicBezTo>
                    <a:cubicBezTo>
                      <a:pt x="3819" y="855"/>
                      <a:pt x="2964" y="0"/>
                      <a:pt x="19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89" name="Graphic 1088">
            <a:extLst>
              <a:ext uri="{FF2B5EF4-FFF2-40B4-BE49-F238E27FC236}">
                <a16:creationId xmlns:a16="http://schemas.microsoft.com/office/drawing/2014/main" id="{15247CA0-5539-930B-8192-E62D39DB7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3714" y="5326373"/>
            <a:ext cx="268363" cy="26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" grpId="0"/>
      <p:bldP spid="1042" grpId="0"/>
      <p:bldP spid="1043" grpId="0" animBg="1"/>
      <p:bldP spid="1044" grpId="0" animBg="1"/>
      <p:bldP spid="1061" grpId="0" animBg="1"/>
      <p:bldP spid="10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5">
            <a:extLst>
              <a:ext uri="{FF2B5EF4-FFF2-40B4-BE49-F238E27FC236}">
                <a16:creationId xmlns:a16="http://schemas.microsoft.com/office/drawing/2014/main" id="{635C010E-3B29-F384-606E-A151C0190492}"/>
              </a:ext>
            </a:extLst>
          </p:cNvPr>
          <p:cNvSpPr txBox="1"/>
          <p:nvPr/>
        </p:nvSpPr>
        <p:spPr>
          <a:xfrm>
            <a:off x="172474" y="170615"/>
            <a:ext cx="2129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#9Slide03 SVNAvo" panose="02040603050506020204" pitchFamily="18" charset="0"/>
              </a:rPr>
              <a:t>TỔNG</a:t>
            </a:r>
            <a:r>
              <a:rPr lang="en-US" sz="3200" dirty="0"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latin typeface="#9Slide03 SVNAvo" panose="02040603050506020204" pitchFamily="18" charset="0"/>
              </a:rPr>
              <a:t>KẾT</a:t>
            </a:r>
            <a:endParaRPr lang="en-US" sz="3200" dirty="0">
              <a:latin typeface="#9Slide03 SVNAvo" panose="02040603050506020204" pitchFamily="18" charset="0"/>
            </a:endParaRPr>
          </a:p>
        </p:txBody>
      </p:sp>
      <p:sp>
        <p:nvSpPr>
          <p:cNvPr id="3" name="Hộp Văn bản 386">
            <a:extLst>
              <a:ext uri="{FF2B5EF4-FFF2-40B4-BE49-F238E27FC236}">
                <a16:creationId xmlns:a16="http://schemas.microsoft.com/office/drawing/2014/main" id="{C3861B4F-0DC6-595A-1688-6DBA84B24F45}"/>
              </a:ext>
            </a:extLst>
          </p:cNvPr>
          <p:cNvSpPr txBox="1"/>
          <p:nvPr/>
        </p:nvSpPr>
        <p:spPr>
          <a:xfrm>
            <a:off x="1027584" y="1430777"/>
            <a:ext cx="7630613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góc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kề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đáy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.</a:t>
            </a:r>
          </a:p>
        </p:txBody>
      </p:sp>
      <p:cxnSp>
        <p:nvCxnSpPr>
          <p:cNvPr id="4" name="Đường nối Thẳng 389">
            <a:extLst>
              <a:ext uri="{FF2B5EF4-FFF2-40B4-BE49-F238E27FC236}">
                <a16:creationId xmlns:a16="http://schemas.microsoft.com/office/drawing/2014/main" id="{41ACF524-194D-514C-24BB-49B7F99FF93D}"/>
              </a:ext>
            </a:extLst>
          </p:cNvPr>
          <p:cNvCxnSpPr>
            <a:cxnSpLocks/>
          </p:cNvCxnSpPr>
          <p:nvPr/>
        </p:nvCxnSpPr>
        <p:spPr>
          <a:xfrm>
            <a:off x="925200" y="1722936"/>
            <a:ext cx="145415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Đường nối Thẳng 390">
            <a:extLst>
              <a:ext uri="{FF2B5EF4-FFF2-40B4-BE49-F238E27FC236}">
                <a16:creationId xmlns:a16="http://schemas.microsoft.com/office/drawing/2014/main" id="{38585AF0-1DFE-5BAC-BC6C-C74021F5C4A9}"/>
              </a:ext>
            </a:extLst>
          </p:cNvPr>
          <p:cNvCxnSpPr>
            <a:cxnSpLocks/>
          </p:cNvCxnSpPr>
          <p:nvPr/>
        </p:nvCxnSpPr>
        <p:spPr>
          <a:xfrm>
            <a:off x="930280" y="1722936"/>
            <a:ext cx="0" cy="735009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Nhóm 396">
            <a:extLst>
              <a:ext uri="{FF2B5EF4-FFF2-40B4-BE49-F238E27FC236}">
                <a16:creationId xmlns:a16="http://schemas.microsoft.com/office/drawing/2014/main" id="{2B6A2608-11C0-3A47-3706-8D056CF3D728}"/>
              </a:ext>
            </a:extLst>
          </p:cNvPr>
          <p:cNvGrpSpPr/>
          <p:nvPr/>
        </p:nvGrpSpPr>
        <p:grpSpPr>
          <a:xfrm>
            <a:off x="925201" y="1723882"/>
            <a:ext cx="6529118" cy="727713"/>
            <a:chOff x="1286263" y="5311463"/>
            <a:chExt cx="6070600" cy="929177"/>
          </a:xfrm>
        </p:grpSpPr>
        <p:cxnSp>
          <p:nvCxnSpPr>
            <p:cNvPr id="8" name="Đường nối Thẳng 388">
              <a:extLst>
                <a:ext uri="{FF2B5EF4-FFF2-40B4-BE49-F238E27FC236}">
                  <a16:creationId xmlns:a16="http://schemas.microsoft.com/office/drawing/2014/main" id="{71F60F4E-EDC1-0C34-244A-424A3A2BF584}"/>
                </a:ext>
              </a:extLst>
            </p:cNvPr>
            <p:cNvCxnSpPr>
              <a:cxnSpLocks/>
            </p:cNvCxnSpPr>
            <p:nvPr/>
          </p:nvCxnSpPr>
          <p:spPr>
            <a:xfrm>
              <a:off x="3277159" y="5311463"/>
              <a:ext cx="4079704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392">
              <a:extLst>
                <a:ext uri="{FF2B5EF4-FFF2-40B4-BE49-F238E27FC236}">
                  <a16:creationId xmlns:a16="http://schemas.microsoft.com/office/drawing/2014/main" id="{18256CD6-C4F1-7BB5-CB11-66CC3A7143BB}"/>
                </a:ext>
              </a:extLst>
            </p:cNvPr>
            <p:cNvCxnSpPr>
              <a:cxnSpLocks/>
            </p:cNvCxnSpPr>
            <p:nvPr/>
          </p:nvCxnSpPr>
          <p:spPr>
            <a:xfrm>
              <a:off x="1286263" y="6240640"/>
              <a:ext cx="60706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Đường nối Thẳng 393">
            <a:extLst>
              <a:ext uri="{FF2B5EF4-FFF2-40B4-BE49-F238E27FC236}">
                <a16:creationId xmlns:a16="http://schemas.microsoft.com/office/drawing/2014/main" id="{1CA5B9DE-2F4D-661C-E0E3-024E08215B2B}"/>
              </a:ext>
            </a:extLst>
          </p:cNvPr>
          <p:cNvCxnSpPr>
            <a:cxnSpLocks/>
          </p:cNvCxnSpPr>
          <p:nvPr/>
        </p:nvCxnSpPr>
        <p:spPr>
          <a:xfrm>
            <a:off x="7454319" y="1722936"/>
            <a:ext cx="0" cy="735009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2">
            <a:extLst>
              <a:ext uri="{FF2B5EF4-FFF2-40B4-BE49-F238E27FC236}">
                <a16:creationId xmlns:a16="http://schemas.microsoft.com/office/drawing/2014/main" id="{5A2F37FF-21D5-0112-E427-414B2FC9B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7" y="1468433"/>
            <a:ext cx="557057" cy="509006"/>
          </a:xfrm>
          <a:prstGeom prst="rect">
            <a:avLst/>
          </a:prstGeom>
        </p:spPr>
      </p:pic>
      <p:sp>
        <p:nvSpPr>
          <p:cNvPr id="16" name="Hộp Văn bản 1">
            <a:extLst>
              <a:ext uri="{FF2B5EF4-FFF2-40B4-BE49-F238E27FC236}">
                <a16:creationId xmlns:a16="http://schemas.microsoft.com/office/drawing/2014/main" id="{0EC6ECA6-44B8-C11E-D317-9C7EA7E1027D}"/>
              </a:ext>
            </a:extLst>
          </p:cNvPr>
          <p:cNvSpPr txBox="1"/>
          <p:nvPr/>
        </p:nvSpPr>
        <p:spPr>
          <a:xfrm>
            <a:off x="965625" y="2649846"/>
            <a:ext cx="6731840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ĐỊNH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LÍ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3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Nếu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đường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chéo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0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r>
              <a:rPr lang="en-US" sz="2000" dirty="0">
                <a:solidFill>
                  <a:srgbClr val="002060"/>
                </a:solidFill>
                <a:latin typeface="#9Slide03 SVNAvo" panose="02040603050506020204" pitchFamily="18" charset="0"/>
              </a:rPr>
              <a:t>.</a:t>
            </a:r>
          </a:p>
        </p:txBody>
      </p:sp>
      <p:cxnSp>
        <p:nvCxnSpPr>
          <p:cNvPr id="17" name="Đường nối Thẳng 2">
            <a:extLst>
              <a:ext uri="{FF2B5EF4-FFF2-40B4-BE49-F238E27FC236}">
                <a16:creationId xmlns:a16="http://schemas.microsoft.com/office/drawing/2014/main" id="{7B57A191-01F0-1060-1AFC-FB8164DD35F8}"/>
              </a:ext>
            </a:extLst>
          </p:cNvPr>
          <p:cNvCxnSpPr>
            <a:cxnSpLocks/>
          </p:cNvCxnSpPr>
          <p:nvPr/>
        </p:nvCxnSpPr>
        <p:spPr>
          <a:xfrm>
            <a:off x="874938" y="2943022"/>
            <a:ext cx="150546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Nhóm 11">
            <a:extLst>
              <a:ext uri="{FF2B5EF4-FFF2-40B4-BE49-F238E27FC236}">
                <a16:creationId xmlns:a16="http://schemas.microsoft.com/office/drawing/2014/main" id="{58729F4B-0B96-2666-9918-B6AB9479B275}"/>
              </a:ext>
            </a:extLst>
          </p:cNvPr>
          <p:cNvGrpSpPr/>
          <p:nvPr/>
        </p:nvGrpSpPr>
        <p:grpSpPr>
          <a:xfrm>
            <a:off x="887639" y="2943969"/>
            <a:ext cx="6731835" cy="1172383"/>
            <a:chOff x="1286263" y="5311462"/>
            <a:chExt cx="6070600" cy="919481"/>
          </a:xfrm>
        </p:grpSpPr>
        <p:cxnSp>
          <p:nvCxnSpPr>
            <p:cNvPr id="19" name="Đường nối Thẳng 14">
              <a:extLst>
                <a:ext uri="{FF2B5EF4-FFF2-40B4-BE49-F238E27FC236}">
                  <a16:creationId xmlns:a16="http://schemas.microsoft.com/office/drawing/2014/main" id="{D1AFD412-F3FB-12F6-7787-B59B1792218E}"/>
                </a:ext>
              </a:extLst>
            </p:cNvPr>
            <p:cNvCxnSpPr>
              <a:cxnSpLocks/>
            </p:cNvCxnSpPr>
            <p:nvPr/>
          </p:nvCxnSpPr>
          <p:spPr>
            <a:xfrm>
              <a:off x="2453412" y="5311462"/>
              <a:ext cx="4903451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24">
              <a:extLst>
                <a:ext uri="{FF2B5EF4-FFF2-40B4-BE49-F238E27FC236}">
                  <a16:creationId xmlns:a16="http://schemas.microsoft.com/office/drawing/2014/main" id="{CCA4B8D6-62C9-5792-E9E3-AE72E1E84EF9}"/>
                </a:ext>
              </a:extLst>
            </p:cNvPr>
            <p:cNvCxnSpPr>
              <a:cxnSpLocks/>
            </p:cNvCxnSpPr>
            <p:nvPr/>
          </p:nvCxnSpPr>
          <p:spPr>
            <a:xfrm>
              <a:off x="1286263" y="6230943"/>
              <a:ext cx="60706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Đường nối Thẳng 25">
            <a:extLst>
              <a:ext uri="{FF2B5EF4-FFF2-40B4-BE49-F238E27FC236}">
                <a16:creationId xmlns:a16="http://schemas.microsoft.com/office/drawing/2014/main" id="{1301FC0E-558D-9E5A-DA13-C5456CF9D6FE}"/>
              </a:ext>
            </a:extLst>
          </p:cNvPr>
          <p:cNvCxnSpPr>
            <a:cxnSpLocks/>
          </p:cNvCxnSpPr>
          <p:nvPr/>
        </p:nvCxnSpPr>
        <p:spPr>
          <a:xfrm>
            <a:off x="883193" y="2948712"/>
            <a:ext cx="0" cy="117399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30">
            <a:extLst>
              <a:ext uri="{FF2B5EF4-FFF2-40B4-BE49-F238E27FC236}">
                <a16:creationId xmlns:a16="http://schemas.microsoft.com/office/drawing/2014/main" id="{44C673CA-6C6D-9758-86D7-57DDCAEA4BA2}"/>
              </a:ext>
            </a:extLst>
          </p:cNvPr>
          <p:cNvCxnSpPr>
            <a:cxnSpLocks/>
          </p:cNvCxnSpPr>
          <p:nvPr/>
        </p:nvCxnSpPr>
        <p:spPr>
          <a:xfrm>
            <a:off x="7614711" y="2942362"/>
            <a:ext cx="0" cy="117399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2">
            <a:extLst>
              <a:ext uri="{FF2B5EF4-FFF2-40B4-BE49-F238E27FC236}">
                <a16:creationId xmlns:a16="http://schemas.microsoft.com/office/drawing/2014/main" id="{2B67997C-4ABB-BE1B-0655-350E48B56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7" y="2688519"/>
            <a:ext cx="557057" cy="509006"/>
          </a:xfrm>
          <a:prstGeom prst="rect">
            <a:avLst/>
          </a:prstGeom>
        </p:spPr>
      </p:pic>
      <p:sp>
        <p:nvSpPr>
          <p:cNvPr id="26" name="Hộp Văn bản 1">
            <a:extLst>
              <a:ext uri="{FF2B5EF4-FFF2-40B4-BE49-F238E27FC236}">
                <a16:creationId xmlns:a16="http://schemas.microsoft.com/office/drawing/2014/main" id="{5920D55B-4D6E-6564-C93C-DF63278B1426}"/>
              </a:ext>
            </a:extLst>
          </p:cNvPr>
          <p:cNvSpPr txBox="1"/>
          <p:nvPr/>
        </p:nvSpPr>
        <p:spPr>
          <a:xfrm>
            <a:off x="997907" y="4736892"/>
            <a:ext cx="6794122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ĐỊNH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LÍ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1 + 2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#9Slide03 SVNAvo" panose="02040603050506020204" pitchFamily="18" charset="0"/>
              </a:rPr>
              <a:t>Trong </a:t>
            </a:r>
            <a:r>
              <a:rPr lang="en-US" sz="2000" dirty="0" err="1">
                <a:latin typeface="#9Slide03 SVNAvo" panose="02040603050506020204" pitchFamily="18" charset="0"/>
              </a:rPr>
              <a:t>hình</a:t>
            </a:r>
            <a:r>
              <a:rPr lang="en-US" sz="2000" dirty="0">
                <a:latin typeface="#9Slide03 SVNAvo" panose="02040603050506020204" pitchFamily="18" charset="0"/>
              </a:rPr>
              <a:t> thang </a:t>
            </a:r>
            <a:r>
              <a:rPr lang="en-US" sz="2000" dirty="0" err="1">
                <a:latin typeface="#9Slide03 SVNAvo" panose="02040603050506020204" pitchFamily="18" charset="0"/>
              </a:rPr>
              <a:t>cân</a:t>
            </a:r>
            <a:r>
              <a:rPr lang="en-US" sz="2000" dirty="0">
                <a:latin typeface="#9Slide03 SVNAvo" panose="02040603050506020204" pitchFamily="18" charset="0"/>
              </a:rPr>
              <a:t>, </a:t>
            </a:r>
            <a:r>
              <a:rPr lang="en-US" sz="2000" dirty="0" err="1">
                <a:latin typeface="#9Slide03 SVNAvo" panose="02040603050506020204" pitchFamily="18" charset="0"/>
              </a:rPr>
              <a:t>hai</a:t>
            </a:r>
            <a:r>
              <a:rPr lang="en-US" sz="2000" dirty="0"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latin typeface="#9Slide03 SVNAvo" panose="02040603050506020204" pitchFamily="18" charset="0"/>
              </a:rPr>
              <a:t>cạnh</a:t>
            </a:r>
            <a:r>
              <a:rPr lang="en-US" sz="2000" dirty="0"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latin typeface="#9Slide03 SVNAvo" panose="02040603050506020204" pitchFamily="18" charset="0"/>
              </a:rPr>
              <a:t>bên</a:t>
            </a:r>
            <a:r>
              <a:rPr lang="en-US" sz="2000" dirty="0"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latin typeface="#9Slide03 SVNAvo" panose="02040603050506020204" pitchFamily="18" charset="0"/>
              </a:rPr>
              <a:t>bằng</a:t>
            </a:r>
            <a:r>
              <a:rPr lang="en-US" sz="2000" dirty="0"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latin typeface="#9Slide03 SVNAvo" panose="02040603050506020204" pitchFamily="18" charset="0"/>
              </a:rPr>
              <a:t>nhau</a:t>
            </a:r>
            <a:r>
              <a:rPr lang="en-US" sz="2000" dirty="0">
                <a:latin typeface="#9Slide03 SVNAvo" panose="02040603050506020204" pitchFamily="18" charset="0"/>
              </a:rPr>
              <a:t>.</a:t>
            </a:r>
          </a:p>
        </p:txBody>
      </p:sp>
      <p:cxnSp>
        <p:nvCxnSpPr>
          <p:cNvPr id="27" name="Đường nối Thẳng 2">
            <a:extLst>
              <a:ext uri="{FF2B5EF4-FFF2-40B4-BE49-F238E27FC236}">
                <a16:creationId xmlns:a16="http://schemas.microsoft.com/office/drawing/2014/main" id="{314857A1-8F1D-E1D2-F217-3ACC96841B47}"/>
              </a:ext>
            </a:extLst>
          </p:cNvPr>
          <p:cNvCxnSpPr>
            <a:cxnSpLocks/>
          </p:cNvCxnSpPr>
          <p:nvPr/>
        </p:nvCxnSpPr>
        <p:spPr>
          <a:xfrm>
            <a:off x="874937" y="5024833"/>
            <a:ext cx="150547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Nhóm 11">
            <a:extLst>
              <a:ext uri="{FF2B5EF4-FFF2-40B4-BE49-F238E27FC236}">
                <a16:creationId xmlns:a16="http://schemas.microsoft.com/office/drawing/2014/main" id="{50B5BBC2-8FC2-3E75-6512-E31463FB359C}"/>
              </a:ext>
            </a:extLst>
          </p:cNvPr>
          <p:cNvGrpSpPr/>
          <p:nvPr/>
        </p:nvGrpSpPr>
        <p:grpSpPr>
          <a:xfrm>
            <a:off x="874939" y="5025786"/>
            <a:ext cx="6744536" cy="1267527"/>
            <a:chOff x="1286263" y="5311463"/>
            <a:chExt cx="6070600" cy="978294"/>
          </a:xfrm>
        </p:grpSpPr>
        <p:cxnSp>
          <p:nvCxnSpPr>
            <p:cNvPr id="29" name="Đường nối Thẳng 14">
              <a:extLst>
                <a:ext uri="{FF2B5EF4-FFF2-40B4-BE49-F238E27FC236}">
                  <a16:creationId xmlns:a16="http://schemas.microsoft.com/office/drawing/2014/main" id="{1BB27F21-A7A4-8E6E-D23D-779DB23F370A}"/>
                </a:ext>
              </a:extLst>
            </p:cNvPr>
            <p:cNvCxnSpPr>
              <a:cxnSpLocks/>
            </p:cNvCxnSpPr>
            <p:nvPr/>
          </p:nvCxnSpPr>
          <p:spPr>
            <a:xfrm>
              <a:off x="2907829" y="5311463"/>
              <a:ext cx="4449034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Đường nối Thẳng 24">
              <a:extLst>
                <a:ext uri="{FF2B5EF4-FFF2-40B4-BE49-F238E27FC236}">
                  <a16:creationId xmlns:a16="http://schemas.microsoft.com/office/drawing/2014/main" id="{0B038556-3EF8-D02C-871C-BF4868A42415}"/>
                </a:ext>
              </a:extLst>
            </p:cNvPr>
            <p:cNvCxnSpPr>
              <a:cxnSpLocks/>
            </p:cNvCxnSpPr>
            <p:nvPr/>
          </p:nvCxnSpPr>
          <p:spPr>
            <a:xfrm>
              <a:off x="1286263" y="6289757"/>
              <a:ext cx="60706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Đường nối Thẳng 25">
            <a:extLst>
              <a:ext uri="{FF2B5EF4-FFF2-40B4-BE49-F238E27FC236}">
                <a16:creationId xmlns:a16="http://schemas.microsoft.com/office/drawing/2014/main" id="{7995D84F-E80B-45A0-1841-A35AA29D5135}"/>
              </a:ext>
            </a:extLst>
          </p:cNvPr>
          <p:cNvCxnSpPr>
            <a:cxnSpLocks/>
          </p:cNvCxnSpPr>
          <p:nvPr/>
        </p:nvCxnSpPr>
        <p:spPr>
          <a:xfrm>
            <a:off x="880017" y="5024173"/>
            <a:ext cx="0" cy="126914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Đường nối Thẳng 30">
            <a:extLst>
              <a:ext uri="{FF2B5EF4-FFF2-40B4-BE49-F238E27FC236}">
                <a16:creationId xmlns:a16="http://schemas.microsoft.com/office/drawing/2014/main" id="{E93D7BED-C27F-A1B0-1487-74A5E3DAF1B0}"/>
              </a:ext>
            </a:extLst>
          </p:cNvPr>
          <p:cNvCxnSpPr>
            <a:cxnSpLocks/>
          </p:cNvCxnSpPr>
          <p:nvPr/>
        </p:nvCxnSpPr>
        <p:spPr>
          <a:xfrm>
            <a:off x="7614711" y="5024173"/>
            <a:ext cx="0" cy="126914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DACA60B7-93C5-763A-E1AC-960720F63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1" y="4770330"/>
            <a:ext cx="557057" cy="509006"/>
          </a:xfrm>
          <a:prstGeom prst="rect">
            <a:avLst/>
          </a:prstGeom>
        </p:spPr>
      </p:pic>
      <p:sp>
        <p:nvSpPr>
          <p:cNvPr id="34" name="Hộp Văn bản 1">
            <a:extLst>
              <a:ext uri="{FF2B5EF4-FFF2-40B4-BE49-F238E27FC236}">
                <a16:creationId xmlns:a16="http://schemas.microsoft.com/office/drawing/2014/main" id="{AFDB7F60-3B7F-29AB-31CE-11AA36B84ACC}"/>
              </a:ext>
            </a:extLst>
          </p:cNvPr>
          <p:cNvSpPr txBox="1"/>
          <p:nvPr/>
        </p:nvSpPr>
        <p:spPr>
          <a:xfrm>
            <a:off x="1007192" y="5658743"/>
            <a:ext cx="6493678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#9Slide03 SVNAvo" panose="02040603050506020204" pitchFamily="18" charset="0"/>
              </a:rPr>
              <a:t>Trong </a:t>
            </a:r>
            <a:r>
              <a:rPr lang="en-US" sz="2000" dirty="0" err="1">
                <a:latin typeface="#9Slide03 SVNAvo" panose="02040603050506020204" pitchFamily="18" charset="0"/>
              </a:rPr>
              <a:t>hình</a:t>
            </a:r>
            <a:r>
              <a:rPr lang="en-US" sz="2000" dirty="0">
                <a:latin typeface="#9Slide03 SVNAvo" panose="02040603050506020204" pitchFamily="18" charset="0"/>
              </a:rPr>
              <a:t> thang </a:t>
            </a:r>
            <a:r>
              <a:rPr lang="en-US" sz="2000" dirty="0" err="1">
                <a:latin typeface="#9Slide03 SVNAvo" panose="02040603050506020204" pitchFamily="18" charset="0"/>
              </a:rPr>
              <a:t>cân</a:t>
            </a:r>
            <a:r>
              <a:rPr lang="en-US" sz="2000" dirty="0">
                <a:latin typeface="#9Slide03 SVNAvo" panose="02040603050506020204" pitchFamily="18" charset="0"/>
              </a:rPr>
              <a:t>, </a:t>
            </a:r>
            <a:r>
              <a:rPr lang="en-US" sz="2000" dirty="0" err="1">
                <a:latin typeface="#9Slide03 SVNAvo" panose="02040603050506020204" pitchFamily="18" charset="0"/>
              </a:rPr>
              <a:t>hai</a:t>
            </a:r>
            <a:r>
              <a:rPr lang="en-US" sz="2000" dirty="0"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latin typeface="#9Slide03 SVNAvo" panose="02040603050506020204" pitchFamily="18" charset="0"/>
              </a:rPr>
              <a:t>đường</a:t>
            </a:r>
            <a:r>
              <a:rPr lang="en-US" sz="2000" dirty="0"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latin typeface="#9Slide03 SVNAvo" panose="02040603050506020204" pitchFamily="18" charset="0"/>
              </a:rPr>
              <a:t>chéo</a:t>
            </a:r>
            <a:r>
              <a:rPr lang="en-US" sz="2000" dirty="0"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latin typeface="#9Slide03 SVNAvo" panose="02040603050506020204" pitchFamily="18" charset="0"/>
              </a:rPr>
              <a:t>bằng</a:t>
            </a:r>
            <a:r>
              <a:rPr lang="en-US" sz="2000" dirty="0">
                <a:latin typeface="#9Slide03 SVNAvo" panose="02040603050506020204" pitchFamily="18" charset="0"/>
              </a:rPr>
              <a:t> </a:t>
            </a:r>
            <a:r>
              <a:rPr lang="en-US" sz="2000" dirty="0" err="1">
                <a:latin typeface="#9Slide03 SVNAvo" panose="02040603050506020204" pitchFamily="18" charset="0"/>
              </a:rPr>
              <a:t>nhau</a:t>
            </a:r>
            <a:r>
              <a:rPr lang="en-US" sz="2000" dirty="0">
                <a:latin typeface="#9Slide03 SVNAvo" panose="02040603050506020204" pitchFamily="18" charset="0"/>
              </a:rPr>
              <a:t>.</a:t>
            </a:r>
          </a:p>
        </p:txBody>
      </p:sp>
      <p:grpSp>
        <p:nvGrpSpPr>
          <p:cNvPr id="1091" name="Group 1090">
            <a:extLst>
              <a:ext uri="{FF2B5EF4-FFF2-40B4-BE49-F238E27FC236}">
                <a16:creationId xmlns:a16="http://schemas.microsoft.com/office/drawing/2014/main" id="{CC0B9561-8CD1-1E33-A6DA-34A53584D102}"/>
              </a:ext>
            </a:extLst>
          </p:cNvPr>
          <p:cNvGrpSpPr/>
          <p:nvPr/>
        </p:nvGrpSpPr>
        <p:grpSpPr>
          <a:xfrm>
            <a:off x="8005482" y="4680099"/>
            <a:ext cx="3841980" cy="1816577"/>
            <a:chOff x="8389736" y="4970322"/>
            <a:chExt cx="3228171" cy="1526354"/>
          </a:xfrm>
        </p:grpSpPr>
        <p:sp>
          <p:nvSpPr>
            <p:cNvPr id="1045" name="Arc 1044">
              <a:extLst>
                <a:ext uri="{FF2B5EF4-FFF2-40B4-BE49-F238E27FC236}">
                  <a16:creationId xmlns:a16="http://schemas.microsoft.com/office/drawing/2014/main" id="{1192CAFC-CC14-242E-0370-6978AA6A5784}"/>
                </a:ext>
              </a:extLst>
            </p:cNvPr>
            <p:cNvSpPr/>
            <p:nvPr/>
          </p:nvSpPr>
          <p:spPr>
            <a:xfrm rot="20674288" flipH="1">
              <a:off x="11065457" y="5937065"/>
              <a:ext cx="552450" cy="552467"/>
            </a:xfrm>
            <a:prstGeom prst="arc">
              <a:avLst/>
            </a:prstGeom>
            <a:ln w="158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Arc 1045">
              <a:extLst>
                <a:ext uri="{FF2B5EF4-FFF2-40B4-BE49-F238E27FC236}">
                  <a16:creationId xmlns:a16="http://schemas.microsoft.com/office/drawing/2014/main" id="{6E6F819D-B120-873B-B78A-470DA7986F47}"/>
                </a:ext>
              </a:extLst>
            </p:cNvPr>
            <p:cNvSpPr/>
            <p:nvPr/>
          </p:nvSpPr>
          <p:spPr>
            <a:xfrm rot="925712">
              <a:off x="8389736" y="5944209"/>
              <a:ext cx="552450" cy="552467"/>
            </a:xfrm>
            <a:prstGeom prst="arc">
              <a:avLst/>
            </a:prstGeom>
            <a:ln w="158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7" name="Đường nối Thẳng 17">
              <a:extLst>
                <a:ext uri="{FF2B5EF4-FFF2-40B4-BE49-F238E27FC236}">
                  <a16:creationId xmlns:a16="http://schemas.microsoft.com/office/drawing/2014/main" id="{250C352C-BFFA-AFE5-ED9C-6EEA414805D6}"/>
                </a:ext>
              </a:extLst>
            </p:cNvPr>
            <p:cNvCxnSpPr>
              <a:cxnSpLocks/>
            </p:cNvCxnSpPr>
            <p:nvPr/>
          </p:nvCxnSpPr>
          <p:spPr>
            <a:xfrm>
              <a:off x="9351105" y="4977942"/>
              <a:ext cx="2125952" cy="1312580"/>
            </a:xfrm>
            <a:prstGeom prst="line">
              <a:avLst/>
            </a:prstGeom>
            <a:ln w="19050"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Đường nối Thẳng 17">
              <a:extLst>
                <a:ext uri="{FF2B5EF4-FFF2-40B4-BE49-F238E27FC236}">
                  <a16:creationId xmlns:a16="http://schemas.microsoft.com/office/drawing/2014/main" id="{9A6AA238-98BF-B07C-B68F-6642564C69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17508" y="4977942"/>
              <a:ext cx="2139030" cy="1312580"/>
            </a:xfrm>
            <a:prstGeom prst="line">
              <a:avLst/>
            </a:prstGeom>
            <a:ln w="19050"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0" name="Hình thang 10">
              <a:extLst>
                <a:ext uri="{FF2B5EF4-FFF2-40B4-BE49-F238E27FC236}">
                  <a16:creationId xmlns:a16="http://schemas.microsoft.com/office/drawing/2014/main" id="{4762DF73-A538-9316-5082-380770C64602}"/>
                </a:ext>
              </a:extLst>
            </p:cNvPr>
            <p:cNvSpPr/>
            <p:nvPr/>
          </p:nvSpPr>
          <p:spPr>
            <a:xfrm>
              <a:off x="8517508" y="4970322"/>
              <a:ext cx="2967165" cy="1320201"/>
            </a:xfrm>
            <a:prstGeom prst="trapezoid">
              <a:avLst>
                <a:gd name="adj" fmla="val 62755"/>
              </a:avLst>
            </a:prstGeom>
            <a:noFill/>
            <a:ln w="2222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1093" name="Right Brace 1092">
            <a:extLst>
              <a:ext uri="{FF2B5EF4-FFF2-40B4-BE49-F238E27FC236}">
                <a16:creationId xmlns:a16="http://schemas.microsoft.com/office/drawing/2014/main" id="{1FB9EEC2-D07E-0BF0-7BFC-7EACC89FD4AD}"/>
              </a:ext>
            </a:extLst>
          </p:cNvPr>
          <p:cNvSpPr/>
          <p:nvPr/>
        </p:nvSpPr>
        <p:spPr>
          <a:xfrm>
            <a:off x="8199270" y="1722936"/>
            <a:ext cx="269917" cy="2393416"/>
          </a:xfrm>
          <a:prstGeom prst="rightBrace">
            <a:avLst>
              <a:gd name="adj1" fmla="val 11662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Hộp Văn bản 5">
            <a:extLst>
              <a:ext uri="{FF2B5EF4-FFF2-40B4-BE49-F238E27FC236}">
                <a16:creationId xmlns:a16="http://schemas.microsoft.com/office/drawing/2014/main" id="{CD708B11-A552-9A6F-8CD0-EC4F72AFD9D9}"/>
              </a:ext>
            </a:extLst>
          </p:cNvPr>
          <p:cNvSpPr txBox="1"/>
          <p:nvPr/>
        </p:nvSpPr>
        <p:spPr>
          <a:xfrm>
            <a:off x="8521350" y="2441726"/>
            <a:ext cx="3295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Dấu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hiệu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nhận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biết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8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" grpId="0" animBg="1"/>
      <p:bldP spid="10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Đường nối Thẳng 17">
            <a:extLst>
              <a:ext uri="{FF2B5EF4-FFF2-40B4-BE49-F238E27FC236}">
                <a16:creationId xmlns:a16="http://schemas.microsoft.com/office/drawing/2014/main" id="{CF3D0281-5636-A2FC-E0FB-A7720B787095}"/>
              </a:ext>
            </a:extLst>
          </p:cNvPr>
          <p:cNvCxnSpPr>
            <a:cxnSpLocks/>
          </p:cNvCxnSpPr>
          <p:nvPr/>
        </p:nvCxnSpPr>
        <p:spPr>
          <a:xfrm>
            <a:off x="9312863" y="392464"/>
            <a:ext cx="2113946" cy="132020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7">
            <a:extLst>
              <a:ext uri="{FF2B5EF4-FFF2-40B4-BE49-F238E27FC236}">
                <a16:creationId xmlns:a16="http://schemas.microsoft.com/office/drawing/2014/main" id="{8DF684B0-4B72-B4FA-C91D-0EE5571ACDA9}"/>
              </a:ext>
            </a:extLst>
          </p:cNvPr>
          <p:cNvCxnSpPr>
            <a:cxnSpLocks/>
          </p:cNvCxnSpPr>
          <p:nvPr/>
        </p:nvCxnSpPr>
        <p:spPr>
          <a:xfrm flipH="1">
            <a:off x="8488791" y="400084"/>
            <a:ext cx="2129505" cy="131258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2" name="Google Shape;222;p34"/>
          <p:cNvGrpSpPr/>
          <p:nvPr/>
        </p:nvGrpSpPr>
        <p:grpSpPr>
          <a:xfrm>
            <a:off x="-341435" y="307165"/>
            <a:ext cx="2974718" cy="2411147"/>
            <a:chOff x="-118550" y="100667"/>
            <a:chExt cx="3272383" cy="2652418"/>
          </a:xfrm>
        </p:grpSpPr>
        <p:sp>
          <p:nvSpPr>
            <p:cNvPr id="223" name="Google Shape;223;p34"/>
            <p:cNvSpPr/>
            <p:nvPr/>
          </p:nvSpPr>
          <p:spPr>
            <a:xfrm>
              <a:off x="-118550" y="776250"/>
              <a:ext cx="2024198" cy="1976836"/>
            </a:xfrm>
            <a:custGeom>
              <a:avLst/>
              <a:gdLst/>
              <a:ahLst/>
              <a:cxnLst/>
              <a:rect l="l" t="t" r="r" b="b"/>
              <a:pathLst>
                <a:path w="75319" h="76208" extrusionOk="0">
                  <a:moveTo>
                    <a:pt x="66654" y="0"/>
                  </a:moveTo>
                  <a:lnTo>
                    <a:pt x="0" y="11109"/>
                  </a:lnTo>
                  <a:lnTo>
                    <a:pt x="2221" y="76208"/>
                  </a:lnTo>
                  <a:lnTo>
                    <a:pt x="75319" y="11109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4" name="Google Shape;224;p34"/>
            <p:cNvGrpSpPr/>
            <p:nvPr/>
          </p:nvGrpSpPr>
          <p:grpSpPr>
            <a:xfrm>
              <a:off x="1157615" y="100667"/>
              <a:ext cx="1996218" cy="1466487"/>
              <a:chOff x="3675275" y="1724425"/>
              <a:chExt cx="736150" cy="540800"/>
            </a:xfrm>
          </p:grpSpPr>
          <p:sp>
            <p:nvSpPr>
              <p:cNvPr id="225" name="Google Shape;225;p34"/>
              <p:cNvSpPr/>
              <p:nvPr/>
            </p:nvSpPr>
            <p:spPr>
              <a:xfrm>
                <a:off x="3870125" y="2099125"/>
                <a:ext cx="233250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9330" h="6644" extrusionOk="0">
                    <a:moveTo>
                      <a:pt x="9329" y="0"/>
                    </a:moveTo>
                    <a:lnTo>
                      <a:pt x="5899" y="1201"/>
                    </a:lnTo>
                    <a:cubicBezTo>
                      <a:pt x="5899" y="4918"/>
                      <a:pt x="182" y="5433"/>
                      <a:pt x="61" y="6062"/>
                    </a:cubicBezTo>
                    <a:cubicBezTo>
                      <a:pt x="0" y="6382"/>
                      <a:pt x="758" y="6643"/>
                      <a:pt x="1902" y="6643"/>
                    </a:cubicBezTo>
                    <a:cubicBezTo>
                      <a:pt x="3005" y="6643"/>
                      <a:pt x="4467" y="6400"/>
                      <a:pt x="5899" y="5734"/>
                    </a:cubicBezTo>
                    <a:cubicBezTo>
                      <a:pt x="8816" y="4378"/>
                      <a:pt x="9329" y="0"/>
                      <a:pt x="9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34"/>
              <p:cNvSpPr/>
              <p:nvPr/>
            </p:nvSpPr>
            <p:spPr>
              <a:xfrm>
                <a:off x="3675275" y="1818400"/>
                <a:ext cx="281550" cy="111900"/>
              </a:xfrm>
              <a:custGeom>
                <a:avLst/>
                <a:gdLst/>
                <a:ahLst/>
                <a:cxnLst/>
                <a:rect l="l" t="t" r="r" b="b"/>
                <a:pathLst>
                  <a:path w="11262" h="4476" extrusionOk="0">
                    <a:moveTo>
                      <a:pt x="6498" y="1"/>
                    </a:moveTo>
                    <a:cubicBezTo>
                      <a:pt x="5898" y="1"/>
                      <a:pt x="5291" y="100"/>
                      <a:pt x="4708" y="346"/>
                    </a:cubicBezTo>
                    <a:cubicBezTo>
                      <a:pt x="1745" y="1598"/>
                      <a:pt x="1" y="4121"/>
                      <a:pt x="549" y="4456"/>
                    </a:cubicBezTo>
                    <a:cubicBezTo>
                      <a:pt x="572" y="4469"/>
                      <a:pt x="601" y="4476"/>
                      <a:pt x="636" y="4476"/>
                    </a:cubicBezTo>
                    <a:cubicBezTo>
                      <a:pt x="1238" y="4476"/>
                      <a:pt x="3598" y="2549"/>
                      <a:pt x="5855" y="2549"/>
                    </a:cubicBezTo>
                    <a:cubicBezTo>
                      <a:pt x="6631" y="2549"/>
                      <a:pt x="7394" y="2777"/>
                      <a:pt x="8069" y="3388"/>
                    </a:cubicBezTo>
                    <a:lnTo>
                      <a:pt x="11262" y="1650"/>
                    </a:lnTo>
                    <a:cubicBezTo>
                      <a:pt x="11262" y="1650"/>
                      <a:pt x="8945" y="1"/>
                      <a:pt x="64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34"/>
              <p:cNvSpPr/>
              <p:nvPr/>
            </p:nvSpPr>
            <p:spPr>
              <a:xfrm>
                <a:off x="3832700" y="1724425"/>
                <a:ext cx="578725" cy="434375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17375" extrusionOk="0">
                    <a:moveTo>
                      <a:pt x="17097" y="1"/>
                    </a:moveTo>
                    <a:cubicBezTo>
                      <a:pt x="15720" y="1"/>
                      <a:pt x="14220" y="83"/>
                      <a:pt x="12726" y="312"/>
                    </a:cubicBezTo>
                    <a:cubicBezTo>
                      <a:pt x="10912" y="590"/>
                      <a:pt x="9110" y="1089"/>
                      <a:pt x="7543" y="1919"/>
                    </a:cubicBezTo>
                    <a:cubicBezTo>
                      <a:pt x="4569" y="3498"/>
                      <a:pt x="2693" y="5385"/>
                      <a:pt x="1558" y="6894"/>
                    </a:cubicBezTo>
                    <a:cubicBezTo>
                      <a:pt x="384" y="8452"/>
                      <a:pt x="0" y="9608"/>
                      <a:pt x="0" y="9608"/>
                    </a:cubicBezTo>
                    <a:lnTo>
                      <a:pt x="3884" y="17374"/>
                    </a:lnTo>
                    <a:cubicBezTo>
                      <a:pt x="3884" y="17374"/>
                      <a:pt x="5094" y="17206"/>
                      <a:pt x="6860" y="16810"/>
                    </a:cubicBezTo>
                    <a:cubicBezTo>
                      <a:pt x="9341" y="16248"/>
                      <a:pt x="12916" y="15234"/>
                      <a:pt x="15755" y="13600"/>
                    </a:cubicBezTo>
                    <a:cubicBezTo>
                      <a:pt x="17162" y="12788"/>
                      <a:pt x="18311" y="11702"/>
                      <a:pt x="19243" y="10501"/>
                    </a:cubicBezTo>
                    <a:cubicBezTo>
                      <a:pt x="22557" y="6232"/>
                      <a:pt x="23149" y="497"/>
                      <a:pt x="23149" y="497"/>
                    </a:cubicBezTo>
                    <a:cubicBezTo>
                      <a:pt x="23149" y="497"/>
                      <a:pt x="20494" y="1"/>
                      <a:pt x="170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34"/>
              <p:cNvSpPr/>
              <p:nvPr/>
            </p:nvSpPr>
            <p:spPr>
              <a:xfrm>
                <a:off x="4019625" y="1833975"/>
                <a:ext cx="204875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8195" h="7468" extrusionOk="0">
                    <a:moveTo>
                      <a:pt x="4098" y="0"/>
                    </a:moveTo>
                    <a:cubicBezTo>
                      <a:pt x="3142" y="0"/>
                      <a:pt x="2187" y="365"/>
                      <a:pt x="1457" y="1094"/>
                    </a:cubicBezTo>
                    <a:cubicBezTo>
                      <a:pt x="0" y="2552"/>
                      <a:pt x="0" y="4916"/>
                      <a:pt x="1457" y="6373"/>
                    </a:cubicBezTo>
                    <a:cubicBezTo>
                      <a:pt x="2187" y="7103"/>
                      <a:pt x="3142" y="7467"/>
                      <a:pt x="4098" y="7467"/>
                    </a:cubicBezTo>
                    <a:cubicBezTo>
                      <a:pt x="5053" y="7467"/>
                      <a:pt x="6009" y="7103"/>
                      <a:pt x="6738" y="6373"/>
                    </a:cubicBezTo>
                    <a:cubicBezTo>
                      <a:pt x="8195" y="4916"/>
                      <a:pt x="8195" y="2552"/>
                      <a:pt x="6738" y="1094"/>
                    </a:cubicBezTo>
                    <a:cubicBezTo>
                      <a:pt x="6009" y="365"/>
                      <a:pt x="5053" y="0"/>
                      <a:pt x="40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34"/>
              <p:cNvSpPr/>
              <p:nvPr/>
            </p:nvSpPr>
            <p:spPr>
              <a:xfrm>
                <a:off x="4060400" y="1869975"/>
                <a:ext cx="121275" cy="119275"/>
              </a:xfrm>
              <a:custGeom>
                <a:avLst/>
                <a:gdLst/>
                <a:ahLst/>
                <a:cxnLst/>
                <a:rect l="l" t="t" r="r" b="b"/>
                <a:pathLst>
                  <a:path w="4851" h="4771" extrusionOk="0">
                    <a:moveTo>
                      <a:pt x="2467" y="1"/>
                    </a:moveTo>
                    <a:cubicBezTo>
                      <a:pt x="2339" y="1"/>
                      <a:pt x="2212" y="11"/>
                      <a:pt x="2087" y="32"/>
                    </a:cubicBezTo>
                    <a:cubicBezTo>
                      <a:pt x="868" y="228"/>
                      <a:pt x="1" y="1322"/>
                      <a:pt x="88" y="2554"/>
                    </a:cubicBezTo>
                    <a:cubicBezTo>
                      <a:pt x="176" y="3785"/>
                      <a:pt x="1187" y="4745"/>
                      <a:pt x="2421" y="4769"/>
                    </a:cubicBezTo>
                    <a:cubicBezTo>
                      <a:pt x="2436" y="4771"/>
                      <a:pt x="2452" y="4771"/>
                      <a:pt x="2467" y="4771"/>
                    </a:cubicBezTo>
                    <a:cubicBezTo>
                      <a:pt x="3784" y="4771"/>
                      <a:pt x="4851" y="3704"/>
                      <a:pt x="4851" y="2386"/>
                    </a:cubicBezTo>
                    <a:cubicBezTo>
                      <a:pt x="4851" y="1069"/>
                      <a:pt x="3784" y="1"/>
                      <a:pt x="24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34"/>
              <p:cNvSpPr/>
              <p:nvPr/>
            </p:nvSpPr>
            <p:spPr>
              <a:xfrm>
                <a:off x="4150850" y="1724425"/>
                <a:ext cx="260575" cy="262550"/>
              </a:xfrm>
              <a:custGeom>
                <a:avLst/>
                <a:gdLst/>
                <a:ahLst/>
                <a:cxnLst/>
                <a:rect l="l" t="t" r="r" b="b"/>
                <a:pathLst>
                  <a:path w="10423" h="10502" extrusionOk="0">
                    <a:moveTo>
                      <a:pt x="4371" y="1"/>
                    </a:moveTo>
                    <a:cubicBezTo>
                      <a:pt x="2994" y="1"/>
                      <a:pt x="1494" y="83"/>
                      <a:pt x="0" y="312"/>
                    </a:cubicBezTo>
                    <a:cubicBezTo>
                      <a:pt x="1558" y="1527"/>
                      <a:pt x="5037" y="4779"/>
                      <a:pt x="6517" y="10501"/>
                    </a:cubicBezTo>
                    <a:cubicBezTo>
                      <a:pt x="9831" y="6232"/>
                      <a:pt x="10423" y="497"/>
                      <a:pt x="10423" y="497"/>
                    </a:cubicBezTo>
                    <a:cubicBezTo>
                      <a:pt x="10423" y="497"/>
                      <a:pt x="7768" y="1"/>
                      <a:pt x="43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34"/>
              <p:cNvSpPr/>
              <p:nvPr/>
            </p:nvSpPr>
            <p:spPr>
              <a:xfrm>
                <a:off x="3832700" y="1896775"/>
                <a:ext cx="171525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6861" h="10479" extrusionOk="0">
                    <a:moveTo>
                      <a:pt x="1558" y="0"/>
                    </a:moveTo>
                    <a:cubicBezTo>
                      <a:pt x="384" y="1558"/>
                      <a:pt x="0" y="2714"/>
                      <a:pt x="0" y="2714"/>
                    </a:cubicBezTo>
                    <a:lnTo>
                      <a:pt x="3884" y="10479"/>
                    </a:lnTo>
                    <a:cubicBezTo>
                      <a:pt x="3884" y="10479"/>
                      <a:pt x="5094" y="10312"/>
                      <a:pt x="6860" y="9914"/>
                    </a:cubicBezTo>
                    <a:lnTo>
                      <a:pt x="155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34"/>
              <p:cNvSpPr/>
              <p:nvPr/>
            </p:nvSpPr>
            <p:spPr>
              <a:xfrm>
                <a:off x="3805050" y="1982100"/>
                <a:ext cx="199875" cy="116800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4672" extrusionOk="0">
                    <a:moveTo>
                      <a:pt x="7439" y="0"/>
                    </a:moveTo>
                    <a:cubicBezTo>
                      <a:pt x="6151" y="0"/>
                      <a:pt x="2762" y="2156"/>
                      <a:pt x="277" y="4052"/>
                    </a:cubicBezTo>
                    <a:cubicBezTo>
                      <a:pt x="1" y="4261"/>
                      <a:pt x="176" y="4672"/>
                      <a:pt x="479" y="4672"/>
                    </a:cubicBezTo>
                    <a:cubicBezTo>
                      <a:pt x="516" y="4672"/>
                      <a:pt x="555" y="4666"/>
                      <a:pt x="595" y="4653"/>
                    </a:cubicBezTo>
                    <a:cubicBezTo>
                      <a:pt x="3206" y="3784"/>
                      <a:pt x="7837" y="2041"/>
                      <a:pt x="7962" y="555"/>
                    </a:cubicBezTo>
                    <a:cubicBezTo>
                      <a:pt x="7994" y="168"/>
                      <a:pt x="7799" y="0"/>
                      <a:pt x="7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34"/>
              <p:cNvSpPr/>
              <p:nvPr/>
            </p:nvSpPr>
            <p:spPr>
              <a:xfrm>
                <a:off x="4082475" y="1869975"/>
                <a:ext cx="69100" cy="119250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4770" extrusionOk="0">
                    <a:moveTo>
                      <a:pt x="1584" y="1"/>
                    </a:moveTo>
                    <a:cubicBezTo>
                      <a:pt x="1457" y="1"/>
                      <a:pt x="1329" y="11"/>
                      <a:pt x="1204" y="32"/>
                    </a:cubicBezTo>
                    <a:lnTo>
                      <a:pt x="0" y="4172"/>
                    </a:lnTo>
                    <a:cubicBezTo>
                      <a:pt x="425" y="4548"/>
                      <a:pt x="971" y="4760"/>
                      <a:pt x="1538" y="4769"/>
                    </a:cubicBezTo>
                    <a:lnTo>
                      <a:pt x="2764" y="314"/>
                    </a:lnTo>
                    <a:cubicBezTo>
                      <a:pt x="2404" y="109"/>
                      <a:pt x="1998" y="1"/>
                      <a:pt x="1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4" name="Google Shape;234;p34"/>
          <p:cNvGrpSpPr/>
          <p:nvPr/>
        </p:nvGrpSpPr>
        <p:grpSpPr>
          <a:xfrm rot="953377">
            <a:off x="9313608" y="3203223"/>
            <a:ext cx="1691562" cy="3082011"/>
            <a:chOff x="2366550" y="238100"/>
            <a:chExt cx="2875125" cy="5238450"/>
          </a:xfrm>
        </p:grpSpPr>
        <p:sp>
          <p:nvSpPr>
            <p:cNvPr id="235" name="Google Shape;235;p34"/>
            <p:cNvSpPr/>
            <p:nvPr/>
          </p:nvSpPr>
          <p:spPr>
            <a:xfrm>
              <a:off x="3269450" y="1884925"/>
              <a:ext cx="578075" cy="1577350"/>
            </a:xfrm>
            <a:custGeom>
              <a:avLst/>
              <a:gdLst/>
              <a:ahLst/>
              <a:cxnLst/>
              <a:rect l="l" t="t" r="r" b="b"/>
              <a:pathLst>
                <a:path w="23123" h="63094" fill="none" extrusionOk="0">
                  <a:moveTo>
                    <a:pt x="1" y="0"/>
                  </a:moveTo>
                  <a:cubicBezTo>
                    <a:pt x="2546" y="3153"/>
                    <a:pt x="4803" y="8509"/>
                    <a:pt x="5463" y="12508"/>
                  </a:cubicBezTo>
                  <a:cubicBezTo>
                    <a:pt x="6990" y="21755"/>
                    <a:pt x="8485" y="29277"/>
                    <a:pt x="10526" y="38424"/>
                  </a:cubicBezTo>
                  <a:cubicBezTo>
                    <a:pt x="12569" y="47571"/>
                    <a:pt x="16301" y="56664"/>
                    <a:pt x="23122" y="63093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4"/>
            <p:cNvSpPr/>
            <p:nvPr/>
          </p:nvSpPr>
          <p:spPr>
            <a:xfrm>
              <a:off x="2366550" y="550050"/>
              <a:ext cx="1293100" cy="1470850"/>
            </a:xfrm>
            <a:custGeom>
              <a:avLst/>
              <a:gdLst/>
              <a:ahLst/>
              <a:cxnLst/>
              <a:rect l="l" t="t" r="r" b="b"/>
              <a:pathLst>
                <a:path w="51724" h="58834" extrusionOk="0">
                  <a:moveTo>
                    <a:pt x="23828" y="0"/>
                  </a:moveTo>
                  <a:cubicBezTo>
                    <a:pt x="22780" y="0"/>
                    <a:pt x="21740" y="59"/>
                    <a:pt x="20724" y="172"/>
                  </a:cubicBezTo>
                  <a:cubicBezTo>
                    <a:pt x="14908" y="818"/>
                    <a:pt x="9376" y="4617"/>
                    <a:pt x="5753" y="9213"/>
                  </a:cubicBezTo>
                  <a:cubicBezTo>
                    <a:pt x="1551" y="14542"/>
                    <a:pt x="1" y="21700"/>
                    <a:pt x="892" y="28429"/>
                  </a:cubicBezTo>
                  <a:cubicBezTo>
                    <a:pt x="1782" y="35156"/>
                    <a:pt x="4970" y="41452"/>
                    <a:pt x="9296" y="46682"/>
                  </a:cubicBezTo>
                  <a:cubicBezTo>
                    <a:pt x="12324" y="50342"/>
                    <a:pt x="15998" y="53584"/>
                    <a:pt x="20385" y="55407"/>
                  </a:cubicBezTo>
                  <a:cubicBezTo>
                    <a:pt x="22794" y="56409"/>
                    <a:pt x="25405" y="56873"/>
                    <a:pt x="28019" y="56873"/>
                  </a:cubicBezTo>
                  <a:cubicBezTo>
                    <a:pt x="30530" y="56873"/>
                    <a:pt x="33045" y="56445"/>
                    <a:pt x="35388" y="55653"/>
                  </a:cubicBezTo>
                  <a:lnTo>
                    <a:pt x="35388" y="55653"/>
                  </a:lnTo>
                  <a:cubicBezTo>
                    <a:pt x="35187" y="56185"/>
                    <a:pt x="34985" y="56732"/>
                    <a:pt x="34990" y="57300"/>
                  </a:cubicBezTo>
                  <a:cubicBezTo>
                    <a:pt x="34996" y="57867"/>
                    <a:pt x="35256" y="58470"/>
                    <a:pt x="35768" y="58718"/>
                  </a:cubicBezTo>
                  <a:cubicBezTo>
                    <a:pt x="35931" y="58798"/>
                    <a:pt x="36107" y="58834"/>
                    <a:pt x="36283" y="58834"/>
                  </a:cubicBezTo>
                  <a:cubicBezTo>
                    <a:pt x="36762" y="58834"/>
                    <a:pt x="37253" y="58571"/>
                    <a:pt x="37573" y="58196"/>
                  </a:cubicBezTo>
                  <a:cubicBezTo>
                    <a:pt x="38011" y="57683"/>
                    <a:pt x="38201" y="57010"/>
                    <a:pt x="38379" y="56360"/>
                  </a:cubicBezTo>
                  <a:cubicBezTo>
                    <a:pt x="38789" y="56835"/>
                    <a:pt x="39415" y="57119"/>
                    <a:pt x="40038" y="57119"/>
                  </a:cubicBezTo>
                  <a:cubicBezTo>
                    <a:pt x="40233" y="57119"/>
                    <a:pt x="40427" y="57091"/>
                    <a:pt x="40614" y="57033"/>
                  </a:cubicBezTo>
                  <a:cubicBezTo>
                    <a:pt x="41399" y="56787"/>
                    <a:pt x="41992" y="55987"/>
                    <a:pt x="41941" y="55165"/>
                  </a:cubicBezTo>
                  <a:cubicBezTo>
                    <a:pt x="41897" y="54448"/>
                    <a:pt x="40906" y="53371"/>
                    <a:pt x="40066" y="53371"/>
                  </a:cubicBezTo>
                  <a:cubicBezTo>
                    <a:pt x="39947" y="53371"/>
                    <a:pt x="39830" y="53393"/>
                    <a:pt x="39720" y="53440"/>
                  </a:cubicBezTo>
                  <a:cubicBezTo>
                    <a:pt x="42109" y="52404"/>
                    <a:pt x="45115" y="50634"/>
                    <a:pt x="46449" y="48363"/>
                  </a:cubicBezTo>
                  <a:cubicBezTo>
                    <a:pt x="50453" y="41551"/>
                    <a:pt x="51724" y="33276"/>
                    <a:pt x="50322" y="25529"/>
                  </a:cubicBezTo>
                  <a:cubicBezTo>
                    <a:pt x="48770" y="16948"/>
                    <a:pt x="44317" y="9738"/>
                    <a:pt x="37680" y="4350"/>
                  </a:cubicBezTo>
                  <a:cubicBezTo>
                    <a:pt x="33930" y="1307"/>
                    <a:pt x="28781" y="0"/>
                    <a:pt x="23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4"/>
            <p:cNvSpPr/>
            <p:nvPr/>
          </p:nvSpPr>
          <p:spPr>
            <a:xfrm>
              <a:off x="2979425" y="632175"/>
              <a:ext cx="389525" cy="305550"/>
            </a:xfrm>
            <a:custGeom>
              <a:avLst/>
              <a:gdLst/>
              <a:ahLst/>
              <a:cxnLst/>
              <a:rect l="l" t="t" r="r" b="b"/>
              <a:pathLst>
                <a:path w="15581" h="12222" extrusionOk="0">
                  <a:moveTo>
                    <a:pt x="2533" y="0"/>
                  </a:moveTo>
                  <a:cubicBezTo>
                    <a:pt x="2382" y="0"/>
                    <a:pt x="2247" y="21"/>
                    <a:pt x="2133" y="67"/>
                  </a:cubicBezTo>
                  <a:cubicBezTo>
                    <a:pt x="0" y="931"/>
                    <a:pt x="2235" y="2706"/>
                    <a:pt x="3379" y="3309"/>
                  </a:cubicBezTo>
                  <a:cubicBezTo>
                    <a:pt x="7167" y="5304"/>
                    <a:pt x="11238" y="7364"/>
                    <a:pt x="13389" y="11065"/>
                  </a:cubicBezTo>
                  <a:cubicBezTo>
                    <a:pt x="13581" y="11395"/>
                    <a:pt x="13763" y="11745"/>
                    <a:pt x="14062" y="11985"/>
                  </a:cubicBezTo>
                  <a:cubicBezTo>
                    <a:pt x="14242" y="12129"/>
                    <a:pt x="14479" y="12221"/>
                    <a:pt x="14706" y="12221"/>
                  </a:cubicBezTo>
                  <a:cubicBezTo>
                    <a:pt x="14855" y="12221"/>
                    <a:pt x="14999" y="12182"/>
                    <a:pt x="15121" y="12093"/>
                  </a:cubicBezTo>
                  <a:cubicBezTo>
                    <a:pt x="15580" y="11753"/>
                    <a:pt x="15401" y="11035"/>
                    <a:pt x="15154" y="10519"/>
                  </a:cubicBezTo>
                  <a:cubicBezTo>
                    <a:pt x="13481" y="7022"/>
                    <a:pt x="10706" y="4082"/>
                    <a:pt x="7361" y="2134"/>
                  </a:cubicBezTo>
                  <a:cubicBezTo>
                    <a:pt x="6509" y="1637"/>
                    <a:pt x="3871" y="0"/>
                    <a:pt x="2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3389875" y="1048250"/>
              <a:ext cx="103225" cy="164700"/>
            </a:xfrm>
            <a:custGeom>
              <a:avLst/>
              <a:gdLst/>
              <a:ahLst/>
              <a:cxnLst/>
              <a:rect l="l" t="t" r="r" b="b"/>
              <a:pathLst>
                <a:path w="4129" h="6588" extrusionOk="0">
                  <a:moveTo>
                    <a:pt x="1316" y="1"/>
                  </a:moveTo>
                  <a:cubicBezTo>
                    <a:pt x="1184" y="1"/>
                    <a:pt x="1049" y="41"/>
                    <a:pt x="911" y="132"/>
                  </a:cubicBezTo>
                  <a:cubicBezTo>
                    <a:pt x="0" y="734"/>
                    <a:pt x="1714" y="4941"/>
                    <a:pt x="1935" y="5790"/>
                  </a:cubicBezTo>
                  <a:cubicBezTo>
                    <a:pt x="2026" y="6144"/>
                    <a:pt x="2204" y="6572"/>
                    <a:pt x="2570" y="6587"/>
                  </a:cubicBezTo>
                  <a:cubicBezTo>
                    <a:pt x="2576" y="6588"/>
                    <a:pt x="2583" y="6588"/>
                    <a:pt x="2589" y="6588"/>
                  </a:cubicBezTo>
                  <a:cubicBezTo>
                    <a:pt x="2732" y="6588"/>
                    <a:pt x="2867" y="6519"/>
                    <a:pt x="2985" y="6436"/>
                  </a:cubicBezTo>
                  <a:cubicBezTo>
                    <a:pt x="4128" y="5633"/>
                    <a:pt x="3860" y="3869"/>
                    <a:pt x="3292" y="2592"/>
                  </a:cubicBezTo>
                  <a:cubicBezTo>
                    <a:pt x="3057" y="2060"/>
                    <a:pt x="2262" y="1"/>
                    <a:pt x="1316" y="1"/>
                  </a:cubicBezTo>
                  <a:close/>
                </a:path>
              </a:pathLst>
            </a:custGeom>
            <a:solidFill>
              <a:srgbClr val="F9AE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640375" y="1859350"/>
              <a:ext cx="207150" cy="1627750"/>
            </a:xfrm>
            <a:custGeom>
              <a:avLst/>
              <a:gdLst/>
              <a:ahLst/>
              <a:cxnLst/>
              <a:rect l="l" t="t" r="r" b="b"/>
              <a:pathLst>
                <a:path w="8286" h="65110" fill="none" extrusionOk="0">
                  <a:moveTo>
                    <a:pt x="7048" y="65109"/>
                  </a:moveTo>
                  <a:cubicBezTo>
                    <a:pt x="737" y="58499"/>
                    <a:pt x="1" y="48430"/>
                    <a:pt x="380" y="39299"/>
                  </a:cubicBezTo>
                  <a:cubicBezTo>
                    <a:pt x="918" y="26359"/>
                    <a:pt x="4748" y="12461"/>
                    <a:pt x="8285" y="1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504925" y="548425"/>
              <a:ext cx="1290575" cy="1451925"/>
            </a:xfrm>
            <a:custGeom>
              <a:avLst/>
              <a:gdLst/>
              <a:ahLst/>
              <a:cxnLst/>
              <a:rect l="l" t="t" r="r" b="b"/>
              <a:pathLst>
                <a:path w="51623" h="58077" extrusionOk="0">
                  <a:moveTo>
                    <a:pt x="27953" y="1"/>
                  </a:moveTo>
                  <a:cubicBezTo>
                    <a:pt x="27475" y="1"/>
                    <a:pt x="27000" y="14"/>
                    <a:pt x="26529" y="39"/>
                  </a:cubicBezTo>
                  <a:cubicBezTo>
                    <a:pt x="19753" y="408"/>
                    <a:pt x="13356" y="3977"/>
                    <a:pt x="8896" y="9092"/>
                  </a:cubicBezTo>
                  <a:cubicBezTo>
                    <a:pt x="4435" y="14207"/>
                    <a:pt x="1817" y="20759"/>
                    <a:pt x="750" y="27462"/>
                  </a:cubicBezTo>
                  <a:cubicBezTo>
                    <a:pt x="4" y="32154"/>
                    <a:pt x="1" y="37054"/>
                    <a:pt x="1531" y="41552"/>
                  </a:cubicBezTo>
                  <a:cubicBezTo>
                    <a:pt x="3179" y="46394"/>
                    <a:pt x="6890" y="50452"/>
                    <a:pt x="11262" y="52974"/>
                  </a:cubicBezTo>
                  <a:cubicBezTo>
                    <a:pt x="10731" y="53175"/>
                    <a:pt x="10186" y="53385"/>
                    <a:pt x="9764" y="53764"/>
                  </a:cubicBezTo>
                  <a:cubicBezTo>
                    <a:pt x="9341" y="54144"/>
                    <a:pt x="9062" y="54737"/>
                    <a:pt x="9213" y="55285"/>
                  </a:cubicBezTo>
                  <a:cubicBezTo>
                    <a:pt x="9390" y="55926"/>
                    <a:pt x="10103" y="56294"/>
                    <a:pt x="10769" y="56294"/>
                  </a:cubicBezTo>
                  <a:cubicBezTo>
                    <a:pt x="10779" y="56294"/>
                    <a:pt x="10788" y="56294"/>
                    <a:pt x="10798" y="56294"/>
                  </a:cubicBezTo>
                  <a:cubicBezTo>
                    <a:pt x="11472" y="56284"/>
                    <a:pt x="12103" y="55982"/>
                    <a:pt x="12709" y="55686"/>
                  </a:cubicBezTo>
                  <a:lnTo>
                    <a:pt x="12709" y="55686"/>
                  </a:lnTo>
                  <a:cubicBezTo>
                    <a:pt x="12597" y="56501"/>
                    <a:pt x="12977" y="57379"/>
                    <a:pt x="13680" y="57807"/>
                  </a:cubicBezTo>
                  <a:cubicBezTo>
                    <a:pt x="13976" y="57987"/>
                    <a:pt x="14323" y="58076"/>
                    <a:pt x="14668" y="58076"/>
                  </a:cubicBezTo>
                  <a:cubicBezTo>
                    <a:pt x="15146" y="58076"/>
                    <a:pt x="15622" y="57906"/>
                    <a:pt x="15960" y="57569"/>
                  </a:cubicBezTo>
                  <a:cubicBezTo>
                    <a:pt x="16541" y="56991"/>
                    <a:pt x="16658" y="55173"/>
                    <a:pt x="15787" y="54762"/>
                  </a:cubicBezTo>
                  <a:lnTo>
                    <a:pt x="15787" y="54762"/>
                  </a:lnTo>
                  <a:cubicBezTo>
                    <a:pt x="17737" y="55680"/>
                    <a:pt x="20347" y="56583"/>
                    <a:pt x="22655" y="56583"/>
                  </a:cubicBezTo>
                  <a:cubicBezTo>
                    <a:pt x="23134" y="56583"/>
                    <a:pt x="23600" y="56544"/>
                    <a:pt x="24044" y="56458"/>
                  </a:cubicBezTo>
                  <a:cubicBezTo>
                    <a:pt x="31802" y="54958"/>
                    <a:pt x="38852" y="50444"/>
                    <a:pt x="43739" y="44272"/>
                  </a:cubicBezTo>
                  <a:cubicBezTo>
                    <a:pt x="49153" y="37436"/>
                    <a:pt x="51622" y="29329"/>
                    <a:pt x="51278" y="20786"/>
                  </a:cubicBezTo>
                  <a:cubicBezTo>
                    <a:pt x="51043" y="14940"/>
                    <a:pt x="47536" y="9237"/>
                    <a:pt x="43207" y="5300"/>
                  </a:cubicBezTo>
                  <a:cubicBezTo>
                    <a:pt x="39229" y="1680"/>
                    <a:pt x="33407" y="1"/>
                    <a:pt x="27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4552025" y="768475"/>
              <a:ext cx="185700" cy="434025"/>
            </a:xfrm>
            <a:custGeom>
              <a:avLst/>
              <a:gdLst/>
              <a:ahLst/>
              <a:cxnLst/>
              <a:rect l="l" t="t" r="r" b="b"/>
              <a:pathLst>
                <a:path w="7428" h="17361" extrusionOk="0">
                  <a:moveTo>
                    <a:pt x="1603" y="1"/>
                  </a:moveTo>
                  <a:cubicBezTo>
                    <a:pt x="0" y="1"/>
                    <a:pt x="729" y="2383"/>
                    <a:pt x="1273" y="3435"/>
                  </a:cubicBezTo>
                  <a:cubicBezTo>
                    <a:pt x="3235" y="7240"/>
                    <a:pt x="5393" y="11259"/>
                    <a:pt x="5037" y="15526"/>
                  </a:cubicBezTo>
                  <a:cubicBezTo>
                    <a:pt x="5005" y="15906"/>
                    <a:pt x="4954" y="16298"/>
                    <a:pt x="5061" y="16664"/>
                  </a:cubicBezTo>
                  <a:cubicBezTo>
                    <a:pt x="5167" y="17026"/>
                    <a:pt x="5478" y="17360"/>
                    <a:pt x="5853" y="17360"/>
                  </a:cubicBezTo>
                  <a:cubicBezTo>
                    <a:pt x="5858" y="17360"/>
                    <a:pt x="5864" y="17360"/>
                    <a:pt x="5869" y="17360"/>
                  </a:cubicBezTo>
                  <a:cubicBezTo>
                    <a:pt x="6439" y="17344"/>
                    <a:pt x="6705" y="16653"/>
                    <a:pt x="6796" y="16089"/>
                  </a:cubicBezTo>
                  <a:cubicBezTo>
                    <a:pt x="7427" y="12264"/>
                    <a:pt x="6835" y="8265"/>
                    <a:pt x="5209" y="4752"/>
                  </a:cubicBezTo>
                  <a:cubicBezTo>
                    <a:pt x="4748" y="3757"/>
                    <a:pt x="3283" y="334"/>
                    <a:pt x="2107" y="64"/>
                  </a:cubicBezTo>
                  <a:cubicBezTo>
                    <a:pt x="1918" y="21"/>
                    <a:pt x="1750" y="1"/>
                    <a:pt x="1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4611275" y="1330025"/>
              <a:ext cx="99125" cy="158950"/>
            </a:xfrm>
            <a:custGeom>
              <a:avLst/>
              <a:gdLst/>
              <a:ahLst/>
              <a:cxnLst/>
              <a:rect l="l" t="t" r="r" b="b"/>
              <a:pathLst>
                <a:path w="3965" h="6358" extrusionOk="0">
                  <a:moveTo>
                    <a:pt x="2618" y="1"/>
                  </a:moveTo>
                  <a:cubicBezTo>
                    <a:pt x="1529" y="1"/>
                    <a:pt x="530" y="4406"/>
                    <a:pt x="226" y="5226"/>
                  </a:cubicBezTo>
                  <a:cubicBezTo>
                    <a:pt x="99" y="5568"/>
                    <a:pt x="1" y="6021"/>
                    <a:pt x="291" y="6243"/>
                  </a:cubicBezTo>
                  <a:cubicBezTo>
                    <a:pt x="409" y="6335"/>
                    <a:pt x="568" y="6357"/>
                    <a:pt x="718" y="6357"/>
                  </a:cubicBezTo>
                  <a:cubicBezTo>
                    <a:pt x="2115" y="6353"/>
                    <a:pt x="2905" y="4754"/>
                    <a:pt x="3171" y="3381"/>
                  </a:cubicBezTo>
                  <a:cubicBezTo>
                    <a:pt x="3297" y="2731"/>
                    <a:pt x="3965" y="35"/>
                    <a:pt x="2628" y="1"/>
                  </a:cubicBezTo>
                  <a:cubicBezTo>
                    <a:pt x="2624" y="1"/>
                    <a:pt x="2621" y="1"/>
                    <a:pt x="2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3551225" y="1635500"/>
              <a:ext cx="256800" cy="1888150"/>
            </a:xfrm>
            <a:custGeom>
              <a:avLst/>
              <a:gdLst/>
              <a:ahLst/>
              <a:cxnLst/>
              <a:rect l="l" t="t" r="r" b="b"/>
              <a:pathLst>
                <a:path w="10272" h="75526" fill="none" extrusionOk="0">
                  <a:moveTo>
                    <a:pt x="10271" y="75526"/>
                  </a:moveTo>
                  <a:cubicBezTo>
                    <a:pt x="5383" y="64039"/>
                    <a:pt x="415" y="52193"/>
                    <a:pt x="201" y="39711"/>
                  </a:cubicBezTo>
                  <a:cubicBezTo>
                    <a:pt x="0" y="27922"/>
                    <a:pt x="3984" y="11781"/>
                    <a:pt x="3485" y="1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4276550" y="4957425"/>
              <a:ext cx="522525" cy="516500"/>
            </a:xfrm>
            <a:custGeom>
              <a:avLst/>
              <a:gdLst/>
              <a:ahLst/>
              <a:cxnLst/>
              <a:rect l="l" t="t" r="r" b="b"/>
              <a:pathLst>
                <a:path w="20901" h="20660" extrusionOk="0">
                  <a:moveTo>
                    <a:pt x="5194" y="1"/>
                  </a:moveTo>
                  <a:cubicBezTo>
                    <a:pt x="3132" y="1"/>
                    <a:pt x="1" y="1475"/>
                    <a:pt x="153" y="3576"/>
                  </a:cubicBezTo>
                  <a:cubicBezTo>
                    <a:pt x="304" y="5660"/>
                    <a:pt x="3507" y="8446"/>
                    <a:pt x="4842" y="9899"/>
                  </a:cubicBezTo>
                  <a:cubicBezTo>
                    <a:pt x="8464" y="13841"/>
                    <a:pt x="12656" y="17259"/>
                    <a:pt x="17255" y="19997"/>
                  </a:cubicBezTo>
                  <a:cubicBezTo>
                    <a:pt x="17812" y="20330"/>
                    <a:pt x="18450" y="20659"/>
                    <a:pt x="19074" y="20659"/>
                  </a:cubicBezTo>
                  <a:cubicBezTo>
                    <a:pt x="19260" y="20659"/>
                    <a:pt x="19444" y="20630"/>
                    <a:pt x="19625" y="20563"/>
                  </a:cubicBezTo>
                  <a:cubicBezTo>
                    <a:pt x="20618" y="20197"/>
                    <a:pt x="20901" y="18838"/>
                    <a:pt x="20501" y="17859"/>
                  </a:cubicBezTo>
                  <a:cubicBezTo>
                    <a:pt x="20099" y="16878"/>
                    <a:pt x="19239" y="16179"/>
                    <a:pt x="18456" y="15466"/>
                  </a:cubicBezTo>
                  <a:cubicBezTo>
                    <a:pt x="14597" y="11947"/>
                    <a:pt x="12060" y="7257"/>
                    <a:pt x="9159" y="2915"/>
                  </a:cubicBezTo>
                  <a:cubicBezTo>
                    <a:pt x="8338" y="1687"/>
                    <a:pt x="7351" y="389"/>
                    <a:pt x="5909" y="71"/>
                  </a:cubicBezTo>
                  <a:cubicBezTo>
                    <a:pt x="5693" y="24"/>
                    <a:pt x="5452" y="1"/>
                    <a:pt x="5194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4672750" y="5269250"/>
              <a:ext cx="178700" cy="206100"/>
            </a:xfrm>
            <a:custGeom>
              <a:avLst/>
              <a:gdLst/>
              <a:ahLst/>
              <a:cxnLst/>
              <a:rect l="l" t="t" r="r" b="b"/>
              <a:pathLst>
                <a:path w="7148" h="8244" extrusionOk="0">
                  <a:moveTo>
                    <a:pt x="4592" y="0"/>
                  </a:moveTo>
                  <a:cubicBezTo>
                    <a:pt x="4081" y="0"/>
                    <a:pt x="3572" y="122"/>
                    <a:pt x="3126" y="372"/>
                  </a:cubicBezTo>
                  <a:cubicBezTo>
                    <a:pt x="2381" y="791"/>
                    <a:pt x="1847" y="1502"/>
                    <a:pt x="1414" y="2239"/>
                  </a:cubicBezTo>
                  <a:cubicBezTo>
                    <a:pt x="895" y="3123"/>
                    <a:pt x="491" y="4069"/>
                    <a:pt x="211" y="5055"/>
                  </a:cubicBezTo>
                  <a:cubicBezTo>
                    <a:pt x="95" y="5462"/>
                    <a:pt x="0" y="5895"/>
                    <a:pt x="105" y="6306"/>
                  </a:cubicBezTo>
                  <a:cubicBezTo>
                    <a:pt x="258" y="6903"/>
                    <a:pt x="798" y="7320"/>
                    <a:pt x="1348" y="7601"/>
                  </a:cubicBezTo>
                  <a:cubicBezTo>
                    <a:pt x="2138" y="8003"/>
                    <a:pt x="3006" y="8222"/>
                    <a:pt x="3891" y="8244"/>
                  </a:cubicBezTo>
                  <a:cubicBezTo>
                    <a:pt x="4854" y="7686"/>
                    <a:pt x="5221" y="6871"/>
                    <a:pt x="5684" y="5859"/>
                  </a:cubicBezTo>
                  <a:cubicBezTo>
                    <a:pt x="6146" y="4849"/>
                    <a:pt x="6395" y="3754"/>
                    <a:pt x="6642" y="2670"/>
                  </a:cubicBezTo>
                  <a:cubicBezTo>
                    <a:pt x="6796" y="1993"/>
                    <a:pt x="7148" y="1207"/>
                    <a:pt x="6629" y="747"/>
                  </a:cubicBezTo>
                  <a:cubicBezTo>
                    <a:pt x="6074" y="256"/>
                    <a:pt x="5332" y="0"/>
                    <a:pt x="4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4"/>
            <p:cNvSpPr/>
            <p:nvPr/>
          </p:nvSpPr>
          <p:spPr>
            <a:xfrm>
              <a:off x="4565550" y="4746900"/>
              <a:ext cx="615575" cy="421075"/>
            </a:xfrm>
            <a:custGeom>
              <a:avLst/>
              <a:gdLst/>
              <a:ahLst/>
              <a:cxnLst/>
              <a:rect l="l" t="t" r="r" b="b"/>
              <a:pathLst>
                <a:path w="24623" h="16843" extrusionOk="0">
                  <a:moveTo>
                    <a:pt x="5561" y="1"/>
                  </a:moveTo>
                  <a:cubicBezTo>
                    <a:pt x="5532" y="1"/>
                    <a:pt x="5503" y="1"/>
                    <a:pt x="5475" y="2"/>
                  </a:cubicBezTo>
                  <a:cubicBezTo>
                    <a:pt x="3485" y="57"/>
                    <a:pt x="1" y="2546"/>
                    <a:pt x="740" y="4798"/>
                  </a:cubicBezTo>
                  <a:cubicBezTo>
                    <a:pt x="1392" y="6783"/>
                    <a:pt x="5175" y="8709"/>
                    <a:pt x="6823" y="9795"/>
                  </a:cubicBezTo>
                  <a:cubicBezTo>
                    <a:pt x="11291" y="12740"/>
                    <a:pt x="16186" y="15042"/>
                    <a:pt x="21312" y="16583"/>
                  </a:cubicBezTo>
                  <a:cubicBezTo>
                    <a:pt x="21763" y="16718"/>
                    <a:pt x="22255" y="16843"/>
                    <a:pt x="22722" y="16843"/>
                  </a:cubicBezTo>
                  <a:cubicBezTo>
                    <a:pt x="23090" y="16843"/>
                    <a:pt x="23442" y="16766"/>
                    <a:pt x="23748" y="16557"/>
                  </a:cubicBezTo>
                  <a:cubicBezTo>
                    <a:pt x="24623" y="15960"/>
                    <a:pt x="24568" y="14573"/>
                    <a:pt x="23942" y="13720"/>
                  </a:cubicBezTo>
                  <a:cubicBezTo>
                    <a:pt x="23316" y="12866"/>
                    <a:pt x="22311" y="12396"/>
                    <a:pt x="21379" y="11895"/>
                  </a:cubicBezTo>
                  <a:cubicBezTo>
                    <a:pt x="16782" y="9416"/>
                    <a:pt x="13183" y="5481"/>
                    <a:pt x="9316" y="1973"/>
                  </a:cubicBezTo>
                  <a:cubicBezTo>
                    <a:pt x="8244" y="999"/>
                    <a:pt x="7000" y="1"/>
                    <a:pt x="5561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4"/>
            <p:cNvSpPr/>
            <p:nvPr/>
          </p:nvSpPr>
          <p:spPr>
            <a:xfrm>
              <a:off x="5054050" y="4957250"/>
              <a:ext cx="145275" cy="210200"/>
            </a:xfrm>
            <a:custGeom>
              <a:avLst/>
              <a:gdLst/>
              <a:ahLst/>
              <a:cxnLst/>
              <a:rect l="l" t="t" r="r" b="b"/>
              <a:pathLst>
                <a:path w="5811" h="8408" extrusionOk="0">
                  <a:moveTo>
                    <a:pt x="3820" y="0"/>
                  </a:moveTo>
                  <a:cubicBezTo>
                    <a:pt x="3047" y="0"/>
                    <a:pt x="2270" y="281"/>
                    <a:pt x="1707" y="813"/>
                  </a:cubicBezTo>
                  <a:cubicBezTo>
                    <a:pt x="1086" y="1399"/>
                    <a:pt x="740" y="2219"/>
                    <a:pt x="498" y="3039"/>
                  </a:cubicBezTo>
                  <a:cubicBezTo>
                    <a:pt x="209" y="4022"/>
                    <a:pt x="47" y="5038"/>
                    <a:pt x="13" y="6062"/>
                  </a:cubicBezTo>
                  <a:cubicBezTo>
                    <a:pt x="0" y="6486"/>
                    <a:pt x="13" y="6928"/>
                    <a:pt x="215" y="7302"/>
                  </a:cubicBezTo>
                  <a:cubicBezTo>
                    <a:pt x="508" y="7844"/>
                    <a:pt x="1133" y="8118"/>
                    <a:pt x="1734" y="8257"/>
                  </a:cubicBezTo>
                  <a:cubicBezTo>
                    <a:pt x="2170" y="8357"/>
                    <a:pt x="2615" y="8407"/>
                    <a:pt x="3060" y="8407"/>
                  </a:cubicBezTo>
                  <a:cubicBezTo>
                    <a:pt x="3495" y="8407"/>
                    <a:pt x="3930" y="8359"/>
                    <a:pt x="4358" y="8263"/>
                  </a:cubicBezTo>
                  <a:cubicBezTo>
                    <a:pt x="5156" y="7490"/>
                    <a:pt x="5315" y="6610"/>
                    <a:pt x="5519" y="5517"/>
                  </a:cubicBezTo>
                  <a:cubicBezTo>
                    <a:pt x="5721" y="4423"/>
                    <a:pt x="5699" y="3302"/>
                    <a:pt x="5675" y="2190"/>
                  </a:cubicBezTo>
                  <a:cubicBezTo>
                    <a:pt x="5660" y="1496"/>
                    <a:pt x="5811" y="648"/>
                    <a:pt x="5196" y="327"/>
                  </a:cubicBezTo>
                  <a:cubicBezTo>
                    <a:pt x="4772" y="107"/>
                    <a:pt x="4297" y="0"/>
                    <a:pt x="3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4"/>
            <p:cNvSpPr/>
            <p:nvPr/>
          </p:nvSpPr>
          <p:spPr>
            <a:xfrm>
              <a:off x="4716225" y="5278450"/>
              <a:ext cx="130650" cy="198100"/>
            </a:xfrm>
            <a:custGeom>
              <a:avLst/>
              <a:gdLst/>
              <a:ahLst/>
              <a:cxnLst/>
              <a:rect l="l" t="t" r="r" b="b"/>
              <a:pathLst>
                <a:path w="5226" h="7924" extrusionOk="0">
                  <a:moveTo>
                    <a:pt x="4052" y="1"/>
                  </a:moveTo>
                  <a:cubicBezTo>
                    <a:pt x="3772" y="1"/>
                    <a:pt x="3484" y="99"/>
                    <a:pt x="3249" y="256"/>
                  </a:cubicBezTo>
                  <a:cubicBezTo>
                    <a:pt x="2870" y="511"/>
                    <a:pt x="2601" y="897"/>
                    <a:pt x="2356" y="1283"/>
                  </a:cubicBezTo>
                  <a:cubicBezTo>
                    <a:pt x="1476" y="2672"/>
                    <a:pt x="1" y="5548"/>
                    <a:pt x="916" y="7233"/>
                  </a:cubicBezTo>
                  <a:cubicBezTo>
                    <a:pt x="1185" y="7726"/>
                    <a:pt x="1505" y="7924"/>
                    <a:pt x="1841" y="7924"/>
                  </a:cubicBezTo>
                  <a:cubicBezTo>
                    <a:pt x="2889" y="7924"/>
                    <a:pt x="4097" y="6009"/>
                    <a:pt x="4422" y="5151"/>
                  </a:cubicBezTo>
                  <a:cubicBezTo>
                    <a:pt x="4809" y="4132"/>
                    <a:pt x="5057" y="3066"/>
                    <a:pt x="5161" y="1981"/>
                  </a:cubicBezTo>
                  <a:cubicBezTo>
                    <a:pt x="5226" y="1291"/>
                    <a:pt x="5156" y="452"/>
                    <a:pt x="4546" y="121"/>
                  </a:cubicBezTo>
                  <a:cubicBezTo>
                    <a:pt x="4394" y="38"/>
                    <a:pt x="4224" y="1"/>
                    <a:pt x="40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5096675" y="4960475"/>
              <a:ext cx="108075" cy="207075"/>
            </a:xfrm>
            <a:custGeom>
              <a:avLst/>
              <a:gdLst/>
              <a:ahLst/>
              <a:cxnLst/>
              <a:rect l="l" t="t" r="r" b="b"/>
              <a:pathLst>
                <a:path w="4323" h="8283" extrusionOk="0">
                  <a:moveTo>
                    <a:pt x="2851" y="1"/>
                  </a:moveTo>
                  <a:cubicBezTo>
                    <a:pt x="2485" y="1"/>
                    <a:pt x="2121" y="199"/>
                    <a:pt x="1869" y="477"/>
                  </a:cubicBezTo>
                  <a:cubicBezTo>
                    <a:pt x="1563" y="816"/>
                    <a:pt x="1396" y="1256"/>
                    <a:pt x="1252" y="1690"/>
                  </a:cubicBezTo>
                  <a:cubicBezTo>
                    <a:pt x="735" y="3250"/>
                    <a:pt x="0" y="6399"/>
                    <a:pt x="1298" y="7811"/>
                  </a:cubicBezTo>
                  <a:cubicBezTo>
                    <a:pt x="1602" y="8143"/>
                    <a:pt x="1893" y="8282"/>
                    <a:pt x="2165" y="8282"/>
                  </a:cubicBezTo>
                  <a:cubicBezTo>
                    <a:pt x="3286" y="8282"/>
                    <a:pt x="4080" y="5910"/>
                    <a:pt x="4194" y="4941"/>
                  </a:cubicBezTo>
                  <a:cubicBezTo>
                    <a:pt x="4323" y="3859"/>
                    <a:pt x="4304" y="2764"/>
                    <a:pt x="4141" y="1687"/>
                  </a:cubicBezTo>
                  <a:cubicBezTo>
                    <a:pt x="4038" y="1002"/>
                    <a:pt x="3766" y="205"/>
                    <a:pt x="3094" y="31"/>
                  </a:cubicBezTo>
                  <a:cubicBezTo>
                    <a:pt x="3014" y="10"/>
                    <a:pt x="2933" y="1"/>
                    <a:pt x="2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4021425" y="4511125"/>
              <a:ext cx="833325" cy="589700"/>
            </a:xfrm>
            <a:custGeom>
              <a:avLst/>
              <a:gdLst/>
              <a:ahLst/>
              <a:cxnLst/>
              <a:rect l="l" t="t" r="r" b="b"/>
              <a:pathLst>
                <a:path w="33333" h="23588" extrusionOk="0">
                  <a:moveTo>
                    <a:pt x="21949" y="1"/>
                  </a:moveTo>
                  <a:cubicBezTo>
                    <a:pt x="21891" y="1"/>
                    <a:pt x="21832" y="3"/>
                    <a:pt x="21772" y="9"/>
                  </a:cubicBezTo>
                  <a:cubicBezTo>
                    <a:pt x="15918" y="532"/>
                    <a:pt x="10496" y="3118"/>
                    <a:pt x="5308" y="5706"/>
                  </a:cubicBezTo>
                  <a:cubicBezTo>
                    <a:pt x="3045" y="6834"/>
                    <a:pt x="1" y="7881"/>
                    <a:pt x="1336" y="10887"/>
                  </a:cubicBezTo>
                  <a:cubicBezTo>
                    <a:pt x="1911" y="12182"/>
                    <a:pt x="2654" y="13394"/>
                    <a:pt x="3395" y="14601"/>
                  </a:cubicBezTo>
                  <a:cubicBezTo>
                    <a:pt x="4727" y="16772"/>
                    <a:pt x="6057" y="18941"/>
                    <a:pt x="7389" y="21112"/>
                  </a:cubicBezTo>
                  <a:cubicBezTo>
                    <a:pt x="7914" y="21967"/>
                    <a:pt x="8473" y="22858"/>
                    <a:pt x="9339" y="23365"/>
                  </a:cubicBezTo>
                  <a:cubicBezTo>
                    <a:pt x="9604" y="23521"/>
                    <a:pt x="9929" y="23587"/>
                    <a:pt x="10293" y="23587"/>
                  </a:cubicBezTo>
                  <a:cubicBezTo>
                    <a:pt x="10643" y="23587"/>
                    <a:pt x="11029" y="23526"/>
                    <a:pt x="11433" y="23423"/>
                  </a:cubicBezTo>
                  <a:cubicBezTo>
                    <a:pt x="13035" y="23018"/>
                    <a:pt x="14925" y="21967"/>
                    <a:pt x="16000" y="21519"/>
                  </a:cubicBezTo>
                  <a:cubicBezTo>
                    <a:pt x="17520" y="20885"/>
                    <a:pt x="20546" y="19626"/>
                    <a:pt x="20076" y="17478"/>
                  </a:cubicBezTo>
                  <a:cubicBezTo>
                    <a:pt x="19862" y="16506"/>
                    <a:pt x="19238" y="15669"/>
                    <a:pt x="18978" y="14710"/>
                  </a:cubicBezTo>
                  <a:cubicBezTo>
                    <a:pt x="19033" y="14520"/>
                    <a:pt x="19190" y="14444"/>
                    <a:pt x="19379" y="14444"/>
                  </a:cubicBezTo>
                  <a:cubicBezTo>
                    <a:pt x="19625" y="14444"/>
                    <a:pt x="19924" y="14574"/>
                    <a:pt x="20116" y="14747"/>
                  </a:cubicBezTo>
                  <a:cubicBezTo>
                    <a:pt x="20766" y="15335"/>
                    <a:pt x="21238" y="16103"/>
                    <a:pt x="21911" y="16665"/>
                  </a:cubicBezTo>
                  <a:cubicBezTo>
                    <a:pt x="22426" y="17095"/>
                    <a:pt x="22982" y="17260"/>
                    <a:pt x="23550" y="17260"/>
                  </a:cubicBezTo>
                  <a:cubicBezTo>
                    <a:pt x="24247" y="17260"/>
                    <a:pt x="24962" y="17012"/>
                    <a:pt x="25641" y="16701"/>
                  </a:cubicBezTo>
                  <a:cubicBezTo>
                    <a:pt x="27105" y="16034"/>
                    <a:pt x="33333" y="13327"/>
                    <a:pt x="32519" y="11325"/>
                  </a:cubicBezTo>
                  <a:cubicBezTo>
                    <a:pt x="32254" y="10674"/>
                    <a:pt x="31648" y="10238"/>
                    <a:pt x="31092" y="9807"/>
                  </a:cubicBezTo>
                  <a:cubicBezTo>
                    <a:pt x="29682" y="8712"/>
                    <a:pt x="28429" y="7430"/>
                    <a:pt x="27367" y="5997"/>
                  </a:cubicBezTo>
                  <a:cubicBezTo>
                    <a:pt x="26766" y="5185"/>
                    <a:pt x="26229" y="4328"/>
                    <a:pt x="25653" y="3498"/>
                  </a:cubicBezTo>
                  <a:cubicBezTo>
                    <a:pt x="24755" y="2206"/>
                    <a:pt x="23647" y="1"/>
                    <a:pt x="21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3620500" y="3241825"/>
              <a:ext cx="296475" cy="678325"/>
            </a:xfrm>
            <a:custGeom>
              <a:avLst/>
              <a:gdLst/>
              <a:ahLst/>
              <a:cxnLst/>
              <a:rect l="l" t="t" r="r" b="b"/>
              <a:pathLst>
                <a:path w="11859" h="27133" extrusionOk="0">
                  <a:moveTo>
                    <a:pt x="4134" y="0"/>
                  </a:moveTo>
                  <a:cubicBezTo>
                    <a:pt x="3165" y="0"/>
                    <a:pt x="2434" y="672"/>
                    <a:pt x="1509" y="1157"/>
                  </a:cubicBezTo>
                  <a:cubicBezTo>
                    <a:pt x="1483" y="751"/>
                    <a:pt x="1220" y="121"/>
                    <a:pt x="733" y="121"/>
                  </a:cubicBezTo>
                  <a:cubicBezTo>
                    <a:pt x="714" y="121"/>
                    <a:pt x="693" y="122"/>
                    <a:pt x="673" y="124"/>
                  </a:cubicBezTo>
                  <a:cubicBezTo>
                    <a:pt x="191" y="176"/>
                    <a:pt x="1" y="797"/>
                    <a:pt x="74" y="1276"/>
                  </a:cubicBezTo>
                  <a:cubicBezTo>
                    <a:pt x="288" y="2664"/>
                    <a:pt x="1304" y="3691"/>
                    <a:pt x="1474" y="5112"/>
                  </a:cubicBezTo>
                  <a:cubicBezTo>
                    <a:pt x="1487" y="5219"/>
                    <a:pt x="1499" y="5327"/>
                    <a:pt x="1509" y="5436"/>
                  </a:cubicBezTo>
                  <a:cubicBezTo>
                    <a:pt x="1649" y="6907"/>
                    <a:pt x="1554" y="8421"/>
                    <a:pt x="1734" y="9899"/>
                  </a:cubicBezTo>
                  <a:cubicBezTo>
                    <a:pt x="2137" y="13203"/>
                    <a:pt x="2972" y="16439"/>
                    <a:pt x="4216" y="19526"/>
                  </a:cubicBezTo>
                  <a:cubicBezTo>
                    <a:pt x="5109" y="21741"/>
                    <a:pt x="6192" y="23945"/>
                    <a:pt x="7537" y="25924"/>
                  </a:cubicBezTo>
                  <a:cubicBezTo>
                    <a:pt x="8081" y="26725"/>
                    <a:pt x="8738" y="27132"/>
                    <a:pt x="9364" y="27132"/>
                  </a:cubicBezTo>
                  <a:cubicBezTo>
                    <a:pt x="10151" y="27132"/>
                    <a:pt x="10888" y="26489"/>
                    <a:pt x="11287" y="25176"/>
                  </a:cubicBezTo>
                  <a:cubicBezTo>
                    <a:pt x="11681" y="23875"/>
                    <a:pt x="11858" y="23168"/>
                    <a:pt x="11228" y="21963"/>
                  </a:cubicBezTo>
                  <a:cubicBezTo>
                    <a:pt x="10598" y="20757"/>
                    <a:pt x="9179" y="18996"/>
                    <a:pt x="8393" y="17887"/>
                  </a:cubicBezTo>
                  <a:cubicBezTo>
                    <a:pt x="6195" y="14780"/>
                    <a:pt x="4830" y="11088"/>
                    <a:pt x="4477" y="7299"/>
                  </a:cubicBezTo>
                  <a:cubicBezTo>
                    <a:pt x="4436" y="6868"/>
                    <a:pt x="4426" y="6387"/>
                    <a:pt x="4706" y="6058"/>
                  </a:cubicBezTo>
                  <a:cubicBezTo>
                    <a:pt x="5527" y="5101"/>
                    <a:pt x="6967" y="6325"/>
                    <a:pt x="7480" y="4671"/>
                  </a:cubicBezTo>
                  <a:cubicBezTo>
                    <a:pt x="7681" y="4020"/>
                    <a:pt x="7528" y="3312"/>
                    <a:pt x="7278" y="2679"/>
                  </a:cubicBezTo>
                  <a:cubicBezTo>
                    <a:pt x="6859" y="1620"/>
                    <a:pt x="6119" y="631"/>
                    <a:pt x="5066" y="198"/>
                  </a:cubicBezTo>
                  <a:cubicBezTo>
                    <a:pt x="4727" y="59"/>
                    <a:pt x="4420" y="0"/>
                    <a:pt x="4134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4591925" y="3701975"/>
              <a:ext cx="649750" cy="427375"/>
            </a:xfrm>
            <a:custGeom>
              <a:avLst/>
              <a:gdLst/>
              <a:ahLst/>
              <a:cxnLst/>
              <a:rect l="l" t="t" r="r" b="b"/>
              <a:pathLst>
                <a:path w="25990" h="17095" extrusionOk="0">
                  <a:moveTo>
                    <a:pt x="22949" y="0"/>
                  </a:moveTo>
                  <a:cubicBezTo>
                    <a:pt x="22769" y="0"/>
                    <a:pt x="22529" y="56"/>
                    <a:pt x="22219" y="184"/>
                  </a:cubicBezTo>
                  <a:cubicBezTo>
                    <a:pt x="21544" y="463"/>
                    <a:pt x="21196" y="1296"/>
                    <a:pt x="20712" y="1769"/>
                  </a:cubicBezTo>
                  <a:cubicBezTo>
                    <a:pt x="21000" y="1488"/>
                    <a:pt x="20984" y="957"/>
                    <a:pt x="20678" y="695"/>
                  </a:cubicBezTo>
                  <a:cubicBezTo>
                    <a:pt x="20550" y="584"/>
                    <a:pt x="20382" y="532"/>
                    <a:pt x="20214" y="532"/>
                  </a:cubicBezTo>
                  <a:cubicBezTo>
                    <a:pt x="19981" y="532"/>
                    <a:pt x="19747" y="633"/>
                    <a:pt x="19611" y="822"/>
                  </a:cubicBezTo>
                  <a:cubicBezTo>
                    <a:pt x="19411" y="1101"/>
                    <a:pt x="19430" y="1476"/>
                    <a:pt x="19350" y="1810"/>
                  </a:cubicBezTo>
                  <a:cubicBezTo>
                    <a:pt x="19243" y="2255"/>
                    <a:pt x="18954" y="2633"/>
                    <a:pt x="18664" y="2988"/>
                  </a:cubicBezTo>
                  <a:cubicBezTo>
                    <a:pt x="16104" y="6114"/>
                    <a:pt x="12839" y="8653"/>
                    <a:pt x="9201" y="10407"/>
                  </a:cubicBezTo>
                  <a:cubicBezTo>
                    <a:pt x="7487" y="11235"/>
                    <a:pt x="3185" y="12096"/>
                    <a:pt x="1671" y="13096"/>
                  </a:cubicBezTo>
                  <a:cubicBezTo>
                    <a:pt x="0" y="14198"/>
                    <a:pt x="3091" y="15717"/>
                    <a:pt x="4102" y="17094"/>
                  </a:cubicBezTo>
                  <a:cubicBezTo>
                    <a:pt x="10875" y="16932"/>
                    <a:pt x="15877" y="12257"/>
                    <a:pt x="19455" y="6977"/>
                  </a:cubicBezTo>
                  <a:cubicBezTo>
                    <a:pt x="19748" y="6544"/>
                    <a:pt x="20040" y="6111"/>
                    <a:pt x="20334" y="5678"/>
                  </a:cubicBezTo>
                  <a:cubicBezTo>
                    <a:pt x="20350" y="5655"/>
                    <a:pt x="20369" y="5629"/>
                    <a:pt x="20396" y="5625"/>
                  </a:cubicBezTo>
                  <a:cubicBezTo>
                    <a:pt x="20399" y="5625"/>
                    <a:pt x="20402" y="5625"/>
                    <a:pt x="20405" y="5625"/>
                  </a:cubicBezTo>
                  <a:cubicBezTo>
                    <a:pt x="20429" y="5625"/>
                    <a:pt x="20451" y="5640"/>
                    <a:pt x="20471" y="5655"/>
                  </a:cubicBezTo>
                  <a:cubicBezTo>
                    <a:pt x="21273" y="6242"/>
                    <a:pt x="22352" y="6129"/>
                    <a:pt x="23294" y="6237"/>
                  </a:cubicBezTo>
                  <a:cubicBezTo>
                    <a:pt x="23493" y="6260"/>
                    <a:pt x="23702" y="6279"/>
                    <a:pt x="23908" y="6279"/>
                  </a:cubicBezTo>
                  <a:cubicBezTo>
                    <a:pt x="24317" y="6279"/>
                    <a:pt x="24714" y="6202"/>
                    <a:pt x="24996" y="5922"/>
                  </a:cubicBezTo>
                  <a:cubicBezTo>
                    <a:pt x="25311" y="5609"/>
                    <a:pt x="25200" y="4989"/>
                    <a:pt x="24890" y="4772"/>
                  </a:cubicBezTo>
                  <a:lnTo>
                    <a:pt x="24890" y="4772"/>
                  </a:lnTo>
                  <a:cubicBezTo>
                    <a:pt x="25481" y="4693"/>
                    <a:pt x="25989" y="3926"/>
                    <a:pt x="25678" y="3359"/>
                  </a:cubicBezTo>
                  <a:cubicBezTo>
                    <a:pt x="25501" y="3035"/>
                    <a:pt x="25146" y="2881"/>
                    <a:pt x="24782" y="2881"/>
                  </a:cubicBezTo>
                  <a:cubicBezTo>
                    <a:pt x="24371" y="2881"/>
                    <a:pt x="23951" y="3077"/>
                    <a:pt x="23766" y="3450"/>
                  </a:cubicBezTo>
                  <a:cubicBezTo>
                    <a:pt x="23951" y="2916"/>
                    <a:pt x="24737" y="2790"/>
                    <a:pt x="24919" y="2256"/>
                  </a:cubicBezTo>
                  <a:cubicBezTo>
                    <a:pt x="25096" y="1740"/>
                    <a:pt x="24526" y="1219"/>
                    <a:pt x="23980" y="1219"/>
                  </a:cubicBezTo>
                  <a:cubicBezTo>
                    <a:pt x="23976" y="1219"/>
                    <a:pt x="23971" y="1219"/>
                    <a:pt x="23967" y="1219"/>
                  </a:cubicBezTo>
                  <a:cubicBezTo>
                    <a:pt x="23417" y="1229"/>
                    <a:pt x="22939" y="1579"/>
                    <a:pt x="22502" y="1915"/>
                  </a:cubicBezTo>
                  <a:cubicBezTo>
                    <a:pt x="23299" y="1271"/>
                    <a:pt x="23812" y="0"/>
                    <a:pt x="22949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3795450" y="3770175"/>
              <a:ext cx="940800" cy="1019900"/>
            </a:xfrm>
            <a:custGeom>
              <a:avLst/>
              <a:gdLst/>
              <a:ahLst/>
              <a:cxnLst/>
              <a:rect l="l" t="t" r="r" b="b"/>
              <a:pathLst>
                <a:path w="37632" h="40796" extrusionOk="0">
                  <a:moveTo>
                    <a:pt x="3997" y="1"/>
                  </a:moveTo>
                  <a:cubicBezTo>
                    <a:pt x="4210" y="231"/>
                    <a:pt x="509" y="4587"/>
                    <a:pt x="284" y="4900"/>
                  </a:cubicBezTo>
                  <a:cubicBezTo>
                    <a:pt x="145" y="5094"/>
                    <a:pt x="1" y="5312"/>
                    <a:pt x="21" y="5551"/>
                  </a:cubicBezTo>
                  <a:cubicBezTo>
                    <a:pt x="35" y="5722"/>
                    <a:pt x="133" y="5874"/>
                    <a:pt x="229" y="6016"/>
                  </a:cubicBezTo>
                  <a:cubicBezTo>
                    <a:pt x="358" y="6208"/>
                    <a:pt x="486" y="6399"/>
                    <a:pt x="615" y="6590"/>
                  </a:cubicBezTo>
                  <a:cubicBezTo>
                    <a:pt x="1942" y="8546"/>
                    <a:pt x="3332" y="10456"/>
                    <a:pt x="4785" y="12322"/>
                  </a:cubicBezTo>
                  <a:cubicBezTo>
                    <a:pt x="5900" y="13754"/>
                    <a:pt x="6777" y="15360"/>
                    <a:pt x="7945" y="16721"/>
                  </a:cubicBezTo>
                  <a:cubicBezTo>
                    <a:pt x="7249" y="20909"/>
                    <a:pt x="7088" y="25191"/>
                    <a:pt x="7403" y="29420"/>
                  </a:cubicBezTo>
                  <a:cubicBezTo>
                    <a:pt x="7478" y="30418"/>
                    <a:pt x="8766" y="40796"/>
                    <a:pt x="9402" y="40796"/>
                  </a:cubicBezTo>
                  <a:cubicBezTo>
                    <a:pt x="9405" y="40796"/>
                    <a:pt x="9408" y="40796"/>
                    <a:pt x="9411" y="40795"/>
                  </a:cubicBezTo>
                  <a:cubicBezTo>
                    <a:pt x="18634" y="39415"/>
                    <a:pt x="27606" y="36387"/>
                    <a:pt x="35779" y="31896"/>
                  </a:cubicBezTo>
                  <a:cubicBezTo>
                    <a:pt x="33080" y="27939"/>
                    <a:pt x="30944" y="23603"/>
                    <a:pt x="29428" y="19060"/>
                  </a:cubicBezTo>
                  <a:cubicBezTo>
                    <a:pt x="32115" y="17850"/>
                    <a:pt x="34714" y="16446"/>
                    <a:pt x="37182" y="14837"/>
                  </a:cubicBezTo>
                  <a:cubicBezTo>
                    <a:pt x="37332" y="14740"/>
                    <a:pt x="37490" y="14631"/>
                    <a:pt x="37554" y="14465"/>
                  </a:cubicBezTo>
                  <a:cubicBezTo>
                    <a:pt x="37632" y="14264"/>
                    <a:pt x="37552" y="14040"/>
                    <a:pt x="37473" y="13839"/>
                  </a:cubicBezTo>
                  <a:cubicBezTo>
                    <a:pt x="36866" y="12284"/>
                    <a:pt x="36317" y="10708"/>
                    <a:pt x="35828" y="9112"/>
                  </a:cubicBezTo>
                  <a:cubicBezTo>
                    <a:pt x="34698" y="9297"/>
                    <a:pt x="33482" y="9438"/>
                    <a:pt x="32283" y="9438"/>
                  </a:cubicBezTo>
                  <a:cubicBezTo>
                    <a:pt x="31475" y="9438"/>
                    <a:pt x="30674" y="9374"/>
                    <a:pt x="29913" y="9215"/>
                  </a:cubicBezTo>
                  <a:cubicBezTo>
                    <a:pt x="24652" y="8118"/>
                    <a:pt x="19823" y="6461"/>
                    <a:pt x="14402" y="5888"/>
                  </a:cubicBezTo>
                  <a:cubicBezTo>
                    <a:pt x="10208" y="5445"/>
                    <a:pt x="6909" y="3144"/>
                    <a:pt x="3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3078175" y="238100"/>
              <a:ext cx="1254050" cy="1521700"/>
            </a:xfrm>
            <a:custGeom>
              <a:avLst/>
              <a:gdLst/>
              <a:ahLst/>
              <a:cxnLst/>
              <a:rect l="l" t="t" r="r" b="b"/>
              <a:pathLst>
                <a:path w="50162" h="60868" extrusionOk="0">
                  <a:moveTo>
                    <a:pt x="26108" y="1"/>
                  </a:moveTo>
                  <a:cubicBezTo>
                    <a:pt x="22460" y="1"/>
                    <a:pt x="18737" y="885"/>
                    <a:pt x="15505" y="2352"/>
                  </a:cubicBezTo>
                  <a:cubicBezTo>
                    <a:pt x="9325" y="5156"/>
                    <a:pt x="4659" y="10802"/>
                    <a:pt x="2360" y="17189"/>
                  </a:cubicBezTo>
                  <a:cubicBezTo>
                    <a:pt x="62" y="23574"/>
                    <a:pt x="1" y="30630"/>
                    <a:pt x="1441" y="37263"/>
                  </a:cubicBezTo>
                  <a:cubicBezTo>
                    <a:pt x="2450" y="41905"/>
                    <a:pt x="4225" y="46472"/>
                    <a:pt x="7284" y="50108"/>
                  </a:cubicBezTo>
                  <a:cubicBezTo>
                    <a:pt x="10578" y="54020"/>
                    <a:pt x="15509" y="56455"/>
                    <a:pt x="20498" y="57216"/>
                  </a:cubicBezTo>
                  <a:cubicBezTo>
                    <a:pt x="20076" y="57596"/>
                    <a:pt x="19645" y="57988"/>
                    <a:pt x="19388" y="58496"/>
                  </a:cubicBezTo>
                  <a:cubicBezTo>
                    <a:pt x="19133" y="59002"/>
                    <a:pt x="19087" y="59657"/>
                    <a:pt x="19427" y="60112"/>
                  </a:cubicBezTo>
                  <a:cubicBezTo>
                    <a:pt x="19686" y="60460"/>
                    <a:pt x="20116" y="60617"/>
                    <a:pt x="20556" y="60617"/>
                  </a:cubicBezTo>
                  <a:cubicBezTo>
                    <a:pt x="20800" y="60617"/>
                    <a:pt x="21048" y="60569"/>
                    <a:pt x="21271" y="60478"/>
                  </a:cubicBezTo>
                  <a:cubicBezTo>
                    <a:pt x="21896" y="60223"/>
                    <a:pt x="22373" y="59712"/>
                    <a:pt x="22831" y="59217"/>
                  </a:cubicBezTo>
                  <a:cubicBezTo>
                    <a:pt x="23021" y="60017"/>
                    <a:pt x="23695" y="60698"/>
                    <a:pt x="24506" y="60841"/>
                  </a:cubicBezTo>
                  <a:cubicBezTo>
                    <a:pt x="24609" y="60859"/>
                    <a:pt x="24712" y="60868"/>
                    <a:pt x="24816" y="60868"/>
                  </a:cubicBezTo>
                  <a:cubicBezTo>
                    <a:pt x="25533" y="60868"/>
                    <a:pt x="26253" y="60450"/>
                    <a:pt x="26544" y="59791"/>
                  </a:cubicBezTo>
                  <a:cubicBezTo>
                    <a:pt x="26875" y="59041"/>
                    <a:pt x="26324" y="57305"/>
                    <a:pt x="25362" y="57239"/>
                  </a:cubicBezTo>
                  <a:lnTo>
                    <a:pt x="25362" y="57239"/>
                  </a:lnTo>
                  <a:cubicBezTo>
                    <a:pt x="25871" y="57274"/>
                    <a:pt x="26415" y="57294"/>
                    <a:pt x="26977" y="57294"/>
                  </a:cubicBezTo>
                  <a:cubicBezTo>
                    <a:pt x="29278" y="57294"/>
                    <a:pt x="31881" y="56950"/>
                    <a:pt x="33672" y="55821"/>
                  </a:cubicBezTo>
                  <a:cubicBezTo>
                    <a:pt x="40357" y="51608"/>
                    <a:pt x="45286" y="44842"/>
                    <a:pt x="47600" y="37317"/>
                  </a:cubicBezTo>
                  <a:cubicBezTo>
                    <a:pt x="50162" y="28981"/>
                    <a:pt x="49519" y="20532"/>
                    <a:pt x="46097" y="12696"/>
                  </a:cubicBezTo>
                  <a:cubicBezTo>
                    <a:pt x="43756" y="7334"/>
                    <a:pt x="38417" y="3294"/>
                    <a:pt x="32955" y="1197"/>
                  </a:cubicBezTo>
                  <a:cubicBezTo>
                    <a:pt x="30807" y="372"/>
                    <a:pt x="28473" y="1"/>
                    <a:pt x="2610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4050350" y="454400"/>
              <a:ext cx="185700" cy="433975"/>
            </a:xfrm>
            <a:custGeom>
              <a:avLst/>
              <a:gdLst/>
              <a:ahLst/>
              <a:cxnLst/>
              <a:rect l="l" t="t" r="r" b="b"/>
              <a:pathLst>
                <a:path w="7428" h="17359" extrusionOk="0">
                  <a:moveTo>
                    <a:pt x="1603" y="0"/>
                  </a:moveTo>
                  <a:cubicBezTo>
                    <a:pt x="0" y="0"/>
                    <a:pt x="729" y="2382"/>
                    <a:pt x="1273" y="3435"/>
                  </a:cubicBezTo>
                  <a:cubicBezTo>
                    <a:pt x="3235" y="7240"/>
                    <a:pt x="5393" y="11259"/>
                    <a:pt x="5037" y="15525"/>
                  </a:cubicBezTo>
                  <a:cubicBezTo>
                    <a:pt x="5005" y="15906"/>
                    <a:pt x="4954" y="16297"/>
                    <a:pt x="5061" y="16664"/>
                  </a:cubicBezTo>
                  <a:cubicBezTo>
                    <a:pt x="5167" y="17025"/>
                    <a:pt x="5476" y="17359"/>
                    <a:pt x="5851" y="17359"/>
                  </a:cubicBezTo>
                  <a:cubicBezTo>
                    <a:pt x="5857" y="17359"/>
                    <a:pt x="5863" y="17359"/>
                    <a:pt x="5869" y="17358"/>
                  </a:cubicBezTo>
                  <a:cubicBezTo>
                    <a:pt x="6439" y="17343"/>
                    <a:pt x="6705" y="16652"/>
                    <a:pt x="6796" y="16088"/>
                  </a:cubicBezTo>
                  <a:cubicBezTo>
                    <a:pt x="7427" y="12263"/>
                    <a:pt x="6835" y="8264"/>
                    <a:pt x="5209" y="4752"/>
                  </a:cubicBezTo>
                  <a:cubicBezTo>
                    <a:pt x="4748" y="3756"/>
                    <a:pt x="3283" y="333"/>
                    <a:pt x="2107" y="64"/>
                  </a:cubicBezTo>
                  <a:cubicBezTo>
                    <a:pt x="1918" y="20"/>
                    <a:pt x="1750" y="0"/>
                    <a:pt x="1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4109600" y="1015950"/>
              <a:ext cx="99125" cy="158925"/>
            </a:xfrm>
            <a:custGeom>
              <a:avLst/>
              <a:gdLst/>
              <a:ahLst/>
              <a:cxnLst/>
              <a:rect l="l" t="t" r="r" b="b"/>
              <a:pathLst>
                <a:path w="3965" h="6357" extrusionOk="0">
                  <a:moveTo>
                    <a:pt x="2617" y="0"/>
                  </a:moveTo>
                  <a:cubicBezTo>
                    <a:pt x="1529" y="0"/>
                    <a:pt x="530" y="4405"/>
                    <a:pt x="226" y="5225"/>
                  </a:cubicBezTo>
                  <a:cubicBezTo>
                    <a:pt x="99" y="5567"/>
                    <a:pt x="0" y="6020"/>
                    <a:pt x="290" y="6242"/>
                  </a:cubicBezTo>
                  <a:cubicBezTo>
                    <a:pt x="409" y="6334"/>
                    <a:pt x="568" y="6357"/>
                    <a:pt x="718" y="6357"/>
                  </a:cubicBezTo>
                  <a:cubicBezTo>
                    <a:pt x="2115" y="6352"/>
                    <a:pt x="2905" y="4753"/>
                    <a:pt x="3171" y="3380"/>
                  </a:cubicBezTo>
                  <a:cubicBezTo>
                    <a:pt x="3297" y="2730"/>
                    <a:pt x="3965" y="34"/>
                    <a:pt x="2627" y="1"/>
                  </a:cubicBezTo>
                  <a:cubicBezTo>
                    <a:pt x="2624" y="0"/>
                    <a:pt x="2621" y="0"/>
                    <a:pt x="2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4155250" y="3967625"/>
              <a:ext cx="245425" cy="109575"/>
            </a:xfrm>
            <a:custGeom>
              <a:avLst/>
              <a:gdLst/>
              <a:ahLst/>
              <a:cxnLst/>
              <a:rect l="l" t="t" r="r" b="b"/>
              <a:pathLst>
                <a:path w="9817" h="4383" extrusionOk="0">
                  <a:moveTo>
                    <a:pt x="0" y="0"/>
                  </a:moveTo>
                  <a:cubicBezTo>
                    <a:pt x="0" y="0"/>
                    <a:pt x="1092" y="3865"/>
                    <a:pt x="4411" y="4336"/>
                  </a:cubicBezTo>
                  <a:cubicBezTo>
                    <a:pt x="4632" y="4368"/>
                    <a:pt x="4848" y="4382"/>
                    <a:pt x="5058" y="4382"/>
                  </a:cubicBezTo>
                  <a:cubicBezTo>
                    <a:pt x="7998" y="4382"/>
                    <a:pt x="9817" y="1509"/>
                    <a:pt x="9817" y="15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3942775" y="3361175"/>
              <a:ext cx="706750" cy="681675"/>
            </a:xfrm>
            <a:custGeom>
              <a:avLst/>
              <a:gdLst/>
              <a:ahLst/>
              <a:cxnLst/>
              <a:rect l="l" t="t" r="r" b="b"/>
              <a:pathLst>
                <a:path w="28270" h="27267" extrusionOk="0">
                  <a:moveTo>
                    <a:pt x="14301" y="0"/>
                  </a:moveTo>
                  <a:cubicBezTo>
                    <a:pt x="8801" y="0"/>
                    <a:pt x="3580" y="3617"/>
                    <a:pt x="1712" y="9080"/>
                  </a:cubicBezTo>
                  <a:cubicBezTo>
                    <a:pt x="0" y="14082"/>
                    <a:pt x="1468" y="20031"/>
                    <a:pt x="5331" y="23639"/>
                  </a:cubicBezTo>
                  <a:cubicBezTo>
                    <a:pt x="7858" y="26000"/>
                    <a:pt x="11324" y="27267"/>
                    <a:pt x="14775" y="27267"/>
                  </a:cubicBezTo>
                  <a:cubicBezTo>
                    <a:pt x="16599" y="27267"/>
                    <a:pt x="18419" y="26913"/>
                    <a:pt x="20093" y="26179"/>
                  </a:cubicBezTo>
                  <a:cubicBezTo>
                    <a:pt x="24934" y="24056"/>
                    <a:pt x="28270" y="18866"/>
                    <a:pt x="28154" y="13581"/>
                  </a:cubicBezTo>
                  <a:cubicBezTo>
                    <a:pt x="28028" y="7789"/>
                    <a:pt x="24287" y="3043"/>
                    <a:pt x="18938" y="897"/>
                  </a:cubicBezTo>
                  <a:cubicBezTo>
                    <a:pt x="17416" y="286"/>
                    <a:pt x="15847" y="0"/>
                    <a:pt x="14301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3923850" y="3305875"/>
              <a:ext cx="792450" cy="507625"/>
            </a:xfrm>
            <a:custGeom>
              <a:avLst/>
              <a:gdLst/>
              <a:ahLst/>
              <a:cxnLst/>
              <a:rect l="l" t="t" r="r" b="b"/>
              <a:pathLst>
                <a:path w="31698" h="20305" extrusionOk="0">
                  <a:moveTo>
                    <a:pt x="15622" y="0"/>
                  </a:moveTo>
                  <a:cubicBezTo>
                    <a:pt x="15026" y="0"/>
                    <a:pt x="14427" y="59"/>
                    <a:pt x="13828" y="185"/>
                  </a:cubicBezTo>
                  <a:cubicBezTo>
                    <a:pt x="9911" y="1007"/>
                    <a:pt x="6460" y="2355"/>
                    <a:pt x="3560" y="5234"/>
                  </a:cubicBezTo>
                  <a:cubicBezTo>
                    <a:pt x="2121" y="6663"/>
                    <a:pt x="1085" y="7963"/>
                    <a:pt x="572" y="9952"/>
                  </a:cubicBezTo>
                  <a:cubicBezTo>
                    <a:pt x="23" y="12075"/>
                    <a:pt x="0" y="14341"/>
                    <a:pt x="565" y="16463"/>
                  </a:cubicBezTo>
                  <a:cubicBezTo>
                    <a:pt x="835" y="17478"/>
                    <a:pt x="1276" y="18517"/>
                    <a:pt x="2140" y="19113"/>
                  </a:cubicBezTo>
                  <a:cubicBezTo>
                    <a:pt x="2038" y="17664"/>
                    <a:pt x="2458" y="16136"/>
                    <a:pt x="3317" y="14958"/>
                  </a:cubicBezTo>
                  <a:cubicBezTo>
                    <a:pt x="3625" y="14538"/>
                    <a:pt x="6449" y="12415"/>
                    <a:pt x="6424" y="12286"/>
                  </a:cubicBezTo>
                  <a:lnTo>
                    <a:pt x="6424" y="12286"/>
                  </a:lnTo>
                  <a:cubicBezTo>
                    <a:pt x="6525" y="12794"/>
                    <a:pt x="6518" y="13315"/>
                    <a:pt x="6406" y="13820"/>
                  </a:cubicBezTo>
                  <a:cubicBezTo>
                    <a:pt x="6452" y="13613"/>
                    <a:pt x="11037" y="11821"/>
                    <a:pt x="11592" y="11448"/>
                  </a:cubicBezTo>
                  <a:cubicBezTo>
                    <a:pt x="13092" y="10440"/>
                    <a:pt x="14153" y="9082"/>
                    <a:pt x="15674" y="8051"/>
                  </a:cubicBezTo>
                  <a:cubicBezTo>
                    <a:pt x="16861" y="10825"/>
                    <a:pt x="19427" y="12730"/>
                    <a:pt x="21935" y="14411"/>
                  </a:cubicBezTo>
                  <a:cubicBezTo>
                    <a:pt x="22944" y="15086"/>
                    <a:pt x="23905" y="15758"/>
                    <a:pt x="24815" y="16474"/>
                  </a:cubicBezTo>
                  <a:cubicBezTo>
                    <a:pt x="26226" y="17583"/>
                    <a:pt x="27512" y="18799"/>
                    <a:pt x="28651" y="20305"/>
                  </a:cubicBezTo>
                  <a:cubicBezTo>
                    <a:pt x="29414" y="18946"/>
                    <a:pt x="29730" y="17616"/>
                    <a:pt x="29757" y="16077"/>
                  </a:cubicBezTo>
                  <a:cubicBezTo>
                    <a:pt x="29761" y="15834"/>
                    <a:pt x="29687" y="12659"/>
                    <a:pt x="29658" y="12659"/>
                  </a:cubicBezTo>
                  <a:cubicBezTo>
                    <a:pt x="29658" y="12659"/>
                    <a:pt x="29658" y="12659"/>
                    <a:pt x="29658" y="12659"/>
                  </a:cubicBezTo>
                  <a:lnTo>
                    <a:pt x="29658" y="12659"/>
                  </a:lnTo>
                  <a:cubicBezTo>
                    <a:pt x="30429" y="12472"/>
                    <a:pt x="31134" y="12079"/>
                    <a:pt x="31698" y="11522"/>
                  </a:cubicBezTo>
                  <a:cubicBezTo>
                    <a:pt x="29768" y="10578"/>
                    <a:pt x="28805" y="8311"/>
                    <a:pt x="26958" y="7209"/>
                  </a:cubicBezTo>
                  <a:cubicBezTo>
                    <a:pt x="27798" y="7178"/>
                    <a:pt x="28609" y="6708"/>
                    <a:pt x="29054" y="5995"/>
                  </a:cubicBezTo>
                  <a:cubicBezTo>
                    <a:pt x="27614" y="5979"/>
                    <a:pt x="26367" y="5044"/>
                    <a:pt x="25237" y="4151"/>
                  </a:cubicBezTo>
                  <a:cubicBezTo>
                    <a:pt x="22574" y="2049"/>
                    <a:pt x="19156" y="0"/>
                    <a:pt x="156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4"/>
            <p:cNvSpPr/>
            <p:nvPr/>
          </p:nvSpPr>
          <p:spPr>
            <a:xfrm>
              <a:off x="4190725" y="3717525"/>
              <a:ext cx="45150" cy="45125"/>
            </a:xfrm>
            <a:custGeom>
              <a:avLst/>
              <a:gdLst/>
              <a:ahLst/>
              <a:cxnLst/>
              <a:rect l="l" t="t" r="r" b="b"/>
              <a:pathLst>
                <a:path w="1806" h="1805" extrusionOk="0">
                  <a:moveTo>
                    <a:pt x="903" y="1"/>
                  </a:moveTo>
                  <a:cubicBezTo>
                    <a:pt x="405" y="1"/>
                    <a:pt x="0" y="404"/>
                    <a:pt x="0" y="903"/>
                  </a:cubicBezTo>
                  <a:cubicBezTo>
                    <a:pt x="0" y="1401"/>
                    <a:pt x="405" y="1805"/>
                    <a:pt x="903" y="1805"/>
                  </a:cubicBezTo>
                  <a:cubicBezTo>
                    <a:pt x="1401" y="1805"/>
                    <a:pt x="1806" y="1401"/>
                    <a:pt x="1806" y="903"/>
                  </a:cubicBezTo>
                  <a:cubicBezTo>
                    <a:pt x="1806" y="404"/>
                    <a:pt x="1401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4439625" y="3790850"/>
              <a:ext cx="46950" cy="45200"/>
            </a:xfrm>
            <a:custGeom>
              <a:avLst/>
              <a:gdLst/>
              <a:ahLst/>
              <a:cxnLst/>
              <a:rect l="l" t="t" r="r" b="b"/>
              <a:pathLst>
                <a:path w="1878" h="1808" extrusionOk="0">
                  <a:moveTo>
                    <a:pt x="975" y="1"/>
                  </a:moveTo>
                  <a:cubicBezTo>
                    <a:pt x="740" y="1"/>
                    <a:pt x="509" y="93"/>
                    <a:pt x="336" y="265"/>
                  </a:cubicBezTo>
                  <a:cubicBezTo>
                    <a:pt x="78" y="524"/>
                    <a:pt x="0" y="912"/>
                    <a:pt x="140" y="1250"/>
                  </a:cubicBezTo>
                  <a:cubicBezTo>
                    <a:pt x="281" y="1587"/>
                    <a:pt x="610" y="1807"/>
                    <a:pt x="975" y="1807"/>
                  </a:cubicBezTo>
                  <a:cubicBezTo>
                    <a:pt x="1473" y="1807"/>
                    <a:pt x="1878" y="1403"/>
                    <a:pt x="1878" y="905"/>
                  </a:cubicBezTo>
                  <a:cubicBezTo>
                    <a:pt x="1878" y="539"/>
                    <a:pt x="1659" y="210"/>
                    <a:pt x="1321" y="70"/>
                  </a:cubicBezTo>
                  <a:cubicBezTo>
                    <a:pt x="1209" y="23"/>
                    <a:pt x="1092" y="1"/>
                    <a:pt x="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4250975" y="3850075"/>
              <a:ext cx="151000" cy="65125"/>
            </a:xfrm>
            <a:custGeom>
              <a:avLst/>
              <a:gdLst/>
              <a:ahLst/>
              <a:cxnLst/>
              <a:rect l="l" t="t" r="r" b="b"/>
              <a:pathLst>
                <a:path w="6040" h="2605" extrusionOk="0">
                  <a:moveTo>
                    <a:pt x="187" y="1"/>
                  </a:moveTo>
                  <a:cubicBezTo>
                    <a:pt x="146" y="1"/>
                    <a:pt x="113" y="10"/>
                    <a:pt x="88" y="29"/>
                  </a:cubicBezTo>
                  <a:cubicBezTo>
                    <a:pt x="1" y="98"/>
                    <a:pt x="10" y="234"/>
                    <a:pt x="38" y="343"/>
                  </a:cubicBezTo>
                  <a:cubicBezTo>
                    <a:pt x="307" y="1383"/>
                    <a:pt x="1397" y="2205"/>
                    <a:pt x="2390" y="2473"/>
                  </a:cubicBezTo>
                  <a:cubicBezTo>
                    <a:pt x="2724" y="2562"/>
                    <a:pt x="3068" y="2605"/>
                    <a:pt x="3412" y="2605"/>
                  </a:cubicBezTo>
                  <a:cubicBezTo>
                    <a:pt x="4241" y="2605"/>
                    <a:pt x="5076" y="2359"/>
                    <a:pt x="5796" y="1940"/>
                  </a:cubicBezTo>
                  <a:cubicBezTo>
                    <a:pt x="5863" y="1901"/>
                    <a:pt x="5932" y="1857"/>
                    <a:pt x="5966" y="1788"/>
                  </a:cubicBezTo>
                  <a:cubicBezTo>
                    <a:pt x="6040" y="1645"/>
                    <a:pt x="5918" y="1466"/>
                    <a:pt x="5766" y="1414"/>
                  </a:cubicBezTo>
                  <a:cubicBezTo>
                    <a:pt x="5711" y="1396"/>
                    <a:pt x="5654" y="1389"/>
                    <a:pt x="5597" y="1389"/>
                  </a:cubicBezTo>
                  <a:cubicBezTo>
                    <a:pt x="5495" y="1389"/>
                    <a:pt x="5391" y="1411"/>
                    <a:pt x="5289" y="1430"/>
                  </a:cubicBezTo>
                  <a:cubicBezTo>
                    <a:pt x="4944" y="1498"/>
                    <a:pt x="4587" y="1531"/>
                    <a:pt x="4228" y="1531"/>
                  </a:cubicBezTo>
                  <a:cubicBezTo>
                    <a:pt x="3523" y="1531"/>
                    <a:pt x="2812" y="1401"/>
                    <a:pt x="2170" y="1140"/>
                  </a:cubicBezTo>
                  <a:cubicBezTo>
                    <a:pt x="1827" y="999"/>
                    <a:pt x="61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28760B8-D5F1-8173-0908-4E63EBD86F8D}"/>
              </a:ext>
            </a:extLst>
          </p:cNvPr>
          <p:cNvSpPr txBox="1"/>
          <p:nvPr/>
        </p:nvSpPr>
        <p:spPr>
          <a:xfrm>
            <a:off x="1030302" y="2053831"/>
            <a:ext cx="103268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#9Slide05 Lobster" panose="02000506000000020003" pitchFamily="2" charset="0"/>
              </a:rPr>
              <a:t>Cảm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#9Slide05 Lobster" panose="02000506000000020003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#9Slide05 Lobster" panose="02000506000000020003" pitchFamily="2" charset="0"/>
              </a:rPr>
              <a:t>ơn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#9Slide05 Lobster" panose="02000506000000020003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#9Slide05 Lobster" panose="02000506000000020003" pitchFamily="2" charset="0"/>
              </a:rPr>
              <a:t>sự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#9Slide05 Lobster" panose="02000506000000020003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#9Slide05 Lobster" panose="02000506000000020003" pitchFamily="2" charset="0"/>
              </a:rPr>
              <a:t>theo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#9Slide05 Lobster" panose="02000506000000020003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#9Slide05 Lobster" panose="02000506000000020003" pitchFamily="2" charset="0"/>
              </a:rPr>
              <a:t>dõi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#9Slide05 Lobster" panose="02000506000000020003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#9Slide05 Lobster" panose="02000506000000020003" pitchFamily="2" charset="0"/>
              </a:rPr>
              <a:t>của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#9Slide05 Lobster" panose="02000506000000020003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#9Slide05 Lobster" panose="02000506000000020003" pitchFamily="2" charset="0"/>
              </a:rPr>
              <a:t>các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#9Slide05 Lobster" panose="02000506000000020003" pitchFamily="2" charset="0"/>
              </a:rPr>
              <a:t> con</a:t>
            </a:r>
          </a:p>
        </p:txBody>
      </p:sp>
      <p:sp>
        <p:nvSpPr>
          <p:cNvPr id="11" name="Hình thang 10">
            <a:extLst>
              <a:ext uri="{FF2B5EF4-FFF2-40B4-BE49-F238E27FC236}">
                <a16:creationId xmlns:a16="http://schemas.microsoft.com/office/drawing/2014/main" id="{C074558B-570E-18CA-D81A-B6EE04C567E4}"/>
              </a:ext>
            </a:extLst>
          </p:cNvPr>
          <p:cNvSpPr/>
          <p:nvPr/>
        </p:nvSpPr>
        <p:spPr>
          <a:xfrm>
            <a:off x="8479266" y="392464"/>
            <a:ext cx="2967165" cy="1320201"/>
          </a:xfrm>
          <a:prstGeom prst="trapezoid">
            <a:avLst>
              <a:gd name="adj" fmla="val 62755"/>
            </a:avLst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5A5C25EF-EA0B-610F-0050-33746ADF3E60}"/>
              </a:ext>
            </a:extLst>
          </p:cNvPr>
          <p:cNvSpPr txBox="1"/>
          <p:nvPr/>
        </p:nvSpPr>
        <p:spPr>
          <a:xfrm>
            <a:off x="8902602" y="-62918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496C614-31AC-E4EE-D0DF-333AB74771DE}"/>
              </a:ext>
            </a:extLst>
          </p:cNvPr>
          <p:cNvSpPr txBox="1"/>
          <p:nvPr/>
        </p:nvSpPr>
        <p:spPr>
          <a:xfrm>
            <a:off x="8272318" y="1558841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7F5DADA-579B-E3B2-4567-EE0A488859DA}"/>
              </a:ext>
            </a:extLst>
          </p:cNvPr>
          <p:cNvSpPr txBox="1"/>
          <p:nvPr/>
        </p:nvSpPr>
        <p:spPr>
          <a:xfrm>
            <a:off x="11273644" y="1553870"/>
            <a:ext cx="43473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23328F9-C169-DBA1-B787-02407718BC6B}"/>
              </a:ext>
            </a:extLst>
          </p:cNvPr>
          <p:cNvSpPr txBox="1"/>
          <p:nvPr/>
        </p:nvSpPr>
        <p:spPr>
          <a:xfrm>
            <a:off x="10601151" y="-81188"/>
            <a:ext cx="3609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9440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4F5629B-BA26-BAD5-ABBD-B17F7EC96771}"/>
              </a:ext>
            </a:extLst>
          </p:cNvPr>
          <p:cNvSpPr txBox="1"/>
          <p:nvPr/>
        </p:nvSpPr>
        <p:spPr>
          <a:xfrm>
            <a:off x="172474" y="170615"/>
            <a:ext cx="7630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3.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hiệu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10" name="Đường nối Thẳng 17">
            <a:extLst>
              <a:ext uri="{FF2B5EF4-FFF2-40B4-BE49-F238E27FC236}">
                <a16:creationId xmlns:a16="http://schemas.microsoft.com/office/drawing/2014/main" id="{AC0138ED-CD53-4DE0-4E5B-9C82ED4054AC}"/>
              </a:ext>
            </a:extLst>
          </p:cNvPr>
          <p:cNvCxnSpPr>
            <a:cxnSpLocks/>
          </p:cNvCxnSpPr>
          <p:nvPr/>
        </p:nvCxnSpPr>
        <p:spPr>
          <a:xfrm>
            <a:off x="9527903" y="1368018"/>
            <a:ext cx="2113946" cy="132020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7">
            <a:extLst>
              <a:ext uri="{FF2B5EF4-FFF2-40B4-BE49-F238E27FC236}">
                <a16:creationId xmlns:a16="http://schemas.microsoft.com/office/drawing/2014/main" id="{2FE8F2CF-082E-0391-B6C7-90B2B2EF1B5E}"/>
              </a:ext>
            </a:extLst>
          </p:cNvPr>
          <p:cNvCxnSpPr>
            <a:cxnSpLocks/>
          </p:cNvCxnSpPr>
          <p:nvPr/>
        </p:nvCxnSpPr>
        <p:spPr>
          <a:xfrm flipH="1">
            <a:off x="8718550" y="1375638"/>
            <a:ext cx="2114786" cy="1313133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ình thang 10">
            <a:extLst>
              <a:ext uri="{FF2B5EF4-FFF2-40B4-BE49-F238E27FC236}">
                <a16:creationId xmlns:a16="http://schemas.microsoft.com/office/drawing/2014/main" id="{3E51B9E6-6C4D-66F8-7718-A03390D6B3C7}"/>
              </a:ext>
            </a:extLst>
          </p:cNvPr>
          <p:cNvSpPr/>
          <p:nvPr/>
        </p:nvSpPr>
        <p:spPr>
          <a:xfrm>
            <a:off x="8694306" y="1368018"/>
            <a:ext cx="2967165" cy="1320201"/>
          </a:xfrm>
          <a:prstGeom prst="trapezoid">
            <a:avLst>
              <a:gd name="adj" fmla="val 62755"/>
            </a:avLst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Hộp Văn bản 11">
            <a:extLst>
              <a:ext uri="{FF2B5EF4-FFF2-40B4-BE49-F238E27FC236}">
                <a16:creationId xmlns:a16="http://schemas.microsoft.com/office/drawing/2014/main" id="{F7A03C63-6B26-87FE-0294-A8A9DCAF5161}"/>
              </a:ext>
            </a:extLst>
          </p:cNvPr>
          <p:cNvSpPr txBox="1"/>
          <p:nvPr/>
        </p:nvSpPr>
        <p:spPr>
          <a:xfrm>
            <a:off x="9117642" y="912636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4" name="Hộp Văn bản 12">
            <a:extLst>
              <a:ext uri="{FF2B5EF4-FFF2-40B4-BE49-F238E27FC236}">
                <a16:creationId xmlns:a16="http://schemas.microsoft.com/office/drawing/2014/main" id="{71339A4E-7978-4932-E7B2-E1FB1D03AC1B}"/>
              </a:ext>
            </a:extLst>
          </p:cNvPr>
          <p:cNvSpPr txBox="1"/>
          <p:nvPr/>
        </p:nvSpPr>
        <p:spPr>
          <a:xfrm>
            <a:off x="8487358" y="2534395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15" name="Hộp Văn bản 13">
            <a:extLst>
              <a:ext uri="{FF2B5EF4-FFF2-40B4-BE49-F238E27FC236}">
                <a16:creationId xmlns:a16="http://schemas.microsoft.com/office/drawing/2014/main" id="{9AF9A6B7-D907-13F4-A8C4-D1CB7E11B460}"/>
              </a:ext>
            </a:extLst>
          </p:cNvPr>
          <p:cNvSpPr txBox="1"/>
          <p:nvPr/>
        </p:nvSpPr>
        <p:spPr>
          <a:xfrm>
            <a:off x="11488684" y="2529424"/>
            <a:ext cx="43473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6" name="Hộp Văn bản 14">
            <a:extLst>
              <a:ext uri="{FF2B5EF4-FFF2-40B4-BE49-F238E27FC236}">
                <a16:creationId xmlns:a16="http://schemas.microsoft.com/office/drawing/2014/main" id="{54026D89-465F-0253-B121-95AA16451F89}"/>
              </a:ext>
            </a:extLst>
          </p:cNvPr>
          <p:cNvSpPr txBox="1"/>
          <p:nvPr/>
        </p:nvSpPr>
        <p:spPr>
          <a:xfrm>
            <a:off x="10816191" y="894366"/>
            <a:ext cx="3609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25" name="Hộp Văn bản 1">
            <a:extLst>
              <a:ext uri="{FF2B5EF4-FFF2-40B4-BE49-F238E27FC236}">
                <a16:creationId xmlns:a16="http://schemas.microsoft.com/office/drawing/2014/main" id="{59B05943-49E6-85C8-255D-BBA3B7D0F364}"/>
              </a:ext>
            </a:extLst>
          </p:cNvPr>
          <p:cNvSpPr txBox="1"/>
          <p:nvPr/>
        </p:nvSpPr>
        <p:spPr>
          <a:xfrm>
            <a:off x="1053030" y="1202677"/>
            <a:ext cx="7165163" cy="10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ĐỊNH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LÍ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2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#9Slide03 SVNAvo" panose="02040603050506020204" pitchFamily="18" charset="0"/>
              </a:rPr>
              <a:t>Trong </a:t>
            </a:r>
            <a:r>
              <a:rPr lang="en-US" sz="2200" dirty="0" err="1"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latin typeface="#9Slide03 SVNAvo" panose="02040603050506020204" pitchFamily="18" charset="0"/>
              </a:rPr>
              <a:t>cân</a:t>
            </a:r>
            <a:r>
              <a:rPr lang="en-US" sz="2200" dirty="0">
                <a:latin typeface="#9Slide03 SVNAvo" panose="02040603050506020204" pitchFamily="18" charset="0"/>
              </a:rPr>
              <a:t>, </a:t>
            </a:r>
            <a:r>
              <a:rPr lang="en-US" sz="2200" dirty="0" err="1">
                <a:latin typeface="#9Slide03 SVNAvo" panose="02040603050506020204" pitchFamily="18" charset="0"/>
              </a:rPr>
              <a:t>hai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đường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chéo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bằng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nhau</a:t>
            </a:r>
            <a:r>
              <a:rPr lang="en-US" sz="2200" dirty="0">
                <a:latin typeface="#9Slide03 SVNAvo" panose="02040603050506020204" pitchFamily="18" charset="0"/>
              </a:rPr>
              <a:t>.</a:t>
            </a:r>
          </a:p>
        </p:txBody>
      </p:sp>
      <p:cxnSp>
        <p:nvCxnSpPr>
          <p:cNvPr id="26" name="Đường nối Thẳng 2">
            <a:extLst>
              <a:ext uri="{FF2B5EF4-FFF2-40B4-BE49-F238E27FC236}">
                <a16:creationId xmlns:a16="http://schemas.microsoft.com/office/drawing/2014/main" id="{CD7A18D5-9421-D370-A002-45369D002D48}"/>
              </a:ext>
            </a:extLst>
          </p:cNvPr>
          <p:cNvCxnSpPr>
            <a:cxnSpLocks/>
          </p:cNvCxnSpPr>
          <p:nvPr/>
        </p:nvCxnSpPr>
        <p:spPr>
          <a:xfrm>
            <a:off x="802172" y="1547411"/>
            <a:ext cx="2336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Nhóm 11">
            <a:extLst>
              <a:ext uri="{FF2B5EF4-FFF2-40B4-BE49-F238E27FC236}">
                <a16:creationId xmlns:a16="http://schemas.microsoft.com/office/drawing/2014/main" id="{26CC7C2B-433F-15F7-54CF-588CA58D3D14}"/>
              </a:ext>
            </a:extLst>
          </p:cNvPr>
          <p:cNvGrpSpPr/>
          <p:nvPr/>
        </p:nvGrpSpPr>
        <p:grpSpPr>
          <a:xfrm>
            <a:off x="802173" y="1548357"/>
            <a:ext cx="7416020" cy="860442"/>
            <a:chOff x="1286263" y="5311463"/>
            <a:chExt cx="6070600" cy="919480"/>
          </a:xfrm>
        </p:grpSpPr>
        <p:cxnSp>
          <p:nvCxnSpPr>
            <p:cNvPr id="28" name="Đường nối Thẳng 14">
              <a:extLst>
                <a:ext uri="{FF2B5EF4-FFF2-40B4-BE49-F238E27FC236}">
                  <a16:creationId xmlns:a16="http://schemas.microsoft.com/office/drawing/2014/main" id="{322B1015-FB30-E7A1-E27C-F32402C6CE86}"/>
                </a:ext>
              </a:extLst>
            </p:cNvPr>
            <p:cNvCxnSpPr>
              <a:cxnSpLocks/>
            </p:cNvCxnSpPr>
            <p:nvPr/>
          </p:nvCxnSpPr>
          <p:spPr>
            <a:xfrm>
              <a:off x="2771935" y="5311463"/>
              <a:ext cx="4584928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Đường nối Thẳng 24">
              <a:extLst>
                <a:ext uri="{FF2B5EF4-FFF2-40B4-BE49-F238E27FC236}">
                  <a16:creationId xmlns:a16="http://schemas.microsoft.com/office/drawing/2014/main" id="{83B9ED1D-42A5-E664-7FA9-6AD65E719107}"/>
                </a:ext>
              </a:extLst>
            </p:cNvPr>
            <p:cNvCxnSpPr>
              <a:cxnSpLocks/>
            </p:cNvCxnSpPr>
            <p:nvPr/>
          </p:nvCxnSpPr>
          <p:spPr>
            <a:xfrm>
              <a:off x="1286263" y="6230943"/>
              <a:ext cx="60706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Đường nối Thẳng 25">
            <a:extLst>
              <a:ext uri="{FF2B5EF4-FFF2-40B4-BE49-F238E27FC236}">
                <a16:creationId xmlns:a16="http://schemas.microsoft.com/office/drawing/2014/main" id="{9119E90A-1173-631A-C0E7-F6092D46B086}"/>
              </a:ext>
            </a:extLst>
          </p:cNvPr>
          <p:cNvCxnSpPr>
            <a:cxnSpLocks/>
          </p:cNvCxnSpPr>
          <p:nvPr/>
        </p:nvCxnSpPr>
        <p:spPr>
          <a:xfrm>
            <a:off x="807252" y="1546751"/>
            <a:ext cx="0" cy="86204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125DB4C4-3B39-C3F2-B5B1-366FC260EC3B}"/>
              </a:ext>
            </a:extLst>
          </p:cNvPr>
          <p:cNvCxnSpPr>
            <a:cxnSpLocks/>
          </p:cNvCxnSpPr>
          <p:nvPr/>
        </p:nvCxnSpPr>
        <p:spPr>
          <a:xfrm>
            <a:off x="8211272" y="1546751"/>
            <a:ext cx="0" cy="863005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2">
            <a:extLst>
              <a:ext uri="{FF2B5EF4-FFF2-40B4-BE49-F238E27FC236}">
                <a16:creationId xmlns:a16="http://schemas.microsoft.com/office/drawing/2014/main" id="{39EEA6BE-9467-7394-0B09-EC4B2C096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66" y="1292908"/>
            <a:ext cx="557057" cy="509006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A0C29A4-B18F-4E7F-F93F-FBB96F13A0B3}"/>
              </a:ext>
            </a:extLst>
          </p:cNvPr>
          <p:cNvCxnSpPr>
            <a:cxnSpLocks/>
          </p:cNvCxnSpPr>
          <p:nvPr/>
        </p:nvCxnSpPr>
        <p:spPr>
          <a:xfrm>
            <a:off x="1667005" y="2667743"/>
            <a:ext cx="0" cy="11217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4595964-89B7-C998-BCC1-66F03B4DD37A}"/>
              </a:ext>
            </a:extLst>
          </p:cNvPr>
          <p:cNvCxnSpPr>
            <a:cxnSpLocks/>
          </p:cNvCxnSpPr>
          <p:nvPr/>
        </p:nvCxnSpPr>
        <p:spPr>
          <a:xfrm>
            <a:off x="1073390" y="3205554"/>
            <a:ext cx="41000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Hộp Văn bản 1">
            <a:extLst>
              <a:ext uri="{FF2B5EF4-FFF2-40B4-BE49-F238E27FC236}">
                <a16:creationId xmlns:a16="http://schemas.microsoft.com/office/drawing/2014/main" id="{371E6F61-414A-3CEF-B6CB-0D2446B9FEA6}"/>
              </a:ext>
            </a:extLst>
          </p:cNvPr>
          <p:cNvSpPr txBox="1"/>
          <p:nvPr/>
        </p:nvSpPr>
        <p:spPr>
          <a:xfrm>
            <a:off x="1667005" y="2615708"/>
            <a:ext cx="3506420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#9Slide03 SVNAvo" panose="02040603050506020204" pitchFamily="18" charset="0"/>
              </a:rPr>
              <a:t>ABCD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là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latin typeface="#9Slide03 SVNAvo" panose="02040603050506020204" pitchFamily="18" charset="0"/>
              </a:rPr>
              <a:t>cân</a:t>
            </a:r>
            <a:endParaRPr lang="en-US" sz="2200" dirty="0">
              <a:latin typeface="#9Slide03 SVNAvo" panose="02040603050506020204" pitchFamily="18" charset="0"/>
            </a:endParaRPr>
          </a:p>
        </p:txBody>
      </p:sp>
      <p:sp>
        <p:nvSpPr>
          <p:cNvPr id="38" name="Hộp Văn bản 1">
            <a:extLst>
              <a:ext uri="{FF2B5EF4-FFF2-40B4-BE49-F238E27FC236}">
                <a16:creationId xmlns:a16="http://schemas.microsoft.com/office/drawing/2014/main" id="{DBE7F750-B763-A122-B689-F258B89D33B9}"/>
              </a:ext>
            </a:extLst>
          </p:cNvPr>
          <p:cNvSpPr txBox="1"/>
          <p:nvPr/>
        </p:nvSpPr>
        <p:spPr>
          <a:xfrm>
            <a:off x="1667005" y="3205554"/>
            <a:ext cx="1356353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#9Slide03 SVNAvo" panose="02040603050506020204" pitchFamily="18" charset="0"/>
              </a:rPr>
              <a:t>AC = BD</a:t>
            </a:r>
          </a:p>
        </p:txBody>
      </p:sp>
      <p:sp>
        <p:nvSpPr>
          <p:cNvPr id="42" name="Hộp Văn bản 1">
            <a:extLst>
              <a:ext uri="{FF2B5EF4-FFF2-40B4-BE49-F238E27FC236}">
                <a16:creationId xmlns:a16="http://schemas.microsoft.com/office/drawing/2014/main" id="{2AF14F1D-96BB-9B53-C6AC-D4A08ECC947B}"/>
              </a:ext>
            </a:extLst>
          </p:cNvPr>
          <p:cNvSpPr txBox="1"/>
          <p:nvPr/>
        </p:nvSpPr>
        <p:spPr>
          <a:xfrm>
            <a:off x="1073390" y="2615708"/>
            <a:ext cx="557056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#9Slide03 SVNAvo" panose="02040603050506020204" pitchFamily="18" charset="0"/>
              </a:rPr>
              <a:t>GT</a:t>
            </a:r>
          </a:p>
        </p:txBody>
      </p:sp>
      <p:sp>
        <p:nvSpPr>
          <p:cNvPr id="43" name="Hộp Văn bản 1">
            <a:extLst>
              <a:ext uri="{FF2B5EF4-FFF2-40B4-BE49-F238E27FC236}">
                <a16:creationId xmlns:a16="http://schemas.microsoft.com/office/drawing/2014/main" id="{FEB6122A-10E3-14F9-FD05-9D3D4E9333C7}"/>
              </a:ext>
            </a:extLst>
          </p:cNvPr>
          <p:cNvSpPr txBox="1"/>
          <p:nvPr/>
        </p:nvSpPr>
        <p:spPr>
          <a:xfrm>
            <a:off x="1154352" y="3205554"/>
            <a:ext cx="557056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#9Slide03 SVNAvo" panose="02040603050506020204" pitchFamily="18" charset="0"/>
              </a:rPr>
              <a:t>KL</a:t>
            </a:r>
          </a:p>
        </p:txBody>
      </p:sp>
      <p:sp>
        <p:nvSpPr>
          <p:cNvPr id="45" name="Hộp Văn bản 1">
            <a:extLst>
              <a:ext uri="{FF2B5EF4-FFF2-40B4-BE49-F238E27FC236}">
                <a16:creationId xmlns:a16="http://schemas.microsoft.com/office/drawing/2014/main" id="{03D31977-156A-742E-554F-649276AF1068}"/>
              </a:ext>
            </a:extLst>
          </p:cNvPr>
          <p:cNvSpPr txBox="1"/>
          <p:nvPr/>
        </p:nvSpPr>
        <p:spPr>
          <a:xfrm>
            <a:off x="1053030" y="4523533"/>
            <a:ext cx="9890474" cy="15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ĐỊNH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LÍ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3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Nếu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một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đường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chéo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bằng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nhau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thì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đó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.</a:t>
            </a:r>
          </a:p>
        </p:txBody>
      </p:sp>
      <p:cxnSp>
        <p:nvCxnSpPr>
          <p:cNvPr id="46" name="Đường nối Thẳng 2">
            <a:extLst>
              <a:ext uri="{FF2B5EF4-FFF2-40B4-BE49-F238E27FC236}">
                <a16:creationId xmlns:a16="http://schemas.microsoft.com/office/drawing/2014/main" id="{5BF23399-8FB8-DBA4-B9B5-FDD1197D754D}"/>
              </a:ext>
            </a:extLst>
          </p:cNvPr>
          <p:cNvCxnSpPr>
            <a:cxnSpLocks/>
          </p:cNvCxnSpPr>
          <p:nvPr/>
        </p:nvCxnSpPr>
        <p:spPr>
          <a:xfrm>
            <a:off x="802172" y="4868267"/>
            <a:ext cx="2336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Nhóm 11">
            <a:extLst>
              <a:ext uri="{FF2B5EF4-FFF2-40B4-BE49-F238E27FC236}">
                <a16:creationId xmlns:a16="http://schemas.microsoft.com/office/drawing/2014/main" id="{0FB5DFD8-E02A-AAF0-5C19-9F4A97F8BCE2}"/>
              </a:ext>
            </a:extLst>
          </p:cNvPr>
          <p:cNvGrpSpPr/>
          <p:nvPr/>
        </p:nvGrpSpPr>
        <p:grpSpPr>
          <a:xfrm>
            <a:off x="802172" y="4867609"/>
            <a:ext cx="10014015" cy="1365862"/>
            <a:chOff x="1286263" y="5310382"/>
            <a:chExt cx="6070600" cy="920561"/>
          </a:xfrm>
        </p:grpSpPr>
        <p:cxnSp>
          <p:nvCxnSpPr>
            <p:cNvPr id="48" name="Đường nối Thẳng 14">
              <a:extLst>
                <a:ext uri="{FF2B5EF4-FFF2-40B4-BE49-F238E27FC236}">
                  <a16:creationId xmlns:a16="http://schemas.microsoft.com/office/drawing/2014/main" id="{F3DE2874-0B85-E0E1-BFDD-5FF109D74FCB}"/>
                </a:ext>
              </a:extLst>
            </p:cNvPr>
            <p:cNvCxnSpPr>
              <a:cxnSpLocks/>
            </p:cNvCxnSpPr>
            <p:nvPr/>
          </p:nvCxnSpPr>
          <p:spPr>
            <a:xfrm>
              <a:off x="2330129" y="5310382"/>
              <a:ext cx="5026734" cy="108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Đường nối Thẳng 24">
              <a:extLst>
                <a:ext uri="{FF2B5EF4-FFF2-40B4-BE49-F238E27FC236}">
                  <a16:creationId xmlns:a16="http://schemas.microsoft.com/office/drawing/2014/main" id="{A22CB0E4-7FFA-8AE9-B890-1F6C36B4BB14}"/>
                </a:ext>
              </a:extLst>
            </p:cNvPr>
            <p:cNvCxnSpPr>
              <a:cxnSpLocks/>
            </p:cNvCxnSpPr>
            <p:nvPr/>
          </p:nvCxnSpPr>
          <p:spPr>
            <a:xfrm>
              <a:off x="1286263" y="6230943"/>
              <a:ext cx="60706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Đường nối Thẳng 25">
            <a:extLst>
              <a:ext uri="{FF2B5EF4-FFF2-40B4-BE49-F238E27FC236}">
                <a16:creationId xmlns:a16="http://schemas.microsoft.com/office/drawing/2014/main" id="{F7577B66-8AF6-46B0-69B6-A30F59552D82}"/>
              </a:ext>
            </a:extLst>
          </p:cNvPr>
          <p:cNvCxnSpPr>
            <a:cxnSpLocks/>
          </p:cNvCxnSpPr>
          <p:nvPr/>
        </p:nvCxnSpPr>
        <p:spPr>
          <a:xfrm>
            <a:off x="797727" y="4867607"/>
            <a:ext cx="0" cy="136586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Đường nối Thẳng 30">
            <a:extLst>
              <a:ext uri="{FF2B5EF4-FFF2-40B4-BE49-F238E27FC236}">
                <a16:creationId xmlns:a16="http://schemas.microsoft.com/office/drawing/2014/main" id="{22A555CC-6E69-B86D-FB4A-9062A9F353A1}"/>
              </a:ext>
            </a:extLst>
          </p:cNvPr>
          <p:cNvCxnSpPr>
            <a:cxnSpLocks/>
          </p:cNvCxnSpPr>
          <p:nvPr/>
        </p:nvCxnSpPr>
        <p:spPr>
          <a:xfrm>
            <a:off x="10816909" y="4867607"/>
            <a:ext cx="0" cy="136586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32">
            <a:extLst>
              <a:ext uri="{FF2B5EF4-FFF2-40B4-BE49-F238E27FC236}">
                <a16:creationId xmlns:a16="http://schemas.microsoft.com/office/drawing/2014/main" id="{D8424AB4-00D4-9343-B7E0-062312450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6" y="4613764"/>
            <a:ext cx="557057" cy="509006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904A9F1-026C-829C-6B40-AA7E58E33FE9}"/>
              </a:ext>
            </a:extLst>
          </p:cNvPr>
          <p:cNvCxnSpPr>
            <a:cxnSpLocks/>
          </p:cNvCxnSpPr>
          <p:nvPr/>
        </p:nvCxnSpPr>
        <p:spPr>
          <a:xfrm>
            <a:off x="7326916" y="3434662"/>
            <a:ext cx="0" cy="11217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202E3C8-CE01-1AFA-640C-00898A8D5206}"/>
              </a:ext>
            </a:extLst>
          </p:cNvPr>
          <p:cNvCxnSpPr>
            <a:cxnSpLocks/>
          </p:cNvCxnSpPr>
          <p:nvPr/>
        </p:nvCxnSpPr>
        <p:spPr>
          <a:xfrm>
            <a:off x="6733301" y="3972473"/>
            <a:ext cx="47513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Hộp Văn bản 1">
            <a:extLst>
              <a:ext uri="{FF2B5EF4-FFF2-40B4-BE49-F238E27FC236}">
                <a16:creationId xmlns:a16="http://schemas.microsoft.com/office/drawing/2014/main" id="{BE2A1261-10A0-CF82-7B20-6DAAE4597B3F}"/>
              </a:ext>
            </a:extLst>
          </p:cNvPr>
          <p:cNvSpPr txBox="1"/>
          <p:nvPr/>
        </p:nvSpPr>
        <p:spPr>
          <a:xfrm>
            <a:off x="7382000" y="3966464"/>
            <a:ext cx="3506420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#9Slide03 SVNAvo" panose="02040603050506020204" pitchFamily="18" charset="0"/>
              </a:rPr>
              <a:t>ABCD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là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latin typeface="#9Slide03 SVNAvo" panose="02040603050506020204" pitchFamily="18" charset="0"/>
              </a:rPr>
              <a:t>cân</a:t>
            </a:r>
            <a:endParaRPr lang="en-US" sz="2200" dirty="0">
              <a:latin typeface="#9Slide03 SVNAvo" panose="02040603050506020204" pitchFamily="18" charset="0"/>
            </a:endParaRPr>
          </a:p>
        </p:txBody>
      </p:sp>
      <p:sp>
        <p:nvSpPr>
          <p:cNvPr id="60" name="Hộp Văn bản 1">
            <a:extLst>
              <a:ext uri="{FF2B5EF4-FFF2-40B4-BE49-F238E27FC236}">
                <a16:creationId xmlns:a16="http://schemas.microsoft.com/office/drawing/2014/main" id="{BF47C257-B73E-18A4-F6EA-42861150B9F9}"/>
              </a:ext>
            </a:extLst>
          </p:cNvPr>
          <p:cNvSpPr txBox="1"/>
          <p:nvPr/>
        </p:nvSpPr>
        <p:spPr>
          <a:xfrm>
            <a:off x="7399031" y="3373102"/>
            <a:ext cx="4329549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#9Slide03 SVNAvo" panose="02040603050506020204" pitchFamily="18" charset="0"/>
              </a:rPr>
              <a:t>ABCD </a:t>
            </a:r>
            <a:r>
              <a:rPr lang="en-US" sz="2200" dirty="0" err="1">
                <a:latin typeface="#9Slide03 SVNAvo" panose="02040603050506020204" pitchFamily="18" charset="0"/>
              </a:rPr>
              <a:t>là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latin typeface="#9Slide03 SVNAvo" panose="02040603050506020204" pitchFamily="18" charset="0"/>
              </a:rPr>
              <a:t> thang, AC = BD</a:t>
            </a:r>
          </a:p>
        </p:txBody>
      </p:sp>
      <p:sp>
        <p:nvSpPr>
          <p:cNvPr id="61" name="Hộp Văn bản 1">
            <a:extLst>
              <a:ext uri="{FF2B5EF4-FFF2-40B4-BE49-F238E27FC236}">
                <a16:creationId xmlns:a16="http://schemas.microsoft.com/office/drawing/2014/main" id="{4AC47B2F-E675-F797-6580-4A291171A225}"/>
              </a:ext>
            </a:extLst>
          </p:cNvPr>
          <p:cNvSpPr txBox="1"/>
          <p:nvPr/>
        </p:nvSpPr>
        <p:spPr>
          <a:xfrm>
            <a:off x="6733301" y="3382627"/>
            <a:ext cx="557056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#9Slide03 SVNAvo" panose="02040603050506020204" pitchFamily="18" charset="0"/>
              </a:rPr>
              <a:t>GT</a:t>
            </a:r>
          </a:p>
        </p:txBody>
      </p:sp>
      <p:sp>
        <p:nvSpPr>
          <p:cNvPr id="62" name="Hộp Văn bản 1">
            <a:extLst>
              <a:ext uri="{FF2B5EF4-FFF2-40B4-BE49-F238E27FC236}">
                <a16:creationId xmlns:a16="http://schemas.microsoft.com/office/drawing/2014/main" id="{337E4CAB-17C1-8325-E974-B276A26339BF}"/>
              </a:ext>
            </a:extLst>
          </p:cNvPr>
          <p:cNvSpPr txBox="1"/>
          <p:nvPr/>
        </p:nvSpPr>
        <p:spPr>
          <a:xfrm>
            <a:off x="6814263" y="3972473"/>
            <a:ext cx="557056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#9Slide03 SVNAvo" panose="02040603050506020204" pitchFamily="18" charset="0"/>
              </a:rPr>
              <a:t>KL</a:t>
            </a:r>
          </a:p>
        </p:txBody>
      </p:sp>
      <p:sp>
        <p:nvSpPr>
          <p:cNvPr id="1025" name="Freeform: Shape 1024">
            <a:extLst>
              <a:ext uri="{FF2B5EF4-FFF2-40B4-BE49-F238E27FC236}">
                <a16:creationId xmlns:a16="http://schemas.microsoft.com/office/drawing/2014/main" id="{873A8FBD-348E-B405-E075-0C9972AF26F1}"/>
              </a:ext>
            </a:extLst>
          </p:cNvPr>
          <p:cNvSpPr/>
          <p:nvPr/>
        </p:nvSpPr>
        <p:spPr>
          <a:xfrm rot="21431358">
            <a:off x="5350465" y="2975525"/>
            <a:ext cx="869710" cy="983824"/>
          </a:xfrm>
          <a:custGeom>
            <a:avLst/>
            <a:gdLst>
              <a:gd name="connsiteX0" fmla="*/ 0 w 1076325"/>
              <a:gd name="connsiteY0" fmla="*/ 0 h 1000125"/>
              <a:gd name="connsiteX1" fmla="*/ 552450 w 1076325"/>
              <a:gd name="connsiteY1" fmla="*/ 361950 h 1000125"/>
              <a:gd name="connsiteX2" fmla="*/ 647700 w 1076325"/>
              <a:gd name="connsiteY2" fmla="*/ 809625 h 1000125"/>
              <a:gd name="connsiteX3" fmla="*/ 1076325 w 1076325"/>
              <a:gd name="connsiteY3" fmla="*/ 1000125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325" h="1000125">
                <a:moveTo>
                  <a:pt x="0" y="0"/>
                </a:moveTo>
                <a:cubicBezTo>
                  <a:pt x="222250" y="113506"/>
                  <a:pt x="444500" y="227013"/>
                  <a:pt x="552450" y="361950"/>
                </a:cubicBezTo>
                <a:cubicBezTo>
                  <a:pt x="660400" y="496888"/>
                  <a:pt x="560388" y="703263"/>
                  <a:pt x="647700" y="809625"/>
                </a:cubicBezTo>
                <a:cubicBezTo>
                  <a:pt x="735012" y="915987"/>
                  <a:pt x="905668" y="958056"/>
                  <a:pt x="1076325" y="1000125"/>
                </a:cubicBezTo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  <a:prstDash val="dash"/>
            <a:headEnd type="stealth" w="lg" len="lg"/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Graphic 1025">
            <a:extLst>
              <a:ext uri="{FF2B5EF4-FFF2-40B4-BE49-F238E27FC236}">
                <a16:creationId xmlns:a16="http://schemas.microsoft.com/office/drawing/2014/main" id="{FBA9388A-90B8-D0AC-C54D-5513E7B83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4362" y="3832282"/>
            <a:ext cx="268363" cy="268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25" grpId="0"/>
      <p:bldP spid="37" grpId="0"/>
      <p:bldP spid="38" grpId="0"/>
      <p:bldP spid="42" grpId="0"/>
      <p:bldP spid="43" grpId="0"/>
      <p:bldP spid="45" grpId="0"/>
      <p:bldP spid="59" grpId="0"/>
      <p:bldP spid="60" grpId="0"/>
      <p:bldP spid="61" grpId="0"/>
      <p:bldP spid="62" grpId="0"/>
      <p:bldP spid="10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Arc 1038">
            <a:extLst>
              <a:ext uri="{FF2B5EF4-FFF2-40B4-BE49-F238E27FC236}">
                <a16:creationId xmlns:a16="http://schemas.microsoft.com/office/drawing/2014/main" id="{6CA171BA-374D-BA55-ACF4-7B1EC648A806}"/>
              </a:ext>
            </a:extLst>
          </p:cNvPr>
          <p:cNvSpPr/>
          <p:nvPr/>
        </p:nvSpPr>
        <p:spPr>
          <a:xfrm rot="20771547" flipH="1">
            <a:off x="10339641" y="6045384"/>
            <a:ext cx="297424" cy="320320"/>
          </a:xfrm>
          <a:prstGeom prst="arc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Arc 1037">
            <a:extLst>
              <a:ext uri="{FF2B5EF4-FFF2-40B4-BE49-F238E27FC236}">
                <a16:creationId xmlns:a16="http://schemas.microsoft.com/office/drawing/2014/main" id="{34ADA003-4587-B020-9523-EF10BB51A463}"/>
              </a:ext>
            </a:extLst>
          </p:cNvPr>
          <p:cNvSpPr/>
          <p:nvPr/>
        </p:nvSpPr>
        <p:spPr>
          <a:xfrm rot="828453">
            <a:off x="7919122" y="6030867"/>
            <a:ext cx="297424" cy="320320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4F5629B-BA26-BAD5-ABBD-B17F7EC96771}"/>
              </a:ext>
            </a:extLst>
          </p:cNvPr>
          <p:cNvSpPr txBox="1"/>
          <p:nvPr/>
        </p:nvSpPr>
        <p:spPr>
          <a:xfrm>
            <a:off x="172474" y="170615"/>
            <a:ext cx="7630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3.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hiệu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10" name="Đường nối Thẳng 17">
            <a:extLst>
              <a:ext uri="{FF2B5EF4-FFF2-40B4-BE49-F238E27FC236}">
                <a16:creationId xmlns:a16="http://schemas.microsoft.com/office/drawing/2014/main" id="{AC0138ED-CD53-4DE0-4E5B-9C82ED4054AC}"/>
              </a:ext>
            </a:extLst>
          </p:cNvPr>
          <p:cNvCxnSpPr>
            <a:cxnSpLocks/>
          </p:cNvCxnSpPr>
          <p:nvPr/>
        </p:nvCxnSpPr>
        <p:spPr>
          <a:xfrm>
            <a:off x="9711774" y="1636571"/>
            <a:ext cx="2113946" cy="132020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7">
            <a:extLst>
              <a:ext uri="{FF2B5EF4-FFF2-40B4-BE49-F238E27FC236}">
                <a16:creationId xmlns:a16="http://schemas.microsoft.com/office/drawing/2014/main" id="{2FE8F2CF-082E-0391-B6C7-90B2B2EF1B5E}"/>
              </a:ext>
            </a:extLst>
          </p:cNvPr>
          <p:cNvCxnSpPr>
            <a:cxnSpLocks/>
          </p:cNvCxnSpPr>
          <p:nvPr/>
        </p:nvCxnSpPr>
        <p:spPr>
          <a:xfrm flipH="1">
            <a:off x="8878177" y="1644191"/>
            <a:ext cx="2139030" cy="131258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ình thang 10">
            <a:extLst>
              <a:ext uri="{FF2B5EF4-FFF2-40B4-BE49-F238E27FC236}">
                <a16:creationId xmlns:a16="http://schemas.microsoft.com/office/drawing/2014/main" id="{3E51B9E6-6C4D-66F8-7718-A03390D6B3C7}"/>
              </a:ext>
            </a:extLst>
          </p:cNvPr>
          <p:cNvSpPr/>
          <p:nvPr/>
        </p:nvSpPr>
        <p:spPr>
          <a:xfrm>
            <a:off x="8878177" y="1636571"/>
            <a:ext cx="2967165" cy="1320201"/>
          </a:xfrm>
          <a:prstGeom prst="trapezoid">
            <a:avLst>
              <a:gd name="adj" fmla="val 62755"/>
            </a:avLst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Hộp Văn bản 11">
            <a:extLst>
              <a:ext uri="{FF2B5EF4-FFF2-40B4-BE49-F238E27FC236}">
                <a16:creationId xmlns:a16="http://schemas.microsoft.com/office/drawing/2014/main" id="{F7A03C63-6B26-87FE-0294-A8A9DCAF5161}"/>
              </a:ext>
            </a:extLst>
          </p:cNvPr>
          <p:cNvSpPr txBox="1"/>
          <p:nvPr/>
        </p:nvSpPr>
        <p:spPr>
          <a:xfrm>
            <a:off x="9301513" y="1181189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4" name="Hộp Văn bản 12">
            <a:extLst>
              <a:ext uri="{FF2B5EF4-FFF2-40B4-BE49-F238E27FC236}">
                <a16:creationId xmlns:a16="http://schemas.microsoft.com/office/drawing/2014/main" id="{71339A4E-7978-4932-E7B2-E1FB1D03AC1B}"/>
              </a:ext>
            </a:extLst>
          </p:cNvPr>
          <p:cNvSpPr txBox="1"/>
          <p:nvPr/>
        </p:nvSpPr>
        <p:spPr>
          <a:xfrm>
            <a:off x="8671229" y="2802948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15" name="Hộp Văn bản 13">
            <a:extLst>
              <a:ext uri="{FF2B5EF4-FFF2-40B4-BE49-F238E27FC236}">
                <a16:creationId xmlns:a16="http://schemas.microsoft.com/office/drawing/2014/main" id="{9AF9A6B7-D907-13F4-A8C4-D1CB7E11B460}"/>
              </a:ext>
            </a:extLst>
          </p:cNvPr>
          <p:cNvSpPr txBox="1"/>
          <p:nvPr/>
        </p:nvSpPr>
        <p:spPr>
          <a:xfrm>
            <a:off x="11672555" y="2797977"/>
            <a:ext cx="43473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6" name="Hộp Văn bản 14">
            <a:extLst>
              <a:ext uri="{FF2B5EF4-FFF2-40B4-BE49-F238E27FC236}">
                <a16:creationId xmlns:a16="http://schemas.microsoft.com/office/drawing/2014/main" id="{54026D89-465F-0253-B121-95AA16451F89}"/>
              </a:ext>
            </a:extLst>
          </p:cNvPr>
          <p:cNvSpPr txBox="1"/>
          <p:nvPr/>
        </p:nvSpPr>
        <p:spPr>
          <a:xfrm>
            <a:off x="11000062" y="1162919"/>
            <a:ext cx="3609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45" name="Hộp Văn bản 1">
            <a:extLst>
              <a:ext uri="{FF2B5EF4-FFF2-40B4-BE49-F238E27FC236}">
                <a16:creationId xmlns:a16="http://schemas.microsoft.com/office/drawing/2014/main" id="{03D31977-156A-742E-554F-649276AF1068}"/>
              </a:ext>
            </a:extLst>
          </p:cNvPr>
          <p:cNvSpPr txBox="1"/>
          <p:nvPr/>
        </p:nvSpPr>
        <p:spPr>
          <a:xfrm>
            <a:off x="1090423" y="1218358"/>
            <a:ext cx="7396935" cy="15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ĐỊNH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LÍ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3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Nếu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một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đường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chéo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bằng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nhau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thì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đó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.</a:t>
            </a:r>
          </a:p>
        </p:txBody>
      </p:sp>
      <p:cxnSp>
        <p:nvCxnSpPr>
          <p:cNvPr id="46" name="Đường nối Thẳng 2">
            <a:extLst>
              <a:ext uri="{FF2B5EF4-FFF2-40B4-BE49-F238E27FC236}">
                <a16:creationId xmlns:a16="http://schemas.microsoft.com/office/drawing/2014/main" id="{5BF23399-8FB8-DBA4-B9B5-FDD1197D754D}"/>
              </a:ext>
            </a:extLst>
          </p:cNvPr>
          <p:cNvCxnSpPr>
            <a:cxnSpLocks/>
          </p:cNvCxnSpPr>
          <p:nvPr/>
        </p:nvCxnSpPr>
        <p:spPr>
          <a:xfrm>
            <a:off x="839565" y="1563092"/>
            <a:ext cx="2336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Nhóm 11">
            <a:extLst>
              <a:ext uri="{FF2B5EF4-FFF2-40B4-BE49-F238E27FC236}">
                <a16:creationId xmlns:a16="http://schemas.microsoft.com/office/drawing/2014/main" id="{0FB5DFD8-E02A-AAF0-5C19-9F4A97F8BCE2}"/>
              </a:ext>
            </a:extLst>
          </p:cNvPr>
          <p:cNvGrpSpPr/>
          <p:nvPr/>
        </p:nvGrpSpPr>
        <p:grpSpPr>
          <a:xfrm>
            <a:off x="839566" y="1564039"/>
            <a:ext cx="7663422" cy="1364260"/>
            <a:chOff x="1286263" y="5311462"/>
            <a:chExt cx="6070600" cy="919481"/>
          </a:xfrm>
        </p:grpSpPr>
        <p:cxnSp>
          <p:nvCxnSpPr>
            <p:cNvPr id="48" name="Đường nối Thẳng 14">
              <a:extLst>
                <a:ext uri="{FF2B5EF4-FFF2-40B4-BE49-F238E27FC236}">
                  <a16:creationId xmlns:a16="http://schemas.microsoft.com/office/drawing/2014/main" id="{F3DE2874-0B85-E0E1-BFDD-5FF109D74FCB}"/>
                </a:ext>
              </a:extLst>
            </p:cNvPr>
            <p:cNvCxnSpPr>
              <a:cxnSpLocks/>
            </p:cNvCxnSpPr>
            <p:nvPr/>
          </p:nvCxnSpPr>
          <p:spPr>
            <a:xfrm>
              <a:off x="2651390" y="5311462"/>
              <a:ext cx="4705473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Đường nối Thẳng 24">
              <a:extLst>
                <a:ext uri="{FF2B5EF4-FFF2-40B4-BE49-F238E27FC236}">
                  <a16:creationId xmlns:a16="http://schemas.microsoft.com/office/drawing/2014/main" id="{A22CB0E4-7FFA-8AE9-B890-1F6C36B4BB14}"/>
                </a:ext>
              </a:extLst>
            </p:cNvPr>
            <p:cNvCxnSpPr>
              <a:cxnSpLocks/>
            </p:cNvCxnSpPr>
            <p:nvPr/>
          </p:nvCxnSpPr>
          <p:spPr>
            <a:xfrm>
              <a:off x="1286263" y="6230943"/>
              <a:ext cx="60706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Đường nối Thẳng 25">
            <a:extLst>
              <a:ext uri="{FF2B5EF4-FFF2-40B4-BE49-F238E27FC236}">
                <a16:creationId xmlns:a16="http://schemas.microsoft.com/office/drawing/2014/main" id="{F7577B66-8AF6-46B0-69B6-A30F59552D82}"/>
              </a:ext>
            </a:extLst>
          </p:cNvPr>
          <p:cNvCxnSpPr>
            <a:cxnSpLocks/>
          </p:cNvCxnSpPr>
          <p:nvPr/>
        </p:nvCxnSpPr>
        <p:spPr>
          <a:xfrm>
            <a:off x="835120" y="1562432"/>
            <a:ext cx="0" cy="136586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Đường nối Thẳng 30">
            <a:extLst>
              <a:ext uri="{FF2B5EF4-FFF2-40B4-BE49-F238E27FC236}">
                <a16:creationId xmlns:a16="http://schemas.microsoft.com/office/drawing/2014/main" id="{22A555CC-6E69-B86D-FB4A-9062A9F353A1}"/>
              </a:ext>
            </a:extLst>
          </p:cNvPr>
          <p:cNvCxnSpPr>
            <a:cxnSpLocks/>
          </p:cNvCxnSpPr>
          <p:nvPr/>
        </p:nvCxnSpPr>
        <p:spPr>
          <a:xfrm>
            <a:off x="8502987" y="1562432"/>
            <a:ext cx="0" cy="136586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32">
            <a:extLst>
              <a:ext uri="{FF2B5EF4-FFF2-40B4-BE49-F238E27FC236}">
                <a16:creationId xmlns:a16="http://schemas.microsoft.com/office/drawing/2014/main" id="{D8424AB4-00D4-9343-B7E0-062312450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4" y="1308589"/>
            <a:ext cx="557057" cy="509006"/>
          </a:xfrm>
          <a:prstGeom prst="rect">
            <a:avLst/>
          </a:prstGeom>
        </p:spPr>
      </p:pic>
      <p:pic>
        <p:nvPicPr>
          <p:cNvPr id="1027" name="Picture 1026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10DDADAE-AB74-6901-07B6-7509B0378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661" y="2647249"/>
            <a:ext cx="215318" cy="221137"/>
          </a:xfrm>
          <a:prstGeom prst="rect">
            <a:avLst/>
          </a:prstGeom>
        </p:spPr>
      </p:pic>
      <p:sp>
        <p:nvSpPr>
          <p:cNvPr id="3" name="Hộp Văn bản 88">
            <a:extLst>
              <a:ext uri="{FF2B5EF4-FFF2-40B4-BE49-F238E27FC236}">
                <a16:creationId xmlns:a16="http://schemas.microsoft.com/office/drawing/2014/main" id="{2843B9BF-6E49-0A63-5EAA-9597276BCBB9}"/>
              </a:ext>
            </a:extLst>
          </p:cNvPr>
          <p:cNvSpPr txBox="1"/>
          <p:nvPr/>
        </p:nvSpPr>
        <p:spPr>
          <a:xfrm>
            <a:off x="683738" y="3436004"/>
            <a:ext cx="10908302" cy="112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?7.  Cho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latin typeface="#9Slide03 SVNAvo" panose="02040603050506020204" pitchFamily="18" charset="0"/>
              </a:rPr>
              <a:t>ABCD</a:t>
            </a:r>
            <a:r>
              <a:rPr lang="en-US" sz="2400" dirty="0">
                <a:latin typeface="#9Slide03 SVNAvo" panose="02040603050506020204" pitchFamily="18" charset="0"/>
              </a:rPr>
              <a:t> (AB // CD) </a:t>
            </a:r>
            <a:r>
              <a:rPr lang="en-US" sz="2400" dirty="0" err="1">
                <a:latin typeface="#9Slide03 SVNAvo" panose="02040603050506020204" pitchFamily="18" charset="0"/>
              </a:rPr>
              <a:t>có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ACD</a:t>
            </a:r>
            <a:r>
              <a:rPr lang="en-US" sz="2400" dirty="0">
                <a:latin typeface="#9Slide03 SVNAvo" panose="02040603050506020204" pitchFamily="18" charset="0"/>
              </a:rPr>
              <a:t> = </a:t>
            </a:r>
            <a:r>
              <a:rPr lang="en-US" sz="2400" dirty="0" err="1">
                <a:latin typeface="#9Slide03 SVNAvo" panose="02040603050506020204" pitchFamily="18" charset="0"/>
              </a:rPr>
              <a:t>BDC</a:t>
            </a:r>
            <a:r>
              <a:rPr lang="en-US" sz="2400" dirty="0">
                <a:latin typeface="#9Slide03 SVNAvo" panose="02040603050506020204" pitchFamily="18" charset="0"/>
              </a:rPr>
              <a:t>. </a:t>
            </a:r>
            <a:r>
              <a:rPr lang="en-US" sz="2400" dirty="0" err="1">
                <a:latin typeface="#9Slide03 SVNAvo" panose="02040603050506020204" pitchFamily="18" charset="0"/>
              </a:rPr>
              <a:t>Chứng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minh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ABCD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là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latin typeface="#9Slide03 SVNAvo" panose="02040603050506020204" pitchFamily="18" charset="0"/>
              </a:rPr>
              <a:t>.</a:t>
            </a:r>
          </a:p>
        </p:txBody>
      </p:sp>
      <p:pic>
        <p:nvPicPr>
          <p:cNvPr id="4" name="Hình ảnh 89">
            <a:extLst>
              <a:ext uri="{FF2B5EF4-FFF2-40B4-BE49-F238E27FC236}">
                <a16:creationId xmlns:a16="http://schemas.microsoft.com/office/drawing/2014/main" id="{DA8333E1-59DE-726C-9900-994D1D8B7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6" y="3542471"/>
            <a:ext cx="451242" cy="451242"/>
          </a:xfrm>
          <a:prstGeom prst="rect">
            <a:avLst/>
          </a:prstGeom>
        </p:spPr>
      </p:pic>
      <p:grpSp>
        <p:nvGrpSpPr>
          <p:cNvPr id="5" name="Nhóm 57">
            <a:extLst>
              <a:ext uri="{FF2B5EF4-FFF2-40B4-BE49-F238E27FC236}">
                <a16:creationId xmlns:a16="http://schemas.microsoft.com/office/drawing/2014/main" id="{3084D881-FFEA-28DF-AA89-AD715E896AEC}"/>
              </a:ext>
            </a:extLst>
          </p:cNvPr>
          <p:cNvGrpSpPr/>
          <p:nvPr/>
        </p:nvGrpSpPr>
        <p:grpSpPr>
          <a:xfrm>
            <a:off x="6829968" y="3473568"/>
            <a:ext cx="697163" cy="112405"/>
            <a:chOff x="6627475" y="3603974"/>
            <a:chExt cx="591536" cy="99346"/>
          </a:xfrm>
        </p:grpSpPr>
        <p:cxnSp>
          <p:nvCxnSpPr>
            <p:cNvPr id="7" name="Đường nối Thẳng 58">
              <a:extLst>
                <a:ext uri="{FF2B5EF4-FFF2-40B4-BE49-F238E27FC236}">
                  <a16:creationId xmlns:a16="http://schemas.microsoft.com/office/drawing/2014/main" id="{6312B6AB-0F24-28F0-B897-63AF072C2061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Đường nối Thẳng 59">
              <a:extLst>
                <a:ext uri="{FF2B5EF4-FFF2-40B4-BE49-F238E27FC236}">
                  <a16:creationId xmlns:a16="http://schemas.microsoft.com/office/drawing/2014/main" id="{BDDBF9B4-D850-91AD-F850-164BCEC080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Nhóm 57">
            <a:extLst>
              <a:ext uri="{FF2B5EF4-FFF2-40B4-BE49-F238E27FC236}">
                <a16:creationId xmlns:a16="http://schemas.microsoft.com/office/drawing/2014/main" id="{5DCB43F9-8FAE-8857-0241-1411E0CF36CE}"/>
              </a:ext>
            </a:extLst>
          </p:cNvPr>
          <p:cNvGrpSpPr/>
          <p:nvPr/>
        </p:nvGrpSpPr>
        <p:grpSpPr>
          <a:xfrm>
            <a:off x="7850731" y="3474430"/>
            <a:ext cx="697163" cy="112405"/>
            <a:chOff x="6627475" y="3603974"/>
            <a:chExt cx="591536" cy="99346"/>
          </a:xfrm>
        </p:grpSpPr>
        <p:cxnSp>
          <p:nvCxnSpPr>
            <p:cNvPr id="18" name="Đường nối Thẳng 58">
              <a:extLst>
                <a:ext uri="{FF2B5EF4-FFF2-40B4-BE49-F238E27FC236}">
                  <a16:creationId xmlns:a16="http://schemas.microsoft.com/office/drawing/2014/main" id="{1CF6B7AF-C33D-0255-2E7E-3F5123C721A3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59">
              <a:extLst>
                <a:ext uri="{FF2B5EF4-FFF2-40B4-BE49-F238E27FC236}">
                  <a16:creationId xmlns:a16="http://schemas.microsoft.com/office/drawing/2014/main" id="{C8E93AF6-90B3-B3A7-5971-7887214E92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8390DF-9D41-FE78-AF47-253296118E8C}"/>
              </a:ext>
            </a:extLst>
          </p:cNvPr>
          <p:cNvCxnSpPr>
            <a:cxnSpLocks/>
          </p:cNvCxnSpPr>
          <p:nvPr/>
        </p:nvCxnSpPr>
        <p:spPr>
          <a:xfrm>
            <a:off x="2157225" y="4921622"/>
            <a:ext cx="0" cy="15766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243824-A575-54BB-3EF7-E1B6F5F52201}"/>
              </a:ext>
            </a:extLst>
          </p:cNvPr>
          <p:cNvCxnSpPr>
            <a:cxnSpLocks/>
          </p:cNvCxnSpPr>
          <p:nvPr/>
        </p:nvCxnSpPr>
        <p:spPr>
          <a:xfrm>
            <a:off x="1601710" y="5914291"/>
            <a:ext cx="47838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1">
            <a:extLst>
              <a:ext uri="{FF2B5EF4-FFF2-40B4-BE49-F238E27FC236}">
                <a16:creationId xmlns:a16="http://schemas.microsoft.com/office/drawing/2014/main" id="{2014A7ED-4E34-87B1-154B-C93CA6AE8088}"/>
              </a:ext>
            </a:extLst>
          </p:cNvPr>
          <p:cNvSpPr txBox="1"/>
          <p:nvPr/>
        </p:nvSpPr>
        <p:spPr>
          <a:xfrm>
            <a:off x="2195325" y="5324445"/>
            <a:ext cx="1934715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#9Slide03 SVNAvo" panose="02040603050506020204" pitchFamily="18" charset="0"/>
              </a:rPr>
              <a:t>ACD</a:t>
            </a:r>
            <a:r>
              <a:rPr lang="en-US" sz="2200" dirty="0">
                <a:latin typeface="#9Slide03 SVNAvo" panose="02040603050506020204" pitchFamily="18" charset="0"/>
              </a:rPr>
              <a:t> = </a:t>
            </a:r>
            <a:r>
              <a:rPr lang="en-US" sz="2200" dirty="0" err="1">
                <a:latin typeface="#9Slide03 SVNAvo" panose="02040603050506020204" pitchFamily="18" charset="0"/>
              </a:rPr>
              <a:t>BDC</a:t>
            </a:r>
            <a:endParaRPr lang="en-US" sz="2200" dirty="0">
              <a:latin typeface="#9Slide03 SVNAvo" panose="02040603050506020204" pitchFamily="18" charset="0"/>
            </a:endParaRPr>
          </a:p>
        </p:txBody>
      </p:sp>
      <p:sp>
        <p:nvSpPr>
          <p:cNvPr id="24" name="Hộp Văn bản 1">
            <a:extLst>
              <a:ext uri="{FF2B5EF4-FFF2-40B4-BE49-F238E27FC236}">
                <a16:creationId xmlns:a16="http://schemas.microsoft.com/office/drawing/2014/main" id="{036B2FAF-455F-F4EA-E44D-4918640E8F6D}"/>
              </a:ext>
            </a:extLst>
          </p:cNvPr>
          <p:cNvSpPr txBox="1"/>
          <p:nvPr/>
        </p:nvSpPr>
        <p:spPr>
          <a:xfrm>
            <a:off x="2195325" y="5939691"/>
            <a:ext cx="1356353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#9Slide03 SVNAvo" panose="02040603050506020204" pitchFamily="18" charset="0"/>
              </a:rPr>
              <a:t>AC = BD</a:t>
            </a:r>
          </a:p>
        </p:txBody>
      </p:sp>
      <p:sp>
        <p:nvSpPr>
          <p:cNvPr id="33" name="Hộp Văn bản 1">
            <a:extLst>
              <a:ext uri="{FF2B5EF4-FFF2-40B4-BE49-F238E27FC236}">
                <a16:creationId xmlns:a16="http://schemas.microsoft.com/office/drawing/2014/main" id="{27078DCD-E934-C3A7-26BE-3B717F2960F3}"/>
              </a:ext>
            </a:extLst>
          </p:cNvPr>
          <p:cNvSpPr txBox="1"/>
          <p:nvPr/>
        </p:nvSpPr>
        <p:spPr>
          <a:xfrm>
            <a:off x="1619990" y="5091082"/>
            <a:ext cx="557056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#9Slide03 SVNAvo" panose="02040603050506020204" pitchFamily="18" charset="0"/>
              </a:rPr>
              <a:t>GT</a:t>
            </a:r>
          </a:p>
        </p:txBody>
      </p:sp>
      <p:sp>
        <p:nvSpPr>
          <p:cNvPr id="36" name="Hộp Văn bản 1">
            <a:extLst>
              <a:ext uri="{FF2B5EF4-FFF2-40B4-BE49-F238E27FC236}">
                <a16:creationId xmlns:a16="http://schemas.microsoft.com/office/drawing/2014/main" id="{8E651F7E-0ABA-B80D-071C-B9F89E9325E5}"/>
              </a:ext>
            </a:extLst>
          </p:cNvPr>
          <p:cNvSpPr txBox="1"/>
          <p:nvPr/>
        </p:nvSpPr>
        <p:spPr>
          <a:xfrm>
            <a:off x="1682672" y="5939691"/>
            <a:ext cx="557056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#9Slide03 SVNAvo" panose="02040603050506020204" pitchFamily="18" charset="0"/>
              </a:rPr>
              <a:t>KL</a:t>
            </a:r>
          </a:p>
        </p:txBody>
      </p:sp>
      <p:sp>
        <p:nvSpPr>
          <p:cNvPr id="40" name="Hộp Văn bản 1">
            <a:extLst>
              <a:ext uri="{FF2B5EF4-FFF2-40B4-BE49-F238E27FC236}">
                <a16:creationId xmlns:a16="http://schemas.microsoft.com/office/drawing/2014/main" id="{FF0FE48E-D9D6-E130-9125-8F22B8443F2E}"/>
              </a:ext>
            </a:extLst>
          </p:cNvPr>
          <p:cNvSpPr txBox="1"/>
          <p:nvPr/>
        </p:nvSpPr>
        <p:spPr>
          <a:xfrm>
            <a:off x="2221225" y="4739235"/>
            <a:ext cx="4377695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#9Slide03 SVNAvo" panose="02040603050506020204" pitchFamily="18" charset="0"/>
              </a:rPr>
              <a:t>ABCD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là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latin typeface="#9Slide03 SVNAvo" panose="02040603050506020204" pitchFamily="18" charset="0"/>
              </a:rPr>
              <a:t> thang, AB // CD</a:t>
            </a:r>
          </a:p>
        </p:txBody>
      </p:sp>
      <p:grpSp>
        <p:nvGrpSpPr>
          <p:cNvPr id="44" name="Nhóm 57">
            <a:extLst>
              <a:ext uri="{FF2B5EF4-FFF2-40B4-BE49-F238E27FC236}">
                <a16:creationId xmlns:a16="http://schemas.microsoft.com/office/drawing/2014/main" id="{1608A7CD-94A8-B6F0-E92F-239936269848}"/>
              </a:ext>
            </a:extLst>
          </p:cNvPr>
          <p:cNvGrpSpPr/>
          <p:nvPr/>
        </p:nvGrpSpPr>
        <p:grpSpPr>
          <a:xfrm>
            <a:off x="2284973" y="5361754"/>
            <a:ext cx="653592" cy="112405"/>
            <a:chOff x="6627475" y="3603974"/>
            <a:chExt cx="591536" cy="99346"/>
          </a:xfrm>
        </p:grpSpPr>
        <p:cxnSp>
          <p:nvCxnSpPr>
            <p:cNvPr id="53" name="Đường nối Thẳng 58">
              <a:extLst>
                <a:ext uri="{FF2B5EF4-FFF2-40B4-BE49-F238E27FC236}">
                  <a16:creationId xmlns:a16="http://schemas.microsoft.com/office/drawing/2014/main" id="{E267C018-E321-AA1C-E130-9706CC50C66E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Đường nối Thẳng 59">
              <a:extLst>
                <a:ext uri="{FF2B5EF4-FFF2-40B4-BE49-F238E27FC236}">
                  <a16:creationId xmlns:a16="http://schemas.microsoft.com/office/drawing/2014/main" id="{4C692372-FA0E-6EB8-8EDD-273BC9C0AD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Nhóm 57">
            <a:extLst>
              <a:ext uri="{FF2B5EF4-FFF2-40B4-BE49-F238E27FC236}">
                <a16:creationId xmlns:a16="http://schemas.microsoft.com/office/drawing/2014/main" id="{ED1D067A-D642-1178-9535-678DE8130836}"/>
              </a:ext>
            </a:extLst>
          </p:cNvPr>
          <p:cNvGrpSpPr/>
          <p:nvPr/>
        </p:nvGrpSpPr>
        <p:grpSpPr>
          <a:xfrm>
            <a:off x="3226419" y="5361754"/>
            <a:ext cx="635970" cy="112405"/>
            <a:chOff x="6627475" y="3603974"/>
            <a:chExt cx="591536" cy="99346"/>
          </a:xfrm>
        </p:grpSpPr>
        <p:cxnSp>
          <p:nvCxnSpPr>
            <p:cNvPr id="56" name="Đường nối Thẳng 58">
              <a:extLst>
                <a:ext uri="{FF2B5EF4-FFF2-40B4-BE49-F238E27FC236}">
                  <a16:creationId xmlns:a16="http://schemas.microsoft.com/office/drawing/2014/main" id="{718C3D34-2E4F-D1E4-4D45-8BF565CDEB29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Đường nối Thẳng 59">
              <a:extLst>
                <a:ext uri="{FF2B5EF4-FFF2-40B4-BE49-F238E27FC236}">
                  <a16:creationId xmlns:a16="http://schemas.microsoft.com/office/drawing/2014/main" id="{1D09F215-283F-744C-2E95-8197AB1328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4" name="Đường nối Thẳng 17">
            <a:extLst>
              <a:ext uri="{FF2B5EF4-FFF2-40B4-BE49-F238E27FC236}">
                <a16:creationId xmlns:a16="http://schemas.microsoft.com/office/drawing/2014/main" id="{BE1FE72E-CA41-8CCA-B3E0-257C8326FFE9}"/>
              </a:ext>
            </a:extLst>
          </p:cNvPr>
          <p:cNvCxnSpPr>
            <a:cxnSpLocks/>
          </p:cNvCxnSpPr>
          <p:nvPr/>
        </p:nvCxnSpPr>
        <p:spPr>
          <a:xfrm>
            <a:off x="8609994" y="4912055"/>
            <a:ext cx="2111657" cy="1314065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Đường nối Thẳng 17">
            <a:extLst>
              <a:ext uri="{FF2B5EF4-FFF2-40B4-BE49-F238E27FC236}">
                <a16:creationId xmlns:a16="http://schemas.microsoft.com/office/drawing/2014/main" id="{B441FD0C-0A7B-F677-21CF-98010782D5EE}"/>
              </a:ext>
            </a:extLst>
          </p:cNvPr>
          <p:cNvCxnSpPr>
            <a:cxnSpLocks/>
          </p:cNvCxnSpPr>
          <p:nvPr/>
        </p:nvCxnSpPr>
        <p:spPr>
          <a:xfrm flipH="1">
            <a:off x="7789423" y="4912055"/>
            <a:ext cx="2132094" cy="1312582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Hình thang 10">
            <a:extLst>
              <a:ext uri="{FF2B5EF4-FFF2-40B4-BE49-F238E27FC236}">
                <a16:creationId xmlns:a16="http://schemas.microsoft.com/office/drawing/2014/main" id="{8E68ABDD-C4F1-CDBB-2CCB-56248EEB509C}"/>
              </a:ext>
            </a:extLst>
          </p:cNvPr>
          <p:cNvSpPr/>
          <p:nvPr/>
        </p:nvSpPr>
        <p:spPr>
          <a:xfrm>
            <a:off x="7774366" y="4912056"/>
            <a:ext cx="2967165" cy="1320201"/>
          </a:xfrm>
          <a:prstGeom prst="trapezoid">
            <a:avLst>
              <a:gd name="adj" fmla="val 62755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0" name="Hộp Văn bản 11">
            <a:extLst>
              <a:ext uri="{FF2B5EF4-FFF2-40B4-BE49-F238E27FC236}">
                <a16:creationId xmlns:a16="http://schemas.microsoft.com/office/drawing/2014/main" id="{94A961DB-D88D-01B0-C323-FA1A3A9CEC81}"/>
              </a:ext>
            </a:extLst>
          </p:cNvPr>
          <p:cNvSpPr txBox="1"/>
          <p:nvPr/>
        </p:nvSpPr>
        <p:spPr>
          <a:xfrm>
            <a:off x="8197702" y="4456674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A</a:t>
            </a:r>
          </a:p>
        </p:txBody>
      </p:sp>
      <p:sp>
        <p:nvSpPr>
          <p:cNvPr id="1031" name="Hộp Văn bản 12">
            <a:extLst>
              <a:ext uri="{FF2B5EF4-FFF2-40B4-BE49-F238E27FC236}">
                <a16:creationId xmlns:a16="http://schemas.microsoft.com/office/drawing/2014/main" id="{7446D947-9F68-68B3-2FFF-A3BE20D4B35B}"/>
              </a:ext>
            </a:extLst>
          </p:cNvPr>
          <p:cNvSpPr txBox="1"/>
          <p:nvPr/>
        </p:nvSpPr>
        <p:spPr>
          <a:xfrm>
            <a:off x="7567418" y="6078433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D</a:t>
            </a:r>
          </a:p>
        </p:txBody>
      </p:sp>
      <p:sp>
        <p:nvSpPr>
          <p:cNvPr id="1032" name="Hộp Văn bản 13">
            <a:extLst>
              <a:ext uri="{FF2B5EF4-FFF2-40B4-BE49-F238E27FC236}">
                <a16:creationId xmlns:a16="http://schemas.microsoft.com/office/drawing/2014/main" id="{291D2A1B-F60B-09CE-3CD0-0725446D13D7}"/>
              </a:ext>
            </a:extLst>
          </p:cNvPr>
          <p:cNvSpPr txBox="1"/>
          <p:nvPr/>
        </p:nvSpPr>
        <p:spPr>
          <a:xfrm>
            <a:off x="10568744" y="6073462"/>
            <a:ext cx="43473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C</a:t>
            </a:r>
          </a:p>
        </p:txBody>
      </p:sp>
      <p:sp>
        <p:nvSpPr>
          <p:cNvPr id="1033" name="Hộp Văn bản 14">
            <a:extLst>
              <a:ext uri="{FF2B5EF4-FFF2-40B4-BE49-F238E27FC236}">
                <a16:creationId xmlns:a16="http://schemas.microsoft.com/office/drawing/2014/main" id="{8F63803A-0817-D92E-4867-3F20EF423ED1}"/>
              </a:ext>
            </a:extLst>
          </p:cNvPr>
          <p:cNvSpPr txBox="1"/>
          <p:nvPr/>
        </p:nvSpPr>
        <p:spPr>
          <a:xfrm>
            <a:off x="9896251" y="4438404"/>
            <a:ext cx="3609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48732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" grpId="0" animBg="1"/>
      <p:bldP spid="1038" grpId="0" animBg="1"/>
      <p:bldP spid="3" grpId="0"/>
      <p:bldP spid="23" grpId="0"/>
      <p:bldP spid="24" grpId="0"/>
      <p:bldP spid="33" grpId="0"/>
      <p:bldP spid="36" grpId="0"/>
      <p:bldP spid="40" grpId="0"/>
      <p:bldP spid="1029" grpId="0" animBg="1"/>
      <p:bldP spid="1030" grpId="0"/>
      <p:bldP spid="1031" grpId="0"/>
      <p:bldP spid="1032" grpId="0"/>
      <p:bldP spid="10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Isosceles Triangle 1043">
            <a:extLst>
              <a:ext uri="{FF2B5EF4-FFF2-40B4-BE49-F238E27FC236}">
                <a16:creationId xmlns:a16="http://schemas.microsoft.com/office/drawing/2014/main" id="{8A7DDE7D-CC1B-8417-C4D5-C7BB40CDE10F}"/>
              </a:ext>
            </a:extLst>
          </p:cNvPr>
          <p:cNvSpPr/>
          <p:nvPr/>
        </p:nvSpPr>
        <p:spPr>
          <a:xfrm flipH="1" flipV="1">
            <a:off x="8613891" y="4916486"/>
            <a:ext cx="1307626" cy="388313"/>
          </a:xfrm>
          <a:prstGeom prst="triangle">
            <a:avLst/>
          </a:prstGeom>
          <a:solidFill>
            <a:schemeClr val="accent3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2C9EDE4E-4DC9-6467-94A0-9A5E451C8AF3}"/>
              </a:ext>
            </a:extLst>
          </p:cNvPr>
          <p:cNvSpPr/>
          <p:nvPr/>
        </p:nvSpPr>
        <p:spPr>
          <a:xfrm>
            <a:off x="7790145" y="5321245"/>
            <a:ext cx="2941029" cy="908461"/>
          </a:xfrm>
          <a:prstGeom prst="triangle">
            <a:avLst/>
          </a:prstGeom>
          <a:solidFill>
            <a:schemeClr val="bg2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Arc 1041">
            <a:extLst>
              <a:ext uri="{FF2B5EF4-FFF2-40B4-BE49-F238E27FC236}">
                <a16:creationId xmlns:a16="http://schemas.microsoft.com/office/drawing/2014/main" id="{80ABB564-0B94-CD00-2DFF-D184C70F9E16}"/>
              </a:ext>
            </a:extLst>
          </p:cNvPr>
          <p:cNvSpPr/>
          <p:nvPr/>
        </p:nvSpPr>
        <p:spPr>
          <a:xfrm rot="828453" flipH="1" flipV="1">
            <a:off x="9517110" y="4781051"/>
            <a:ext cx="297424" cy="320320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Arc 1040">
            <a:extLst>
              <a:ext uri="{FF2B5EF4-FFF2-40B4-BE49-F238E27FC236}">
                <a16:creationId xmlns:a16="http://schemas.microsoft.com/office/drawing/2014/main" id="{69FD88BD-6A61-8F87-8963-57291CB6E6AD}"/>
              </a:ext>
            </a:extLst>
          </p:cNvPr>
          <p:cNvSpPr/>
          <p:nvPr/>
        </p:nvSpPr>
        <p:spPr>
          <a:xfrm rot="20771547" flipV="1">
            <a:off x="8741192" y="4790575"/>
            <a:ext cx="297424" cy="320320"/>
          </a:xfrm>
          <a:prstGeom prst="arc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Arc 1038">
            <a:extLst>
              <a:ext uri="{FF2B5EF4-FFF2-40B4-BE49-F238E27FC236}">
                <a16:creationId xmlns:a16="http://schemas.microsoft.com/office/drawing/2014/main" id="{6CA171BA-374D-BA55-ACF4-7B1EC648A806}"/>
              </a:ext>
            </a:extLst>
          </p:cNvPr>
          <p:cNvSpPr/>
          <p:nvPr/>
        </p:nvSpPr>
        <p:spPr>
          <a:xfrm rot="20771547" flipH="1">
            <a:off x="10339641" y="6045384"/>
            <a:ext cx="297424" cy="320320"/>
          </a:xfrm>
          <a:prstGeom prst="arc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Arc 1037">
            <a:extLst>
              <a:ext uri="{FF2B5EF4-FFF2-40B4-BE49-F238E27FC236}">
                <a16:creationId xmlns:a16="http://schemas.microsoft.com/office/drawing/2014/main" id="{34ADA003-4587-B020-9523-EF10BB51A463}"/>
              </a:ext>
            </a:extLst>
          </p:cNvPr>
          <p:cNvSpPr/>
          <p:nvPr/>
        </p:nvSpPr>
        <p:spPr>
          <a:xfrm rot="828453">
            <a:off x="7919122" y="6030867"/>
            <a:ext cx="297424" cy="320320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4F5629B-BA26-BAD5-ABBD-B17F7EC96771}"/>
              </a:ext>
            </a:extLst>
          </p:cNvPr>
          <p:cNvSpPr txBox="1"/>
          <p:nvPr/>
        </p:nvSpPr>
        <p:spPr>
          <a:xfrm>
            <a:off x="172474" y="170615"/>
            <a:ext cx="7630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3.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hiệu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10" name="Đường nối Thẳng 17">
            <a:extLst>
              <a:ext uri="{FF2B5EF4-FFF2-40B4-BE49-F238E27FC236}">
                <a16:creationId xmlns:a16="http://schemas.microsoft.com/office/drawing/2014/main" id="{AC0138ED-CD53-4DE0-4E5B-9C82ED4054AC}"/>
              </a:ext>
            </a:extLst>
          </p:cNvPr>
          <p:cNvCxnSpPr>
            <a:cxnSpLocks/>
          </p:cNvCxnSpPr>
          <p:nvPr/>
        </p:nvCxnSpPr>
        <p:spPr>
          <a:xfrm>
            <a:off x="9711774" y="1636571"/>
            <a:ext cx="2113946" cy="132020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7">
            <a:extLst>
              <a:ext uri="{FF2B5EF4-FFF2-40B4-BE49-F238E27FC236}">
                <a16:creationId xmlns:a16="http://schemas.microsoft.com/office/drawing/2014/main" id="{2FE8F2CF-082E-0391-B6C7-90B2B2EF1B5E}"/>
              </a:ext>
            </a:extLst>
          </p:cNvPr>
          <p:cNvCxnSpPr>
            <a:cxnSpLocks/>
          </p:cNvCxnSpPr>
          <p:nvPr/>
        </p:nvCxnSpPr>
        <p:spPr>
          <a:xfrm flipH="1">
            <a:off x="8878177" y="1644191"/>
            <a:ext cx="2139030" cy="131258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ình thang 10">
            <a:extLst>
              <a:ext uri="{FF2B5EF4-FFF2-40B4-BE49-F238E27FC236}">
                <a16:creationId xmlns:a16="http://schemas.microsoft.com/office/drawing/2014/main" id="{3E51B9E6-6C4D-66F8-7718-A03390D6B3C7}"/>
              </a:ext>
            </a:extLst>
          </p:cNvPr>
          <p:cNvSpPr/>
          <p:nvPr/>
        </p:nvSpPr>
        <p:spPr>
          <a:xfrm>
            <a:off x="8878177" y="1636571"/>
            <a:ext cx="2967165" cy="1320201"/>
          </a:xfrm>
          <a:prstGeom prst="trapezoid">
            <a:avLst>
              <a:gd name="adj" fmla="val 62755"/>
            </a:avLst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Hộp Văn bản 11">
            <a:extLst>
              <a:ext uri="{FF2B5EF4-FFF2-40B4-BE49-F238E27FC236}">
                <a16:creationId xmlns:a16="http://schemas.microsoft.com/office/drawing/2014/main" id="{F7A03C63-6B26-87FE-0294-A8A9DCAF5161}"/>
              </a:ext>
            </a:extLst>
          </p:cNvPr>
          <p:cNvSpPr txBox="1"/>
          <p:nvPr/>
        </p:nvSpPr>
        <p:spPr>
          <a:xfrm>
            <a:off x="9301513" y="1181189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4" name="Hộp Văn bản 12">
            <a:extLst>
              <a:ext uri="{FF2B5EF4-FFF2-40B4-BE49-F238E27FC236}">
                <a16:creationId xmlns:a16="http://schemas.microsoft.com/office/drawing/2014/main" id="{71339A4E-7978-4932-E7B2-E1FB1D03AC1B}"/>
              </a:ext>
            </a:extLst>
          </p:cNvPr>
          <p:cNvSpPr txBox="1"/>
          <p:nvPr/>
        </p:nvSpPr>
        <p:spPr>
          <a:xfrm>
            <a:off x="8671229" y="2802948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15" name="Hộp Văn bản 13">
            <a:extLst>
              <a:ext uri="{FF2B5EF4-FFF2-40B4-BE49-F238E27FC236}">
                <a16:creationId xmlns:a16="http://schemas.microsoft.com/office/drawing/2014/main" id="{9AF9A6B7-D907-13F4-A8C4-D1CB7E11B460}"/>
              </a:ext>
            </a:extLst>
          </p:cNvPr>
          <p:cNvSpPr txBox="1"/>
          <p:nvPr/>
        </p:nvSpPr>
        <p:spPr>
          <a:xfrm>
            <a:off x="11672555" y="2797977"/>
            <a:ext cx="43473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6" name="Hộp Văn bản 14">
            <a:extLst>
              <a:ext uri="{FF2B5EF4-FFF2-40B4-BE49-F238E27FC236}">
                <a16:creationId xmlns:a16="http://schemas.microsoft.com/office/drawing/2014/main" id="{54026D89-465F-0253-B121-95AA16451F89}"/>
              </a:ext>
            </a:extLst>
          </p:cNvPr>
          <p:cNvSpPr txBox="1"/>
          <p:nvPr/>
        </p:nvSpPr>
        <p:spPr>
          <a:xfrm>
            <a:off x="11000062" y="1162919"/>
            <a:ext cx="3609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45" name="Hộp Văn bản 1">
            <a:extLst>
              <a:ext uri="{FF2B5EF4-FFF2-40B4-BE49-F238E27FC236}">
                <a16:creationId xmlns:a16="http://schemas.microsoft.com/office/drawing/2014/main" id="{03D31977-156A-742E-554F-649276AF1068}"/>
              </a:ext>
            </a:extLst>
          </p:cNvPr>
          <p:cNvSpPr txBox="1"/>
          <p:nvPr/>
        </p:nvSpPr>
        <p:spPr>
          <a:xfrm>
            <a:off x="1090423" y="1218358"/>
            <a:ext cx="7396935" cy="15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ĐỊNH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LÍ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3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Nếu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một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đường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chéo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bằng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nhau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thì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đó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.</a:t>
            </a:r>
          </a:p>
        </p:txBody>
      </p:sp>
      <p:cxnSp>
        <p:nvCxnSpPr>
          <p:cNvPr id="46" name="Đường nối Thẳng 2">
            <a:extLst>
              <a:ext uri="{FF2B5EF4-FFF2-40B4-BE49-F238E27FC236}">
                <a16:creationId xmlns:a16="http://schemas.microsoft.com/office/drawing/2014/main" id="{5BF23399-8FB8-DBA4-B9B5-FDD1197D754D}"/>
              </a:ext>
            </a:extLst>
          </p:cNvPr>
          <p:cNvCxnSpPr>
            <a:cxnSpLocks/>
          </p:cNvCxnSpPr>
          <p:nvPr/>
        </p:nvCxnSpPr>
        <p:spPr>
          <a:xfrm>
            <a:off x="839565" y="1563092"/>
            <a:ext cx="2336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Nhóm 11">
            <a:extLst>
              <a:ext uri="{FF2B5EF4-FFF2-40B4-BE49-F238E27FC236}">
                <a16:creationId xmlns:a16="http://schemas.microsoft.com/office/drawing/2014/main" id="{0FB5DFD8-E02A-AAF0-5C19-9F4A97F8BCE2}"/>
              </a:ext>
            </a:extLst>
          </p:cNvPr>
          <p:cNvGrpSpPr/>
          <p:nvPr/>
        </p:nvGrpSpPr>
        <p:grpSpPr>
          <a:xfrm>
            <a:off x="839566" y="1564039"/>
            <a:ext cx="7663422" cy="1364260"/>
            <a:chOff x="1286263" y="5311462"/>
            <a:chExt cx="6070600" cy="919481"/>
          </a:xfrm>
        </p:grpSpPr>
        <p:cxnSp>
          <p:nvCxnSpPr>
            <p:cNvPr id="48" name="Đường nối Thẳng 14">
              <a:extLst>
                <a:ext uri="{FF2B5EF4-FFF2-40B4-BE49-F238E27FC236}">
                  <a16:creationId xmlns:a16="http://schemas.microsoft.com/office/drawing/2014/main" id="{F3DE2874-0B85-E0E1-BFDD-5FF109D74FCB}"/>
                </a:ext>
              </a:extLst>
            </p:cNvPr>
            <p:cNvCxnSpPr>
              <a:cxnSpLocks/>
            </p:cNvCxnSpPr>
            <p:nvPr/>
          </p:nvCxnSpPr>
          <p:spPr>
            <a:xfrm>
              <a:off x="2651390" y="5311462"/>
              <a:ext cx="4705473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Đường nối Thẳng 24">
              <a:extLst>
                <a:ext uri="{FF2B5EF4-FFF2-40B4-BE49-F238E27FC236}">
                  <a16:creationId xmlns:a16="http://schemas.microsoft.com/office/drawing/2014/main" id="{A22CB0E4-7FFA-8AE9-B890-1F6C36B4BB14}"/>
                </a:ext>
              </a:extLst>
            </p:cNvPr>
            <p:cNvCxnSpPr>
              <a:cxnSpLocks/>
            </p:cNvCxnSpPr>
            <p:nvPr/>
          </p:nvCxnSpPr>
          <p:spPr>
            <a:xfrm>
              <a:off x="1286263" y="6230943"/>
              <a:ext cx="60706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Đường nối Thẳng 25">
            <a:extLst>
              <a:ext uri="{FF2B5EF4-FFF2-40B4-BE49-F238E27FC236}">
                <a16:creationId xmlns:a16="http://schemas.microsoft.com/office/drawing/2014/main" id="{F7577B66-8AF6-46B0-69B6-A30F59552D82}"/>
              </a:ext>
            </a:extLst>
          </p:cNvPr>
          <p:cNvCxnSpPr>
            <a:cxnSpLocks/>
          </p:cNvCxnSpPr>
          <p:nvPr/>
        </p:nvCxnSpPr>
        <p:spPr>
          <a:xfrm>
            <a:off x="835120" y="1562432"/>
            <a:ext cx="0" cy="136586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Đường nối Thẳng 30">
            <a:extLst>
              <a:ext uri="{FF2B5EF4-FFF2-40B4-BE49-F238E27FC236}">
                <a16:creationId xmlns:a16="http://schemas.microsoft.com/office/drawing/2014/main" id="{22A555CC-6E69-B86D-FB4A-9062A9F353A1}"/>
              </a:ext>
            </a:extLst>
          </p:cNvPr>
          <p:cNvCxnSpPr>
            <a:cxnSpLocks/>
          </p:cNvCxnSpPr>
          <p:nvPr/>
        </p:nvCxnSpPr>
        <p:spPr>
          <a:xfrm>
            <a:off x="8502987" y="1562432"/>
            <a:ext cx="0" cy="136586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32">
            <a:extLst>
              <a:ext uri="{FF2B5EF4-FFF2-40B4-BE49-F238E27FC236}">
                <a16:creationId xmlns:a16="http://schemas.microsoft.com/office/drawing/2014/main" id="{D8424AB4-00D4-9343-B7E0-062312450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4" y="1308589"/>
            <a:ext cx="557057" cy="509006"/>
          </a:xfrm>
          <a:prstGeom prst="rect">
            <a:avLst/>
          </a:prstGeom>
        </p:spPr>
      </p:pic>
      <p:pic>
        <p:nvPicPr>
          <p:cNvPr id="1027" name="Picture 1026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10DDADAE-AB74-6901-07B6-7509B0378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661" y="2647249"/>
            <a:ext cx="215318" cy="221137"/>
          </a:xfrm>
          <a:prstGeom prst="rect">
            <a:avLst/>
          </a:prstGeom>
        </p:spPr>
      </p:pic>
      <p:sp>
        <p:nvSpPr>
          <p:cNvPr id="3" name="Hộp Văn bản 88">
            <a:extLst>
              <a:ext uri="{FF2B5EF4-FFF2-40B4-BE49-F238E27FC236}">
                <a16:creationId xmlns:a16="http://schemas.microsoft.com/office/drawing/2014/main" id="{2843B9BF-6E49-0A63-5EAA-9597276BCBB9}"/>
              </a:ext>
            </a:extLst>
          </p:cNvPr>
          <p:cNvSpPr txBox="1"/>
          <p:nvPr/>
        </p:nvSpPr>
        <p:spPr>
          <a:xfrm>
            <a:off x="683738" y="3436004"/>
            <a:ext cx="10908302" cy="112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?7.  Cho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latin typeface="#9Slide03 SVNAvo" panose="02040603050506020204" pitchFamily="18" charset="0"/>
              </a:rPr>
              <a:t>ABCD</a:t>
            </a:r>
            <a:r>
              <a:rPr lang="en-US" sz="2400" dirty="0">
                <a:latin typeface="#9Slide03 SVNAvo" panose="02040603050506020204" pitchFamily="18" charset="0"/>
              </a:rPr>
              <a:t> (AB // CD) </a:t>
            </a:r>
            <a:r>
              <a:rPr lang="en-US" sz="2400" dirty="0" err="1">
                <a:latin typeface="#9Slide03 SVNAvo" panose="02040603050506020204" pitchFamily="18" charset="0"/>
              </a:rPr>
              <a:t>có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ACD</a:t>
            </a:r>
            <a:r>
              <a:rPr lang="en-US" sz="2400" dirty="0">
                <a:latin typeface="#9Slide03 SVNAvo" panose="02040603050506020204" pitchFamily="18" charset="0"/>
              </a:rPr>
              <a:t> = </a:t>
            </a:r>
            <a:r>
              <a:rPr lang="en-US" sz="2400" dirty="0" err="1">
                <a:latin typeface="#9Slide03 SVNAvo" panose="02040603050506020204" pitchFamily="18" charset="0"/>
              </a:rPr>
              <a:t>BDC</a:t>
            </a:r>
            <a:r>
              <a:rPr lang="en-US" sz="2400" dirty="0">
                <a:latin typeface="#9Slide03 SVNAvo" panose="02040603050506020204" pitchFamily="18" charset="0"/>
              </a:rPr>
              <a:t>. </a:t>
            </a:r>
            <a:r>
              <a:rPr lang="en-US" sz="2400" dirty="0" err="1">
                <a:latin typeface="#9Slide03 SVNAvo" panose="02040603050506020204" pitchFamily="18" charset="0"/>
              </a:rPr>
              <a:t>Chứng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minh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ABCD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là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latin typeface="#9Slide03 SVNAvo" panose="02040603050506020204" pitchFamily="18" charset="0"/>
              </a:rPr>
              <a:t>.</a:t>
            </a:r>
          </a:p>
        </p:txBody>
      </p:sp>
      <p:pic>
        <p:nvPicPr>
          <p:cNvPr id="4" name="Hình ảnh 89">
            <a:extLst>
              <a:ext uri="{FF2B5EF4-FFF2-40B4-BE49-F238E27FC236}">
                <a16:creationId xmlns:a16="http://schemas.microsoft.com/office/drawing/2014/main" id="{DA8333E1-59DE-726C-9900-994D1D8B7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6" y="3542471"/>
            <a:ext cx="451242" cy="451242"/>
          </a:xfrm>
          <a:prstGeom prst="rect">
            <a:avLst/>
          </a:prstGeom>
        </p:spPr>
      </p:pic>
      <p:grpSp>
        <p:nvGrpSpPr>
          <p:cNvPr id="5" name="Nhóm 57">
            <a:extLst>
              <a:ext uri="{FF2B5EF4-FFF2-40B4-BE49-F238E27FC236}">
                <a16:creationId xmlns:a16="http://schemas.microsoft.com/office/drawing/2014/main" id="{3084D881-FFEA-28DF-AA89-AD715E896AEC}"/>
              </a:ext>
            </a:extLst>
          </p:cNvPr>
          <p:cNvGrpSpPr/>
          <p:nvPr/>
        </p:nvGrpSpPr>
        <p:grpSpPr>
          <a:xfrm>
            <a:off x="6829968" y="3473568"/>
            <a:ext cx="697163" cy="112405"/>
            <a:chOff x="6627475" y="3603974"/>
            <a:chExt cx="591536" cy="99346"/>
          </a:xfrm>
        </p:grpSpPr>
        <p:cxnSp>
          <p:nvCxnSpPr>
            <p:cNvPr id="7" name="Đường nối Thẳng 58">
              <a:extLst>
                <a:ext uri="{FF2B5EF4-FFF2-40B4-BE49-F238E27FC236}">
                  <a16:creationId xmlns:a16="http://schemas.microsoft.com/office/drawing/2014/main" id="{6312B6AB-0F24-28F0-B897-63AF072C2061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Đường nối Thẳng 59">
              <a:extLst>
                <a:ext uri="{FF2B5EF4-FFF2-40B4-BE49-F238E27FC236}">
                  <a16:creationId xmlns:a16="http://schemas.microsoft.com/office/drawing/2014/main" id="{BDDBF9B4-D850-91AD-F850-164BCEC080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Nhóm 57">
            <a:extLst>
              <a:ext uri="{FF2B5EF4-FFF2-40B4-BE49-F238E27FC236}">
                <a16:creationId xmlns:a16="http://schemas.microsoft.com/office/drawing/2014/main" id="{5DCB43F9-8FAE-8857-0241-1411E0CF36CE}"/>
              </a:ext>
            </a:extLst>
          </p:cNvPr>
          <p:cNvGrpSpPr/>
          <p:nvPr/>
        </p:nvGrpSpPr>
        <p:grpSpPr>
          <a:xfrm>
            <a:off x="7850731" y="3474430"/>
            <a:ext cx="697163" cy="112405"/>
            <a:chOff x="6627475" y="3603974"/>
            <a:chExt cx="591536" cy="99346"/>
          </a:xfrm>
        </p:grpSpPr>
        <p:cxnSp>
          <p:nvCxnSpPr>
            <p:cNvPr id="18" name="Đường nối Thẳng 58">
              <a:extLst>
                <a:ext uri="{FF2B5EF4-FFF2-40B4-BE49-F238E27FC236}">
                  <a16:creationId xmlns:a16="http://schemas.microsoft.com/office/drawing/2014/main" id="{1CF6B7AF-C33D-0255-2E7E-3F5123C721A3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59">
              <a:extLst>
                <a:ext uri="{FF2B5EF4-FFF2-40B4-BE49-F238E27FC236}">
                  <a16:creationId xmlns:a16="http://schemas.microsoft.com/office/drawing/2014/main" id="{C8E93AF6-90B3-B3A7-5971-7887214E92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4" name="Đường nối Thẳng 17">
            <a:extLst>
              <a:ext uri="{FF2B5EF4-FFF2-40B4-BE49-F238E27FC236}">
                <a16:creationId xmlns:a16="http://schemas.microsoft.com/office/drawing/2014/main" id="{BE1FE72E-CA41-8CCA-B3E0-257C8326FFE9}"/>
              </a:ext>
            </a:extLst>
          </p:cNvPr>
          <p:cNvCxnSpPr>
            <a:cxnSpLocks/>
          </p:cNvCxnSpPr>
          <p:nvPr/>
        </p:nvCxnSpPr>
        <p:spPr>
          <a:xfrm>
            <a:off x="8609994" y="4912055"/>
            <a:ext cx="2111657" cy="1314065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Đường nối Thẳng 17">
            <a:extLst>
              <a:ext uri="{FF2B5EF4-FFF2-40B4-BE49-F238E27FC236}">
                <a16:creationId xmlns:a16="http://schemas.microsoft.com/office/drawing/2014/main" id="{B441FD0C-0A7B-F677-21CF-98010782D5EE}"/>
              </a:ext>
            </a:extLst>
          </p:cNvPr>
          <p:cNvCxnSpPr>
            <a:cxnSpLocks/>
          </p:cNvCxnSpPr>
          <p:nvPr/>
        </p:nvCxnSpPr>
        <p:spPr>
          <a:xfrm flipH="1">
            <a:off x="7789423" y="4912055"/>
            <a:ext cx="2132094" cy="1312582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Hình thang 10">
            <a:extLst>
              <a:ext uri="{FF2B5EF4-FFF2-40B4-BE49-F238E27FC236}">
                <a16:creationId xmlns:a16="http://schemas.microsoft.com/office/drawing/2014/main" id="{8E68ABDD-C4F1-CDBB-2CCB-56248EEB509C}"/>
              </a:ext>
            </a:extLst>
          </p:cNvPr>
          <p:cNvSpPr/>
          <p:nvPr/>
        </p:nvSpPr>
        <p:spPr>
          <a:xfrm>
            <a:off x="7774366" y="4912056"/>
            <a:ext cx="2967165" cy="1320201"/>
          </a:xfrm>
          <a:prstGeom prst="trapezoid">
            <a:avLst>
              <a:gd name="adj" fmla="val 62755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0" name="Hộp Văn bản 11">
            <a:extLst>
              <a:ext uri="{FF2B5EF4-FFF2-40B4-BE49-F238E27FC236}">
                <a16:creationId xmlns:a16="http://schemas.microsoft.com/office/drawing/2014/main" id="{94A961DB-D88D-01B0-C323-FA1A3A9CEC81}"/>
              </a:ext>
            </a:extLst>
          </p:cNvPr>
          <p:cNvSpPr txBox="1"/>
          <p:nvPr/>
        </p:nvSpPr>
        <p:spPr>
          <a:xfrm>
            <a:off x="8197702" y="4456674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A</a:t>
            </a:r>
          </a:p>
        </p:txBody>
      </p:sp>
      <p:sp>
        <p:nvSpPr>
          <p:cNvPr id="1031" name="Hộp Văn bản 12">
            <a:extLst>
              <a:ext uri="{FF2B5EF4-FFF2-40B4-BE49-F238E27FC236}">
                <a16:creationId xmlns:a16="http://schemas.microsoft.com/office/drawing/2014/main" id="{7446D947-9F68-68B3-2FFF-A3BE20D4B35B}"/>
              </a:ext>
            </a:extLst>
          </p:cNvPr>
          <p:cNvSpPr txBox="1"/>
          <p:nvPr/>
        </p:nvSpPr>
        <p:spPr>
          <a:xfrm>
            <a:off x="7567418" y="6078433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D</a:t>
            </a:r>
          </a:p>
        </p:txBody>
      </p:sp>
      <p:sp>
        <p:nvSpPr>
          <p:cNvPr id="1032" name="Hộp Văn bản 13">
            <a:extLst>
              <a:ext uri="{FF2B5EF4-FFF2-40B4-BE49-F238E27FC236}">
                <a16:creationId xmlns:a16="http://schemas.microsoft.com/office/drawing/2014/main" id="{291D2A1B-F60B-09CE-3CD0-0725446D13D7}"/>
              </a:ext>
            </a:extLst>
          </p:cNvPr>
          <p:cNvSpPr txBox="1"/>
          <p:nvPr/>
        </p:nvSpPr>
        <p:spPr>
          <a:xfrm>
            <a:off x="10568744" y="6073462"/>
            <a:ext cx="43473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C</a:t>
            </a:r>
          </a:p>
        </p:txBody>
      </p:sp>
      <p:sp>
        <p:nvSpPr>
          <p:cNvPr id="1033" name="Hộp Văn bản 14">
            <a:extLst>
              <a:ext uri="{FF2B5EF4-FFF2-40B4-BE49-F238E27FC236}">
                <a16:creationId xmlns:a16="http://schemas.microsoft.com/office/drawing/2014/main" id="{8F63803A-0817-D92E-4867-3F20EF423ED1}"/>
              </a:ext>
            </a:extLst>
          </p:cNvPr>
          <p:cNvSpPr txBox="1"/>
          <p:nvPr/>
        </p:nvSpPr>
        <p:spPr>
          <a:xfrm>
            <a:off x="9896251" y="4438404"/>
            <a:ext cx="3609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B</a:t>
            </a:r>
          </a:p>
        </p:txBody>
      </p:sp>
      <p:grpSp>
        <p:nvGrpSpPr>
          <p:cNvPr id="2" name="Google Shape;1248;p60">
            <a:extLst>
              <a:ext uri="{FF2B5EF4-FFF2-40B4-BE49-F238E27FC236}">
                <a16:creationId xmlns:a16="http://schemas.microsoft.com/office/drawing/2014/main" id="{AC8FAC0A-594E-0155-FFF7-7EECEDD634B7}"/>
              </a:ext>
            </a:extLst>
          </p:cNvPr>
          <p:cNvGrpSpPr/>
          <p:nvPr/>
        </p:nvGrpSpPr>
        <p:grpSpPr>
          <a:xfrm>
            <a:off x="108759" y="4910132"/>
            <a:ext cx="1453018" cy="1730685"/>
            <a:chOff x="4662975" y="3687375"/>
            <a:chExt cx="1568275" cy="1788875"/>
          </a:xfrm>
        </p:grpSpPr>
        <p:sp>
          <p:nvSpPr>
            <p:cNvPr id="20" name="Google Shape;1249;p60">
              <a:extLst>
                <a:ext uri="{FF2B5EF4-FFF2-40B4-BE49-F238E27FC236}">
                  <a16:creationId xmlns:a16="http://schemas.microsoft.com/office/drawing/2014/main" id="{CDA32E0E-4255-76F6-8B8A-3AF8D2A8A0FF}"/>
                </a:ext>
              </a:extLst>
            </p:cNvPr>
            <p:cNvSpPr/>
            <p:nvPr/>
          </p:nvSpPr>
          <p:spPr>
            <a:xfrm>
              <a:off x="5099975" y="3687375"/>
              <a:ext cx="1131275" cy="1784725"/>
            </a:xfrm>
            <a:custGeom>
              <a:avLst/>
              <a:gdLst/>
              <a:ahLst/>
              <a:cxnLst/>
              <a:rect l="l" t="t" r="r" b="b"/>
              <a:pathLst>
                <a:path w="45251" h="71389" extrusionOk="0">
                  <a:moveTo>
                    <a:pt x="40438" y="0"/>
                  </a:moveTo>
                  <a:cubicBezTo>
                    <a:pt x="40306" y="0"/>
                    <a:pt x="40152" y="51"/>
                    <a:pt x="39971" y="151"/>
                  </a:cubicBezTo>
                  <a:cubicBezTo>
                    <a:pt x="38900" y="745"/>
                    <a:pt x="38096" y="1593"/>
                    <a:pt x="37577" y="2704"/>
                  </a:cubicBezTo>
                  <a:cubicBezTo>
                    <a:pt x="37457" y="2962"/>
                    <a:pt x="37369" y="3234"/>
                    <a:pt x="37251" y="3492"/>
                  </a:cubicBezTo>
                  <a:cubicBezTo>
                    <a:pt x="37111" y="3797"/>
                    <a:pt x="36807" y="3841"/>
                    <a:pt x="36530" y="3862"/>
                  </a:cubicBezTo>
                  <a:cubicBezTo>
                    <a:pt x="36517" y="3863"/>
                    <a:pt x="36505" y="3863"/>
                    <a:pt x="36494" y="3863"/>
                  </a:cubicBezTo>
                  <a:cubicBezTo>
                    <a:pt x="36245" y="3863"/>
                    <a:pt x="36122" y="3656"/>
                    <a:pt x="36043" y="3431"/>
                  </a:cubicBezTo>
                  <a:cubicBezTo>
                    <a:pt x="35844" y="2860"/>
                    <a:pt x="35508" y="2340"/>
                    <a:pt x="35853" y="1667"/>
                  </a:cubicBezTo>
                  <a:cubicBezTo>
                    <a:pt x="36064" y="1260"/>
                    <a:pt x="35802" y="830"/>
                    <a:pt x="35417" y="568"/>
                  </a:cubicBezTo>
                  <a:cubicBezTo>
                    <a:pt x="35228" y="439"/>
                    <a:pt x="34998" y="379"/>
                    <a:pt x="34762" y="379"/>
                  </a:cubicBezTo>
                  <a:cubicBezTo>
                    <a:pt x="34330" y="379"/>
                    <a:pt x="33881" y="580"/>
                    <a:pt x="33635" y="928"/>
                  </a:cubicBezTo>
                  <a:cubicBezTo>
                    <a:pt x="33292" y="1412"/>
                    <a:pt x="33323" y="2068"/>
                    <a:pt x="33898" y="2428"/>
                  </a:cubicBezTo>
                  <a:cubicBezTo>
                    <a:pt x="34499" y="2805"/>
                    <a:pt x="34663" y="3361"/>
                    <a:pt x="34872" y="3930"/>
                  </a:cubicBezTo>
                  <a:cubicBezTo>
                    <a:pt x="35081" y="4499"/>
                    <a:pt x="35018" y="4613"/>
                    <a:pt x="34446" y="4944"/>
                  </a:cubicBezTo>
                  <a:cubicBezTo>
                    <a:pt x="34283" y="5038"/>
                    <a:pt x="34112" y="5122"/>
                    <a:pt x="33943" y="5209"/>
                  </a:cubicBezTo>
                  <a:cubicBezTo>
                    <a:pt x="33419" y="5477"/>
                    <a:pt x="33178" y="5647"/>
                    <a:pt x="32986" y="5647"/>
                  </a:cubicBezTo>
                  <a:cubicBezTo>
                    <a:pt x="32761" y="5647"/>
                    <a:pt x="32604" y="5411"/>
                    <a:pt x="32130" y="4824"/>
                  </a:cubicBezTo>
                  <a:cubicBezTo>
                    <a:pt x="31838" y="4460"/>
                    <a:pt x="31811" y="4060"/>
                    <a:pt x="31751" y="3636"/>
                  </a:cubicBezTo>
                  <a:cubicBezTo>
                    <a:pt x="31683" y="3152"/>
                    <a:pt x="31334" y="2830"/>
                    <a:pt x="30933" y="2768"/>
                  </a:cubicBezTo>
                  <a:cubicBezTo>
                    <a:pt x="30890" y="2762"/>
                    <a:pt x="30848" y="2759"/>
                    <a:pt x="30805" y="2759"/>
                  </a:cubicBezTo>
                  <a:cubicBezTo>
                    <a:pt x="30286" y="2759"/>
                    <a:pt x="29734" y="3213"/>
                    <a:pt x="29573" y="3800"/>
                  </a:cubicBezTo>
                  <a:cubicBezTo>
                    <a:pt x="29452" y="4246"/>
                    <a:pt x="29669" y="4732"/>
                    <a:pt x="30235" y="4891"/>
                  </a:cubicBezTo>
                  <a:cubicBezTo>
                    <a:pt x="30739" y="5031"/>
                    <a:pt x="31057" y="5315"/>
                    <a:pt x="31355" y="5691"/>
                  </a:cubicBezTo>
                  <a:cubicBezTo>
                    <a:pt x="31787" y="6233"/>
                    <a:pt x="31757" y="6423"/>
                    <a:pt x="31200" y="6816"/>
                  </a:cubicBezTo>
                  <a:cubicBezTo>
                    <a:pt x="31021" y="6941"/>
                    <a:pt x="30842" y="7019"/>
                    <a:pt x="30640" y="7019"/>
                  </a:cubicBezTo>
                  <a:cubicBezTo>
                    <a:pt x="30608" y="7019"/>
                    <a:pt x="30575" y="7017"/>
                    <a:pt x="30542" y="7013"/>
                  </a:cubicBezTo>
                  <a:cubicBezTo>
                    <a:pt x="30259" y="6979"/>
                    <a:pt x="29982" y="6911"/>
                    <a:pt x="29699" y="6879"/>
                  </a:cubicBezTo>
                  <a:cubicBezTo>
                    <a:pt x="29472" y="6853"/>
                    <a:pt x="29248" y="6839"/>
                    <a:pt x="29027" y="6839"/>
                  </a:cubicBezTo>
                  <a:cubicBezTo>
                    <a:pt x="28156" y="6839"/>
                    <a:pt x="27330" y="7052"/>
                    <a:pt x="26564" y="7550"/>
                  </a:cubicBezTo>
                  <a:cubicBezTo>
                    <a:pt x="25865" y="8003"/>
                    <a:pt x="25824" y="8331"/>
                    <a:pt x="26398" y="8881"/>
                  </a:cubicBezTo>
                  <a:cubicBezTo>
                    <a:pt x="26775" y="9245"/>
                    <a:pt x="27208" y="9544"/>
                    <a:pt x="27682" y="9764"/>
                  </a:cubicBezTo>
                  <a:cubicBezTo>
                    <a:pt x="28335" y="10067"/>
                    <a:pt x="29004" y="10284"/>
                    <a:pt x="29732" y="10301"/>
                  </a:cubicBezTo>
                  <a:cubicBezTo>
                    <a:pt x="30019" y="10306"/>
                    <a:pt x="30156" y="10493"/>
                    <a:pt x="30121" y="10772"/>
                  </a:cubicBezTo>
                  <a:cubicBezTo>
                    <a:pt x="29922" y="12324"/>
                    <a:pt x="29733" y="13879"/>
                    <a:pt x="29508" y="15427"/>
                  </a:cubicBezTo>
                  <a:cubicBezTo>
                    <a:pt x="28727" y="20731"/>
                    <a:pt x="27940" y="26034"/>
                    <a:pt x="27148" y="31335"/>
                  </a:cubicBezTo>
                  <a:cubicBezTo>
                    <a:pt x="26910" y="32930"/>
                    <a:pt x="26635" y="34520"/>
                    <a:pt x="26409" y="36118"/>
                  </a:cubicBezTo>
                  <a:cubicBezTo>
                    <a:pt x="26337" y="36624"/>
                    <a:pt x="26107" y="36863"/>
                    <a:pt x="25607" y="36938"/>
                  </a:cubicBezTo>
                  <a:cubicBezTo>
                    <a:pt x="24622" y="37087"/>
                    <a:pt x="23640" y="37261"/>
                    <a:pt x="22661" y="37447"/>
                  </a:cubicBezTo>
                  <a:cubicBezTo>
                    <a:pt x="19397" y="38069"/>
                    <a:pt x="16159" y="38806"/>
                    <a:pt x="12985" y="39796"/>
                  </a:cubicBezTo>
                  <a:cubicBezTo>
                    <a:pt x="10895" y="40448"/>
                    <a:pt x="8885" y="41291"/>
                    <a:pt x="7011" y="42436"/>
                  </a:cubicBezTo>
                  <a:cubicBezTo>
                    <a:pt x="4325" y="44078"/>
                    <a:pt x="2390" y="46326"/>
                    <a:pt x="1345" y="49331"/>
                  </a:cubicBezTo>
                  <a:cubicBezTo>
                    <a:pt x="559" y="51600"/>
                    <a:pt x="221" y="53935"/>
                    <a:pt x="138" y="56316"/>
                  </a:cubicBezTo>
                  <a:cubicBezTo>
                    <a:pt x="1" y="60209"/>
                    <a:pt x="323" y="64098"/>
                    <a:pt x="294" y="67991"/>
                  </a:cubicBezTo>
                  <a:cubicBezTo>
                    <a:pt x="287" y="68844"/>
                    <a:pt x="348" y="69699"/>
                    <a:pt x="412" y="70551"/>
                  </a:cubicBezTo>
                  <a:cubicBezTo>
                    <a:pt x="450" y="71071"/>
                    <a:pt x="628" y="71254"/>
                    <a:pt x="1096" y="71294"/>
                  </a:cubicBezTo>
                  <a:cubicBezTo>
                    <a:pt x="1709" y="71346"/>
                    <a:pt x="2327" y="71367"/>
                    <a:pt x="2943" y="71388"/>
                  </a:cubicBezTo>
                  <a:cubicBezTo>
                    <a:pt x="2957" y="71388"/>
                    <a:pt x="2970" y="71388"/>
                    <a:pt x="2984" y="71388"/>
                  </a:cubicBezTo>
                  <a:cubicBezTo>
                    <a:pt x="3396" y="71388"/>
                    <a:pt x="3686" y="71162"/>
                    <a:pt x="3805" y="70778"/>
                  </a:cubicBezTo>
                  <a:cubicBezTo>
                    <a:pt x="3989" y="70190"/>
                    <a:pt x="4165" y="69594"/>
                    <a:pt x="4266" y="68989"/>
                  </a:cubicBezTo>
                  <a:cubicBezTo>
                    <a:pt x="4653" y="66695"/>
                    <a:pt x="4923" y="64385"/>
                    <a:pt x="5077" y="62066"/>
                  </a:cubicBezTo>
                  <a:cubicBezTo>
                    <a:pt x="5199" y="60220"/>
                    <a:pt x="5368" y="58377"/>
                    <a:pt x="5535" y="56533"/>
                  </a:cubicBezTo>
                  <a:cubicBezTo>
                    <a:pt x="5580" y="56031"/>
                    <a:pt x="5683" y="55914"/>
                    <a:pt x="6128" y="55913"/>
                  </a:cubicBezTo>
                  <a:cubicBezTo>
                    <a:pt x="6224" y="55912"/>
                    <a:pt x="6319" y="55912"/>
                    <a:pt x="6415" y="55912"/>
                  </a:cubicBezTo>
                  <a:cubicBezTo>
                    <a:pt x="7504" y="55912"/>
                    <a:pt x="8594" y="55940"/>
                    <a:pt x="9684" y="55963"/>
                  </a:cubicBezTo>
                  <a:cubicBezTo>
                    <a:pt x="9866" y="55967"/>
                    <a:pt x="10048" y="56023"/>
                    <a:pt x="10209" y="56051"/>
                  </a:cubicBezTo>
                  <a:cubicBezTo>
                    <a:pt x="10250" y="56187"/>
                    <a:pt x="10304" y="56277"/>
                    <a:pt x="10299" y="56364"/>
                  </a:cubicBezTo>
                  <a:cubicBezTo>
                    <a:pt x="10110" y="60061"/>
                    <a:pt x="9911" y="63757"/>
                    <a:pt x="9727" y="67454"/>
                  </a:cubicBezTo>
                  <a:cubicBezTo>
                    <a:pt x="9691" y="68164"/>
                    <a:pt x="9699" y="68878"/>
                    <a:pt x="9709" y="69589"/>
                  </a:cubicBezTo>
                  <a:cubicBezTo>
                    <a:pt x="9716" y="69963"/>
                    <a:pt x="9926" y="70193"/>
                    <a:pt x="10301" y="70280"/>
                  </a:cubicBezTo>
                  <a:cubicBezTo>
                    <a:pt x="10744" y="70381"/>
                    <a:pt x="11190" y="70406"/>
                    <a:pt x="11636" y="70406"/>
                  </a:cubicBezTo>
                  <a:cubicBezTo>
                    <a:pt x="11947" y="70406"/>
                    <a:pt x="12259" y="70394"/>
                    <a:pt x="12570" y="70388"/>
                  </a:cubicBezTo>
                  <a:cubicBezTo>
                    <a:pt x="12892" y="70379"/>
                    <a:pt x="13110" y="70198"/>
                    <a:pt x="13165" y="69882"/>
                  </a:cubicBezTo>
                  <a:cubicBezTo>
                    <a:pt x="13256" y="69369"/>
                    <a:pt x="13329" y="68851"/>
                    <a:pt x="13390" y="68332"/>
                  </a:cubicBezTo>
                  <a:cubicBezTo>
                    <a:pt x="13716" y="65552"/>
                    <a:pt x="14031" y="62772"/>
                    <a:pt x="14362" y="59993"/>
                  </a:cubicBezTo>
                  <a:cubicBezTo>
                    <a:pt x="14447" y="59286"/>
                    <a:pt x="14557" y="58582"/>
                    <a:pt x="14684" y="57882"/>
                  </a:cubicBezTo>
                  <a:cubicBezTo>
                    <a:pt x="14816" y="57149"/>
                    <a:pt x="14790" y="56384"/>
                    <a:pt x="15109" y="55641"/>
                  </a:cubicBezTo>
                  <a:cubicBezTo>
                    <a:pt x="17782" y="55420"/>
                    <a:pt x="20436" y="55411"/>
                    <a:pt x="23089" y="55394"/>
                  </a:cubicBezTo>
                  <a:cubicBezTo>
                    <a:pt x="23091" y="55394"/>
                    <a:pt x="23093" y="55394"/>
                    <a:pt x="23095" y="55394"/>
                  </a:cubicBezTo>
                  <a:cubicBezTo>
                    <a:pt x="23467" y="55394"/>
                    <a:pt x="23545" y="55659"/>
                    <a:pt x="23531" y="55971"/>
                  </a:cubicBezTo>
                  <a:cubicBezTo>
                    <a:pt x="23474" y="57346"/>
                    <a:pt x="23418" y="58722"/>
                    <a:pt x="23357" y="60097"/>
                  </a:cubicBezTo>
                  <a:cubicBezTo>
                    <a:pt x="23241" y="62706"/>
                    <a:pt x="23173" y="65315"/>
                    <a:pt x="23395" y="67923"/>
                  </a:cubicBezTo>
                  <a:cubicBezTo>
                    <a:pt x="23485" y="69005"/>
                    <a:pt x="23524" y="69056"/>
                    <a:pt x="24546" y="69098"/>
                  </a:cubicBezTo>
                  <a:cubicBezTo>
                    <a:pt x="24853" y="69111"/>
                    <a:pt x="25161" y="69133"/>
                    <a:pt x="25467" y="69133"/>
                  </a:cubicBezTo>
                  <a:cubicBezTo>
                    <a:pt x="25492" y="69133"/>
                    <a:pt x="25517" y="69133"/>
                    <a:pt x="25542" y="69133"/>
                  </a:cubicBezTo>
                  <a:cubicBezTo>
                    <a:pt x="26164" y="69126"/>
                    <a:pt x="26387" y="68949"/>
                    <a:pt x="26486" y="68307"/>
                  </a:cubicBezTo>
                  <a:cubicBezTo>
                    <a:pt x="26650" y="67228"/>
                    <a:pt x="26791" y="66146"/>
                    <a:pt x="26929" y="65063"/>
                  </a:cubicBezTo>
                  <a:cubicBezTo>
                    <a:pt x="27289" y="62240"/>
                    <a:pt x="27600" y="59410"/>
                    <a:pt x="28013" y="56595"/>
                  </a:cubicBezTo>
                  <a:cubicBezTo>
                    <a:pt x="28266" y="54876"/>
                    <a:pt x="28106" y="54735"/>
                    <a:pt x="29272" y="54735"/>
                  </a:cubicBezTo>
                  <a:cubicBezTo>
                    <a:pt x="29501" y="54735"/>
                    <a:pt x="29781" y="54741"/>
                    <a:pt x="30125" y="54741"/>
                  </a:cubicBezTo>
                  <a:cubicBezTo>
                    <a:pt x="30190" y="54741"/>
                    <a:pt x="30258" y="54740"/>
                    <a:pt x="30327" y="54740"/>
                  </a:cubicBezTo>
                  <a:cubicBezTo>
                    <a:pt x="30375" y="54740"/>
                    <a:pt x="30421" y="54753"/>
                    <a:pt x="30468" y="54758"/>
                  </a:cubicBezTo>
                  <a:cubicBezTo>
                    <a:pt x="30744" y="54786"/>
                    <a:pt x="30906" y="54956"/>
                    <a:pt x="30927" y="55214"/>
                  </a:cubicBezTo>
                  <a:cubicBezTo>
                    <a:pt x="30966" y="55687"/>
                    <a:pt x="30973" y="56162"/>
                    <a:pt x="30984" y="56636"/>
                  </a:cubicBezTo>
                  <a:cubicBezTo>
                    <a:pt x="31071" y="60053"/>
                    <a:pt x="31161" y="63470"/>
                    <a:pt x="31238" y="66888"/>
                  </a:cubicBezTo>
                  <a:cubicBezTo>
                    <a:pt x="31273" y="68463"/>
                    <a:pt x="31450" y="68862"/>
                    <a:pt x="32249" y="68862"/>
                  </a:cubicBezTo>
                  <a:cubicBezTo>
                    <a:pt x="32568" y="68862"/>
                    <a:pt x="32985" y="68799"/>
                    <a:pt x="33530" y="68722"/>
                  </a:cubicBezTo>
                  <a:cubicBezTo>
                    <a:pt x="34039" y="68650"/>
                    <a:pt x="34272" y="68381"/>
                    <a:pt x="34306" y="67877"/>
                  </a:cubicBezTo>
                  <a:cubicBezTo>
                    <a:pt x="34332" y="67500"/>
                    <a:pt x="34430" y="67128"/>
                    <a:pt x="34460" y="66750"/>
                  </a:cubicBezTo>
                  <a:cubicBezTo>
                    <a:pt x="34727" y="63487"/>
                    <a:pt x="35061" y="60227"/>
                    <a:pt x="35227" y="56958"/>
                  </a:cubicBezTo>
                  <a:cubicBezTo>
                    <a:pt x="35480" y="52028"/>
                    <a:pt x="35595" y="47093"/>
                    <a:pt x="35802" y="42160"/>
                  </a:cubicBezTo>
                  <a:cubicBezTo>
                    <a:pt x="35919" y="39363"/>
                    <a:pt x="36047" y="36564"/>
                    <a:pt x="36263" y="33774"/>
                  </a:cubicBezTo>
                  <a:cubicBezTo>
                    <a:pt x="36714" y="27954"/>
                    <a:pt x="37225" y="22141"/>
                    <a:pt x="37715" y="16325"/>
                  </a:cubicBezTo>
                  <a:cubicBezTo>
                    <a:pt x="37743" y="15998"/>
                    <a:pt x="37718" y="15654"/>
                    <a:pt x="37963" y="15372"/>
                  </a:cubicBezTo>
                  <a:cubicBezTo>
                    <a:pt x="38443" y="15395"/>
                    <a:pt x="38676" y="15799"/>
                    <a:pt x="38994" y="16061"/>
                  </a:cubicBezTo>
                  <a:cubicBezTo>
                    <a:pt x="39719" y="16675"/>
                    <a:pt x="40438" y="17298"/>
                    <a:pt x="41276" y="17755"/>
                  </a:cubicBezTo>
                  <a:cubicBezTo>
                    <a:pt x="41722" y="17998"/>
                    <a:pt x="42156" y="18117"/>
                    <a:pt x="42571" y="18117"/>
                  </a:cubicBezTo>
                  <a:cubicBezTo>
                    <a:pt x="43266" y="18117"/>
                    <a:pt x="43906" y="17782"/>
                    <a:pt x="44450" y="17129"/>
                  </a:cubicBezTo>
                  <a:cubicBezTo>
                    <a:pt x="45121" y="16323"/>
                    <a:pt x="45250" y="15410"/>
                    <a:pt x="44910" y="14455"/>
                  </a:cubicBezTo>
                  <a:cubicBezTo>
                    <a:pt x="44688" y="13834"/>
                    <a:pt x="44377" y="13237"/>
                    <a:pt x="44054" y="12659"/>
                  </a:cubicBezTo>
                  <a:cubicBezTo>
                    <a:pt x="42919" y="10631"/>
                    <a:pt x="41802" y="8589"/>
                    <a:pt x="40589" y="6607"/>
                  </a:cubicBezTo>
                  <a:cubicBezTo>
                    <a:pt x="40085" y="5786"/>
                    <a:pt x="39995" y="5182"/>
                    <a:pt x="40571" y="4330"/>
                  </a:cubicBezTo>
                  <a:cubicBezTo>
                    <a:pt x="41350" y="3177"/>
                    <a:pt x="41410" y="1836"/>
                    <a:pt x="40954" y="500"/>
                  </a:cubicBezTo>
                  <a:cubicBezTo>
                    <a:pt x="40839" y="166"/>
                    <a:pt x="40676" y="0"/>
                    <a:pt x="404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50;p60">
              <a:extLst>
                <a:ext uri="{FF2B5EF4-FFF2-40B4-BE49-F238E27FC236}">
                  <a16:creationId xmlns:a16="http://schemas.microsoft.com/office/drawing/2014/main" id="{0D990EA7-F7CF-F180-11C9-5F28309FC38C}"/>
                </a:ext>
              </a:extLst>
            </p:cNvPr>
            <p:cNvSpPr/>
            <p:nvPr/>
          </p:nvSpPr>
          <p:spPr>
            <a:xfrm>
              <a:off x="4662975" y="4581275"/>
              <a:ext cx="523550" cy="346375"/>
            </a:xfrm>
            <a:custGeom>
              <a:avLst/>
              <a:gdLst/>
              <a:ahLst/>
              <a:cxnLst/>
              <a:rect l="l" t="t" r="r" b="b"/>
              <a:pathLst>
                <a:path w="20942" h="13855" extrusionOk="0">
                  <a:moveTo>
                    <a:pt x="716" y="0"/>
                  </a:moveTo>
                  <a:cubicBezTo>
                    <a:pt x="180" y="0"/>
                    <a:pt x="0" y="257"/>
                    <a:pt x="132" y="823"/>
                  </a:cubicBezTo>
                  <a:cubicBezTo>
                    <a:pt x="251" y="1331"/>
                    <a:pt x="398" y="1832"/>
                    <a:pt x="555" y="2328"/>
                  </a:cubicBezTo>
                  <a:cubicBezTo>
                    <a:pt x="1189" y="4354"/>
                    <a:pt x="2472" y="5690"/>
                    <a:pt x="4625" y="6020"/>
                  </a:cubicBezTo>
                  <a:cubicBezTo>
                    <a:pt x="5287" y="6122"/>
                    <a:pt x="5732" y="6426"/>
                    <a:pt x="6138" y="6938"/>
                  </a:cubicBezTo>
                  <a:cubicBezTo>
                    <a:pt x="7256" y="8352"/>
                    <a:pt x="8493" y="9661"/>
                    <a:pt x="9866" y="10834"/>
                  </a:cubicBezTo>
                  <a:cubicBezTo>
                    <a:pt x="10913" y="11729"/>
                    <a:pt x="12007" y="12561"/>
                    <a:pt x="13209" y="13033"/>
                  </a:cubicBezTo>
                  <a:cubicBezTo>
                    <a:pt x="14507" y="13594"/>
                    <a:pt x="15793" y="13854"/>
                    <a:pt x="17081" y="13854"/>
                  </a:cubicBezTo>
                  <a:cubicBezTo>
                    <a:pt x="17952" y="13854"/>
                    <a:pt x="18825" y="13735"/>
                    <a:pt x="19704" y="13511"/>
                  </a:cubicBezTo>
                  <a:cubicBezTo>
                    <a:pt x="19978" y="13441"/>
                    <a:pt x="20253" y="13353"/>
                    <a:pt x="20508" y="13231"/>
                  </a:cubicBezTo>
                  <a:cubicBezTo>
                    <a:pt x="20846" y="13070"/>
                    <a:pt x="20942" y="12596"/>
                    <a:pt x="20761" y="12089"/>
                  </a:cubicBezTo>
                  <a:cubicBezTo>
                    <a:pt x="20669" y="11833"/>
                    <a:pt x="20488" y="11738"/>
                    <a:pt x="20269" y="11738"/>
                  </a:cubicBezTo>
                  <a:cubicBezTo>
                    <a:pt x="20205" y="11738"/>
                    <a:pt x="20138" y="11747"/>
                    <a:pt x="20069" y="11761"/>
                  </a:cubicBezTo>
                  <a:cubicBezTo>
                    <a:pt x="19605" y="11859"/>
                    <a:pt x="19146" y="11979"/>
                    <a:pt x="18683" y="12076"/>
                  </a:cubicBezTo>
                  <a:cubicBezTo>
                    <a:pt x="18124" y="12194"/>
                    <a:pt x="17574" y="12254"/>
                    <a:pt x="17031" y="12254"/>
                  </a:cubicBezTo>
                  <a:cubicBezTo>
                    <a:pt x="15843" y="12254"/>
                    <a:pt x="14693" y="11969"/>
                    <a:pt x="13577" y="11393"/>
                  </a:cubicBezTo>
                  <a:cubicBezTo>
                    <a:pt x="12730" y="10955"/>
                    <a:pt x="11952" y="10425"/>
                    <a:pt x="11217" y="9821"/>
                  </a:cubicBezTo>
                  <a:cubicBezTo>
                    <a:pt x="9933" y="8767"/>
                    <a:pt x="8793" y="7560"/>
                    <a:pt x="7578" y="6434"/>
                  </a:cubicBezTo>
                  <a:cubicBezTo>
                    <a:pt x="6730" y="5649"/>
                    <a:pt x="5981" y="4837"/>
                    <a:pt x="5700" y="3668"/>
                  </a:cubicBezTo>
                  <a:cubicBezTo>
                    <a:pt x="5613" y="3310"/>
                    <a:pt x="5403" y="2969"/>
                    <a:pt x="5199" y="2652"/>
                  </a:cubicBezTo>
                  <a:cubicBezTo>
                    <a:pt x="4191" y="1079"/>
                    <a:pt x="2767" y="164"/>
                    <a:pt x="888" y="8"/>
                  </a:cubicBezTo>
                  <a:cubicBezTo>
                    <a:pt x="827" y="3"/>
                    <a:pt x="770" y="0"/>
                    <a:pt x="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51;p60">
              <a:extLst>
                <a:ext uri="{FF2B5EF4-FFF2-40B4-BE49-F238E27FC236}">
                  <a16:creationId xmlns:a16="http://schemas.microsoft.com/office/drawing/2014/main" id="{7D767D1B-F175-CA93-BA1C-B88F5BBAAC0A}"/>
                </a:ext>
              </a:extLst>
            </p:cNvPr>
            <p:cNvSpPr/>
            <p:nvPr/>
          </p:nvSpPr>
          <p:spPr>
            <a:xfrm>
              <a:off x="5460575" y="4859300"/>
              <a:ext cx="229850" cy="147050"/>
            </a:xfrm>
            <a:custGeom>
              <a:avLst/>
              <a:gdLst/>
              <a:ahLst/>
              <a:cxnLst/>
              <a:rect l="l" t="t" r="r" b="b"/>
              <a:pathLst>
                <a:path w="9194" h="5882" extrusionOk="0">
                  <a:moveTo>
                    <a:pt x="3248" y="1"/>
                  </a:moveTo>
                  <a:cubicBezTo>
                    <a:pt x="3047" y="1"/>
                    <a:pt x="2849" y="40"/>
                    <a:pt x="2667" y="138"/>
                  </a:cubicBezTo>
                  <a:cubicBezTo>
                    <a:pt x="1741" y="633"/>
                    <a:pt x="898" y="1249"/>
                    <a:pt x="317" y="2146"/>
                  </a:cubicBezTo>
                  <a:cubicBezTo>
                    <a:pt x="0" y="2633"/>
                    <a:pt x="56" y="3139"/>
                    <a:pt x="399" y="3603"/>
                  </a:cubicBezTo>
                  <a:cubicBezTo>
                    <a:pt x="657" y="3952"/>
                    <a:pt x="1006" y="4203"/>
                    <a:pt x="1382" y="4406"/>
                  </a:cubicBezTo>
                  <a:cubicBezTo>
                    <a:pt x="2641" y="5088"/>
                    <a:pt x="3987" y="5536"/>
                    <a:pt x="5384" y="5824"/>
                  </a:cubicBezTo>
                  <a:cubicBezTo>
                    <a:pt x="5659" y="5882"/>
                    <a:pt x="5949" y="5866"/>
                    <a:pt x="6123" y="5877"/>
                  </a:cubicBezTo>
                  <a:cubicBezTo>
                    <a:pt x="7240" y="5826"/>
                    <a:pt x="8036" y="5338"/>
                    <a:pt x="8724" y="4654"/>
                  </a:cubicBezTo>
                  <a:cubicBezTo>
                    <a:pt x="8881" y="4497"/>
                    <a:pt x="9001" y="4258"/>
                    <a:pt x="9046" y="4040"/>
                  </a:cubicBezTo>
                  <a:cubicBezTo>
                    <a:pt x="9194" y="3292"/>
                    <a:pt x="8824" y="2658"/>
                    <a:pt x="8534" y="2012"/>
                  </a:cubicBezTo>
                  <a:cubicBezTo>
                    <a:pt x="8325" y="1546"/>
                    <a:pt x="7937" y="1294"/>
                    <a:pt x="7460" y="1155"/>
                  </a:cubicBezTo>
                  <a:cubicBezTo>
                    <a:pt x="6235" y="796"/>
                    <a:pt x="5011" y="430"/>
                    <a:pt x="3781" y="81"/>
                  </a:cubicBezTo>
                  <a:cubicBezTo>
                    <a:pt x="3607" y="32"/>
                    <a:pt x="3427" y="1"/>
                    <a:pt x="3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52;p60">
              <a:extLst>
                <a:ext uri="{FF2B5EF4-FFF2-40B4-BE49-F238E27FC236}">
                  <a16:creationId xmlns:a16="http://schemas.microsoft.com/office/drawing/2014/main" id="{5C260FEC-7820-DC33-D024-7C2237710BED}"/>
                </a:ext>
              </a:extLst>
            </p:cNvPr>
            <p:cNvSpPr/>
            <p:nvPr/>
          </p:nvSpPr>
          <p:spPr>
            <a:xfrm>
              <a:off x="5492100" y="4610875"/>
              <a:ext cx="250925" cy="142425"/>
            </a:xfrm>
            <a:custGeom>
              <a:avLst/>
              <a:gdLst/>
              <a:ahLst/>
              <a:cxnLst/>
              <a:rect l="l" t="t" r="r" b="b"/>
              <a:pathLst>
                <a:path w="10037" h="5697" extrusionOk="0">
                  <a:moveTo>
                    <a:pt x="9090" y="0"/>
                  </a:moveTo>
                  <a:cubicBezTo>
                    <a:pt x="8966" y="0"/>
                    <a:pt x="8814" y="23"/>
                    <a:pt x="8623" y="63"/>
                  </a:cubicBezTo>
                  <a:cubicBezTo>
                    <a:pt x="6358" y="539"/>
                    <a:pt x="4094" y="1013"/>
                    <a:pt x="1842" y="1543"/>
                  </a:cubicBezTo>
                  <a:cubicBezTo>
                    <a:pt x="357" y="1893"/>
                    <a:pt x="0" y="1654"/>
                    <a:pt x="894" y="3572"/>
                  </a:cubicBezTo>
                  <a:cubicBezTo>
                    <a:pt x="1053" y="3912"/>
                    <a:pt x="1269" y="4227"/>
                    <a:pt x="1471" y="4545"/>
                  </a:cubicBezTo>
                  <a:cubicBezTo>
                    <a:pt x="1651" y="4829"/>
                    <a:pt x="1889" y="5069"/>
                    <a:pt x="2200" y="5199"/>
                  </a:cubicBezTo>
                  <a:cubicBezTo>
                    <a:pt x="2846" y="5469"/>
                    <a:pt x="3520" y="5697"/>
                    <a:pt x="4207" y="5697"/>
                  </a:cubicBezTo>
                  <a:cubicBezTo>
                    <a:pt x="4409" y="5697"/>
                    <a:pt x="4613" y="5677"/>
                    <a:pt x="4818" y="5633"/>
                  </a:cubicBezTo>
                  <a:cubicBezTo>
                    <a:pt x="6455" y="5277"/>
                    <a:pt x="7916" y="4495"/>
                    <a:pt x="9232" y="3468"/>
                  </a:cubicBezTo>
                  <a:cubicBezTo>
                    <a:pt x="9782" y="3042"/>
                    <a:pt x="10037" y="2430"/>
                    <a:pt x="9914" y="1416"/>
                  </a:cubicBezTo>
                  <a:cubicBezTo>
                    <a:pt x="9907" y="1382"/>
                    <a:pt x="9854" y="1055"/>
                    <a:pt x="9754" y="742"/>
                  </a:cubicBezTo>
                  <a:cubicBezTo>
                    <a:pt x="9578" y="198"/>
                    <a:pt x="9453" y="0"/>
                    <a:pt x="9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53;p60">
              <a:extLst>
                <a:ext uri="{FF2B5EF4-FFF2-40B4-BE49-F238E27FC236}">
                  <a16:creationId xmlns:a16="http://schemas.microsoft.com/office/drawing/2014/main" id="{6D86982E-ECD8-CCBF-AC55-C82A178DA3C5}"/>
                </a:ext>
              </a:extLst>
            </p:cNvPr>
            <p:cNvSpPr/>
            <p:nvPr/>
          </p:nvSpPr>
          <p:spPr>
            <a:xfrm>
              <a:off x="5797825" y="4047575"/>
              <a:ext cx="125700" cy="268025"/>
            </a:xfrm>
            <a:custGeom>
              <a:avLst/>
              <a:gdLst/>
              <a:ahLst/>
              <a:cxnLst/>
              <a:rect l="l" t="t" r="r" b="b"/>
              <a:pathLst>
                <a:path w="5028" h="10721" extrusionOk="0">
                  <a:moveTo>
                    <a:pt x="1770" y="1"/>
                  </a:moveTo>
                  <a:cubicBezTo>
                    <a:pt x="1599" y="1"/>
                    <a:pt x="1442" y="141"/>
                    <a:pt x="1414" y="345"/>
                  </a:cubicBezTo>
                  <a:cubicBezTo>
                    <a:pt x="1140" y="2314"/>
                    <a:pt x="866" y="4283"/>
                    <a:pt x="591" y="6252"/>
                  </a:cubicBezTo>
                  <a:cubicBezTo>
                    <a:pt x="408" y="7565"/>
                    <a:pt x="215" y="8877"/>
                    <a:pt x="42" y="10191"/>
                  </a:cubicBezTo>
                  <a:cubicBezTo>
                    <a:pt x="0" y="10505"/>
                    <a:pt x="185" y="10720"/>
                    <a:pt x="440" y="10720"/>
                  </a:cubicBezTo>
                  <a:cubicBezTo>
                    <a:pt x="512" y="10720"/>
                    <a:pt x="589" y="10703"/>
                    <a:pt x="669" y="10666"/>
                  </a:cubicBezTo>
                  <a:cubicBezTo>
                    <a:pt x="1660" y="10212"/>
                    <a:pt x="2616" y="9690"/>
                    <a:pt x="3490" y="9031"/>
                  </a:cubicBezTo>
                  <a:cubicBezTo>
                    <a:pt x="3917" y="8707"/>
                    <a:pt x="4236" y="8293"/>
                    <a:pt x="4378" y="7776"/>
                  </a:cubicBezTo>
                  <a:cubicBezTo>
                    <a:pt x="4755" y="6405"/>
                    <a:pt x="4972" y="4997"/>
                    <a:pt x="5028" y="3577"/>
                  </a:cubicBezTo>
                  <a:cubicBezTo>
                    <a:pt x="5018" y="2890"/>
                    <a:pt x="4862" y="2271"/>
                    <a:pt x="4357" y="1759"/>
                  </a:cubicBezTo>
                  <a:cubicBezTo>
                    <a:pt x="3650" y="1040"/>
                    <a:pt x="2802" y="525"/>
                    <a:pt x="1931" y="44"/>
                  </a:cubicBezTo>
                  <a:cubicBezTo>
                    <a:pt x="1878" y="14"/>
                    <a:pt x="1824" y="1"/>
                    <a:pt x="1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54;p60">
              <a:extLst>
                <a:ext uri="{FF2B5EF4-FFF2-40B4-BE49-F238E27FC236}">
                  <a16:creationId xmlns:a16="http://schemas.microsoft.com/office/drawing/2014/main" id="{6DAEC988-9795-BDF7-0B1F-61EDA754AA3F}"/>
                </a:ext>
              </a:extLst>
            </p:cNvPr>
            <p:cNvSpPr/>
            <p:nvPr/>
          </p:nvSpPr>
          <p:spPr>
            <a:xfrm>
              <a:off x="5824375" y="4411350"/>
              <a:ext cx="160575" cy="185600"/>
            </a:xfrm>
            <a:custGeom>
              <a:avLst/>
              <a:gdLst/>
              <a:ahLst/>
              <a:cxnLst/>
              <a:rect l="l" t="t" r="r" b="b"/>
              <a:pathLst>
                <a:path w="6423" h="7424" extrusionOk="0">
                  <a:moveTo>
                    <a:pt x="3172" y="0"/>
                  </a:moveTo>
                  <a:cubicBezTo>
                    <a:pt x="2714" y="0"/>
                    <a:pt x="2227" y="247"/>
                    <a:pt x="1549" y="778"/>
                  </a:cubicBezTo>
                  <a:cubicBezTo>
                    <a:pt x="1331" y="951"/>
                    <a:pt x="1114" y="1166"/>
                    <a:pt x="983" y="1407"/>
                  </a:cubicBezTo>
                  <a:cubicBezTo>
                    <a:pt x="338" y="2591"/>
                    <a:pt x="0" y="3863"/>
                    <a:pt x="16" y="5217"/>
                  </a:cubicBezTo>
                  <a:cubicBezTo>
                    <a:pt x="18" y="5551"/>
                    <a:pt x="112" y="5876"/>
                    <a:pt x="352" y="6130"/>
                  </a:cubicBezTo>
                  <a:cubicBezTo>
                    <a:pt x="1135" y="6961"/>
                    <a:pt x="2086" y="7418"/>
                    <a:pt x="3237" y="7424"/>
                  </a:cubicBezTo>
                  <a:cubicBezTo>
                    <a:pt x="3748" y="7393"/>
                    <a:pt x="4146" y="7158"/>
                    <a:pt x="4468" y="6782"/>
                  </a:cubicBezTo>
                  <a:cubicBezTo>
                    <a:pt x="5284" y="5834"/>
                    <a:pt x="5834" y="4737"/>
                    <a:pt x="6228" y="3561"/>
                  </a:cubicBezTo>
                  <a:cubicBezTo>
                    <a:pt x="6423" y="2977"/>
                    <a:pt x="6288" y="2426"/>
                    <a:pt x="5878" y="1970"/>
                  </a:cubicBezTo>
                  <a:cubicBezTo>
                    <a:pt x="5498" y="1549"/>
                    <a:pt x="5116" y="1121"/>
                    <a:pt x="4683" y="759"/>
                  </a:cubicBezTo>
                  <a:cubicBezTo>
                    <a:pt x="4092" y="267"/>
                    <a:pt x="3648" y="0"/>
                    <a:pt x="31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55;p60">
              <a:extLst>
                <a:ext uri="{FF2B5EF4-FFF2-40B4-BE49-F238E27FC236}">
                  <a16:creationId xmlns:a16="http://schemas.microsoft.com/office/drawing/2014/main" id="{FAD175F9-09FD-7890-ABC7-DB13A5930600}"/>
                </a:ext>
              </a:extLst>
            </p:cNvPr>
            <p:cNvSpPr/>
            <p:nvPr/>
          </p:nvSpPr>
          <p:spPr>
            <a:xfrm>
              <a:off x="5106250" y="4872175"/>
              <a:ext cx="152350" cy="178800"/>
            </a:xfrm>
            <a:custGeom>
              <a:avLst/>
              <a:gdLst/>
              <a:ahLst/>
              <a:cxnLst/>
              <a:rect l="l" t="t" r="r" b="b"/>
              <a:pathLst>
                <a:path w="6094" h="7152" extrusionOk="0">
                  <a:moveTo>
                    <a:pt x="2368" y="0"/>
                  </a:moveTo>
                  <a:cubicBezTo>
                    <a:pt x="1857" y="0"/>
                    <a:pt x="1546" y="257"/>
                    <a:pt x="1360" y="755"/>
                  </a:cubicBezTo>
                  <a:cubicBezTo>
                    <a:pt x="821" y="2221"/>
                    <a:pt x="344" y="3702"/>
                    <a:pt x="140" y="5256"/>
                  </a:cubicBezTo>
                  <a:cubicBezTo>
                    <a:pt x="86" y="5676"/>
                    <a:pt x="36" y="6099"/>
                    <a:pt x="16" y="6521"/>
                  </a:cubicBezTo>
                  <a:cubicBezTo>
                    <a:pt x="1" y="6838"/>
                    <a:pt x="153" y="7077"/>
                    <a:pt x="493" y="7108"/>
                  </a:cubicBezTo>
                  <a:cubicBezTo>
                    <a:pt x="756" y="7133"/>
                    <a:pt x="1021" y="7151"/>
                    <a:pt x="1284" y="7151"/>
                  </a:cubicBezTo>
                  <a:cubicBezTo>
                    <a:pt x="1782" y="7151"/>
                    <a:pt x="2272" y="7085"/>
                    <a:pt x="2721" y="6867"/>
                  </a:cubicBezTo>
                  <a:cubicBezTo>
                    <a:pt x="3566" y="6457"/>
                    <a:pt x="4360" y="5935"/>
                    <a:pt x="5162" y="5438"/>
                  </a:cubicBezTo>
                  <a:cubicBezTo>
                    <a:pt x="5724" y="5088"/>
                    <a:pt x="5976" y="4527"/>
                    <a:pt x="6050" y="3894"/>
                  </a:cubicBezTo>
                  <a:cubicBezTo>
                    <a:pt x="6093" y="3520"/>
                    <a:pt x="6069" y="3140"/>
                    <a:pt x="6075" y="2787"/>
                  </a:cubicBezTo>
                  <a:cubicBezTo>
                    <a:pt x="6029" y="2433"/>
                    <a:pt x="6012" y="2100"/>
                    <a:pt x="5937" y="1779"/>
                  </a:cubicBezTo>
                  <a:cubicBezTo>
                    <a:pt x="5679" y="670"/>
                    <a:pt x="5127" y="189"/>
                    <a:pt x="3974" y="75"/>
                  </a:cubicBezTo>
                  <a:cubicBezTo>
                    <a:pt x="3458" y="23"/>
                    <a:pt x="2936" y="19"/>
                    <a:pt x="2417" y="1"/>
                  </a:cubicBezTo>
                  <a:cubicBezTo>
                    <a:pt x="2401" y="0"/>
                    <a:pt x="2384" y="0"/>
                    <a:pt x="2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56;p60">
              <a:extLst>
                <a:ext uri="{FF2B5EF4-FFF2-40B4-BE49-F238E27FC236}">
                  <a16:creationId xmlns:a16="http://schemas.microsoft.com/office/drawing/2014/main" id="{A5627709-E060-9301-4D06-4F1BCF24C2EF}"/>
                </a:ext>
              </a:extLst>
            </p:cNvPr>
            <p:cNvSpPr/>
            <p:nvPr/>
          </p:nvSpPr>
          <p:spPr>
            <a:xfrm>
              <a:off x="5789675" y="4858875"/>
              <a:ext cx="153100" cy="202175"/>
            </a:xfrm>
            <a:custGeom>
              <a:avLst/>
              <a:gdLst/>
              <a:ahLst/>
              <a:cxnLst/>
              <a:rect l="l" t="t" r="r" b="b"/>
              <a:pathLst>
                <a:path w="6124" h="8087" extrusionOk="0">
                  <a:moveTo>
                    <a:pt x="3684" y="1"/>
                  </a:moveTo>
                  <a:cubicBezTo>
                    <a:pt x="3410" y="1"/>
                    <a:pt x="3127" y="96"/>
                    <a:pt x="2891" y="276"/>
                  </a:cubicBezTo>
                  <a:cubicBezTo>
                    <a:pt x="2667" y="451"/>
                    <a:pt x="2469" y="658"/>
                    <a:pt x="2307" y="893"/>
                  </a:cubicBezTo>
                  <a:cubicBezTo>
                    <a:pt x="1468" y="2106"/>
                    <a:pt x="789" y="3408"/>
                    <a:pt x="238" y="4775"/>
                  </a:cubicBezTo>
                  <a:cubicBezTo>
                    <a:pt x="1" y="5366"/>
                    <a:pt x="2" y="5964"/>
                    <a:pt x="171" y="6586"/>
                  </a:cubicBezTo>
                  <a:cubicBezTo>
                    <a:pt x="522" y="7886"/>
                    <a:pt x="576" y="8086"/>
                    <a:pt x="1596" y="8086"/>
                  </a:cubicBezTo>
                  <a:cubicBezTo>
                    <a:pt x="1767" y="8086"/>
                    <a:pt x="1966" y="8081"/>
                    <a:pt x="2197" y="8074"/>
                  </a:cubicBezTo>
                  <a:cubicBezTo>
                    <a:pt x="3505" y="8035"/>
                    <a:pt x="3739" y="7932"/>
                    <a:pt x="4375" y="6836"/>
                  </a:cubicBezTo>
                  <a:cubicBezTo>
                    <a:pt x="4779" y="6141"/>
                    <a:pt x="5122" y="5409"/>
                    <a:pt x="5439" y="4669"/>
                  </a:cubicBezTo>
                  <a:cubicBezTo>
                    <a:pt x="6124" y="3064"/>
                    <a:pt x="5435" y="1707"/>
                    <a:pt x="4547" y="440"/>
                  </a:cubicBezTo>
                  <a:cubicBezTo>
                    <a:pt x="4339" y="142"/>
                    <a:pt x="4018" y="1"/>
                    <a:pt x="36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57;p60">
              <a:extLst>
                <a:ext uri="{FF2B5EF4-FFF2-40B4-BE49-F238E27FC236}">
                  <a16:creationId xmlns:a16="http://schemas.microsoft.com/office/drawing/2014/main" id="{14D17E92-3262-8217-94CA-5966742208A6}"/>
                </a:ext>
              </a:extLst>
            </p:cNvPr>
            <p:cNvSpPr/>
            <p:nvPr/>
          </p:nvSpPr>
          <p:spPr>
            <a:xfrm>
              <a:off x="5251875" y="4681625"/>
              <a:ext cx="187075" cy="113775"/>
            </a:xfrm>
            <a:custGeom>
              <a:avLst/>
              <a:gdLst/>
              <a:ahLst/>
              <a:cxnLst/>
              <a:rect l="l" t="t" r="r" b="b"/>
              <a:pathLst>
                <a:path w="7483" h="4551" extrusionOk="0">
                  <a:moveTo>
                    <a:pt x="6733" y="1"/>
                  </a:moveTo>
                  <a:cubicBezTo>
                    <a:pt x="6697" y="1"/>
                    <a:pt x="6661" y="3"/>
                    <a:pt x="6622" y="8"/>
                  </a:cubicBezTo>
                  <a:cubicBezTo>
                    <a:pt x="6480" y="24"/>
                    <a:pt x="6341" y="50"/>
                    <a:pt x="6204" y="85"/>
                  </a:cubicBezTo>
                  <a:cubicBezTo>
                    <a:pt x="4242" y="631"/>
                    <a:pt x="2381" y="1485"/>
                    <a:pt x="686" y="2614"/>
                  </a:cubicBezTo>
                  <a:cubicBezTo>
                    <a:pt x="529" y="2719"/>
                    <a:pt x="381" y="2837"/>
                    <a:pt x="243" y="2966"/>
                  </a:cubicBezTo>
                  <a:cubicBezTo>
                    <a:pt x="0" y="3189"/>
                    <a:pt x="9" y="3542"/>
                    <a:pt x="279" y="3685"/>
                  </a:cubicBezTo>
                  <a:cubicBezTo>
                    <a:pt x="1156" y="4150"/>
                    <a:pt x="2054" y="4550"/>
                    <a:pt x="3188" y="4550"/>
                  </a:cubicBezTo>
                  <a:cubicBezTo>
                    <a:pt x="3249" y="4550"/>
                    <a:pt x="3310" y="4549"/>
                    <a:pt x="3372" y="4547"/>
                  </a:cubicBezTo>
                  <a:cubicBezTo>
                    <a:pt x="3560" y="4500"/>
                    <a:pt x="3895" y="4458"/>
                    <a:pt x="4196" y="4332"/>
                  </a:cubicBezTo>
                  <a:cubicBezTo>
                    <a:pt x="4893" y="4041"/>
                    <a:pt x="5543" y="3659"/>
                    <a:pt x="6186" y="3254"/>
                  </a:cubicBezTo>
                  <a:cubicBezTo>
                    <a:pt x="7275" y="2568"/>
                    <a:pt x="7483" y="1584"/>
                    <a:pt x="7250" y="421"/>
                  </a:cubicBezTo>
                  <a:cubicBezTo>
                    <a:pt x="7195" y="149"/>
                    <a:pt x="7009" y="1"/>
                    <a:pt x="6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58;p60">
              <a:extLst>
                <a:ext uri="{FF2B5EF4-FFF2-40B4-BE49-F238E27FC236}">
                  <a16:creationId xmlns:a16="http://schemas.microsoft.com/office/drawing/2014/main" id="{F9D0F4F5-A3FB-4D79-9280-A7490552A408}"/>
                </a:ext>
              </a:extLst>
            </p:cNvPr>
            <p:cNvSpPr/>
            <p:nvPr/>
          </p:nvSpPr>
          <p:spPr>
            <a:xfrm>
              <a:off x="5937450" y="4245025"/>
              <a:ext cx="99800" cy="166250"/>
            </a:xfrm>
            <a:custGeom>
              <a:avLst/>
              <a:gdLst/>
              <a:ahLst/>
              <a:cxnLst/>
              <a:rect l="l" t="t" r="r" b="b"/>
              <a:pathLst>
                <a:path w="3992" h="6650" extrusionOk="0">
                  <a:moveTo>
                    <a:pt x="3518" y="0"/>
                  </a:moveTo>
                  <a:cubicBezTo>
                    <a:pt x="3424" y="0"/>
                    <a:pt x="3315" y="20"/>
                    <a:pt x="3192" y="58"/>
                  </a:cubicBezTo>
                  <a:cubicBezTo>
                    <a:pt x="1723" y="511"/>
                    <a:pt x="695" y="1381"/>
                    <a:pt x="398" y="2961"/>
                  </a:cubicBezTo>
                  <a:cubicBezTo>
                    <a:pt x="373" y="3100"/>
                    <a:pt x="310" y="3231"/>
                    <a:pt x="268" y="3368"/>
                  </a:cubicBezTo>
                  <a:cubicBezTo>
                    <a:pt x="1" y="4232"/>
                    <a:pt x="189" y="4973"/>
                    <a:pt x="925" y="5520"/>
                  </a:cubicBezTo>
                  <a:cubicBezTo>
                    <a:pt x="1420" y="5888"/>
                    <a:pt x="1935" y="6226"/>
                    <a:pt x="2469" y="6533"/>
                  </a:cubicBezTo>
                  <a:cubicBezTo>
                    <a:pt x="2604" y="6611"/>
                    <a:pt x="2734" y="6649"/>
                    <a:pt x="2851" y="6649"/>
                  </a:cubicBezTo>
                  <a:cubicBezTo>
                    <a:pt x="3129" y="6649"/>
                    <a:pt x="3337" y="6436"/>
                    <a:pt x="3386" y="6044"/>
                  </a:cubicBezTo>
                  <a:cubicBezTo>
                    <a:pt x="3611" y="4255"/>
                    <a:pt x="3795" y="2462"/>
                    <a:pt x="3989" y="724"/>
                  </a:cubicBezTo>
                  <a:cubicBezTo>
                    <a:pt x="3992" y="226"/>
                    <a:pt x="3838" y="0"/>
                    <a:pt x="3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59;p60">
              <a:extLst>
                <a:ext uri="{FF2B5EF4-FFF2-40B4-BE49-F238E27FC236}">
                  <a16:creationId xmlns:a16="http://schemas.microsoft.com/office/drawing/2014/main" id="{C12F7457-1822-B98D-023F-7B553C06E996}"/>
                </a:ext>
              </a:extLst>
            </p:cNvPr>
            <p:cNvSpPr/>
            <p:nvPr/>
          </p:nvSpPr>
          <p:spPr>
            <a:xfrm>
              <a:off x="5924275" y="4667000"/>
              <a:ext cx="87700" cy="158150"/>
            </a:xfrm>
            <a:custGeom>
              <a:avLst/>
              <a:gdLst/>
              <a:ahLst/>
              <a:cxnLst/>
              <a:rect l="l" t="t" r="r" b="b"/>
              <a:pathLst>
                <a:path w="3508" h="6326" extrusionOk="0">
                  <a:moveTo>
                    <a:pt x="2601" y="0"/>
                  </a:moveTo>
                  <a:cubicBezTo>
                    <a:pt x="2133" y="0"/>
                    <a:pt x="1692" y="517"/>
                    <a:pt x="1258" y="772"/>
                  </a:cubicBezTo>
                  <a:cubicBezTo>
                    <a:pt x="358" y="1302"/>
                    <a:pt x="1" y="2151"/>
                    <a:pt x="20" y="3170"/>
                  </a:cubicBezTo>
                  <a:cubicBezTo>
                    <a:pt x="45" y="4571"/>
                    <a:pt x="932" y="5783"/>
                    <a:pt x="2310" y="6298"/>
                  </a:cubicBezTo>
                  <a:cubicBezTo>
                    <a:pt x="2361" y="6317"/>
                    <a:pt x="2411" y="6326"/>
                    <a:pt x="2458" y="6326"/>
                  </a:cubicBezTo>
                  <a:cubicBezTo>
                    <a:pt x="2599" y="6326"/>
                    <a:pt x="2718" y="6246"/>
                    <a:pt x="2775" y="6102"/>
                  </a:cubicBezTo>
                  <a:cubicBezTo>
                    <a:pt x="2860" y="5886"/>
                    <a:pt x="2911" y="5651"/>
                    <a:pt x="2941" y="5419"/>
                  </a:cubicBezTo>
                  <a:cubicBezTo>
                    <a:pt x="3107" y="4198"/>
                    <a:pt x="3215" y="2972"/>
                    <a:pt x="3163" y="1515"/>
                  </a:cubicBezTo>
                  <a:cubicBezTo>
                    <a:pt x="3095" y="1161"/>
                    <a:pt x="3507" y="346"/>
                    <a:pt x="2862" y="58"/>
                  </a:cubicBezTo>
                  <a:cubicBezTo>
                    <a:pt x="2774" y="18"/>
                    <a:pt x="2687" y="0"/>
                    <a:pt x="26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60;p60">
              <a:extLst>
                <a:ext uri="{FF2B5EF4-FFF2-40B4-BE49-F238E27FC236}">
                  <a16:creationId xmlns:a16="http://schemas.microsoft.com/office/drawing/2014/main" id="{9F77DAF6-86F8-A873-E455-1707E49D169B}"/>
                </a:ext>
              </a:extLst>
            </p:cNvPr>
            <p:cNvSpPr/>
            <p:nvPr/>
          </p:nvSpPr>
          <p:spPr>
            <a:xfrm>
              <a:off x="5104825" y="5416300"/>
              <a:ext cx="100850" cy="59950"/>
            </a:xfrm>
            <a:custGeom>
              <a:avLst/>
              <a:gdLst/>
              <a:ahLst/>
              <a:cxnLst/>
              <a:rect l="l" t="t" r="r" b="b"/>
              <a:pathLst>
                <a:path w="4034" h="2398" extrusionOk="0">
                  <a:moveTo>
                    <a:pt x="1106" y="0"/>
                  </a:moveTo>
                  <a:cubicBezTo>
                    <a:pt x="968" y="0"/>
                    <a:pt x="829" y="1"/>
                    <a:pt x="691" y="2"/>
                  </a:cubicBezTo>
                  <a:cubicBezTo>
                    <a:pt x="294" y="7"/>
                    <a:pt x="79" y="230"/>
                    <a:pt x="37" y="616"/>
                  </a:cubicBezTo>
                  <a:cubicBezTo>
                    <a:pt x="8" y="899"/>
                    <a:pt x="1" y="1183"/>
                    <a:pt x="18" y="1468"/>
                  </a:cubicBezTo>
                  <a:cubicBezTo>
                    <a:pt x="47" y="1957"/>
                    <a:pt x="211" y="2143"/>
                    <a:pt x="671" y="2270"/>
                  </a:cubicBezTo>
                  <a:cubicBezTo>
                    <a:pt x="1110" y="2390"/>
                    <a:pt x="1558" y="2393"/>
                    <a:pt x="1990" y="2393"/>
                  </a:cubicBezTo>
                  <a:cubicBezTo>
                    <a:pt x="2012" y="2393"/>
                    <a:pt x="2033" y="2393"/>
                    <a:pt x="2055" y="2393"/>
                  </a:cubicBezTo>
                  <a:cubicBezTo>
                    <a:pt x="2196" y="2393"/>
                    <a:pt x="2335" y="2393"/>
                    <a:pt x="2472" y="2398"/>
                  </a:cubicBezTo>
                  <a:cubicBezTo>
                    <a:pt x="2746" y="2381"/>
                    <a:pt x="2985" y="2383"/>
                    <a:pt x="3219" y="2348"/>
                  </a:cubicBezTo>
                  <a:cubicBezTo>
                    <a:pt x="3463" y="2311"/>
                    <a:pt x="3661" y="2182"/>
                    <a:pt x="3768" y="1949"/>
                  </a:cubicBezTo>
                  <a:cubicBezTo>
                    <a:pt x="3993" y="1458"/>
                    <a:pt x="4033" y="941"/>
                    <a:pt x="3926" y="422"/>
                  </a:cubicBezTo>
                  <a:cubicBezTo>
                    <a:pt x="3873" y="167"/>
                    <a:pt x="3650" y="43"/>
                    <a:pt x="3393" y="37"/>
                  </a:cubicBezTo>
                  <a:cubicBezTo>
                    <a:pt x="2631" y="21"/>
                    <a:pt x="1869" y="0"/>
                    <a:pt x="1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61;p60">
              <a:extLst>
                <a:ext uri="{FF2B5EF4-FFF2-40B4-BE49-F238E27FC236}">
                  <a16:creationId xmlns:a16="http://schemas.microsoft.com/office/drawing/2014/main" id="{6BCCC6CD-159B-68A2-EACD-4F58FF2BBBEC}"/>
                </a:ext>
              </a:extLst>
            </p:cNvPr>
            <p:cNvSpPr/>
            <p:nvPr/>
          </p:nvSpPr>
          <p:spPr>
            <a:xfrm>
              <a:off x="5338875" y="5391950"/>
              <a:ext cx="98050" cy="60075"/>
            </a:xfrm>
            <a:custGeom>
              <a:avLst/>
              <a:gdLst/>
              <a:ahLst/>
              <a:cxnLst/>
              <a:rect l="l" t="t" r="r" b="b"/>
              <a:pathLst>
                <a:path w="3922" h="2403" extrusionOk="0">
                  <a:moveTo>
                    <a:pt x="616" y="1"/>
                  </a:moveTo>
                  <a:cubicBezTo>
                    <a:pt x="254" y="1"/>
                    <a:pt x="53" y="228"/>
                    <a:pt x="22" y="610"/>
                  </a:cubicBezTo>
                  <a:cubicBezTo>
                    <a:pt x="1" y="893"/>
                    <a:pt x="2" y="1176"/>
                    <a:pt x="27" y="1459"/>
                  </a:cubicBezTo>
                  <a:cubicBezTo>
                    <a:pt x="66" y="1938"/>
                    <a:pt x="247" y="2167"/>
                    <a:pt x="703" y="2224"/>
                  </a:cubicBezTo>
                  <a:cubicBezTo>
                    <a:pt x="1405" y="2312"/>
                    <a:pt x="2113" y="2353"/>
                    <a:pt x="2710" y="2403"/>
                  </a:cubicBezTo>
                  <a:cubicBezTo>
                    <a:pt x="3516" y="2399"/>
                    <a:pt x="3722" y="2234"/>
                    <a:pt x="3855" y="1516"/>
                  </a:cubicBezTo>
                  <a:cubicBezTo>
                    <a:pt x="3904" y="1238"/>
                    <a:pt x="3922" y="955"/>
                    <a:pt x="3911" y="672"/>
                  </a:cubicBezTo>
                  <a:cubicBezTo>
                    <a:pt x="3901" y="416"/>
                    <a:pt x="3745" y="218"/>
                    <a:pt x="3478" y="195"/>
                  </a:cubicBezTo>
                  <a:cubicBezTo>
                    <a:pt x="2537" y="117"/>
                    <a:pt x="1596" y="44"/>
                    <a:pt x="655" y="2"/>
                  </a:cubicBezTo>
                  <a:cubicBezTo>
                    <a:pt x="641" y="1"/>
                    <a:pt x="629" y="1"/>
                    <a:pt x="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62;p60">
              <a:extLst>
                <a:ext uri="{FF2B5EF4-FFF2-40B4-BE49-F238E27FC236}">
                  <a16:creationId xmlns:a16="http://schemas.microsoft.com/office/drawing/2014/main" id="{AC7F111A-B1A6-C60E-D9E4-BFE8156A8025}"/>
                </a:ext>
              </a:extLst>
            </p:cNvPr>
            <p:cNvSpPr/>
            <p:nvPr/>
          </p:nvSpPr>
          <p:spPr>
            <a:xfrm>
              <a:off x="5878050" y="5356300"/>
              <a:ext cx="86400" cy="56325"/>
            </a:xfrm>
            <a:custGeom>
              <a:avLst/>
              <a:gdLst/>
              <a:ahLst/>
              <a:cxnLst/>
              <a:rect l="l" t="t" r="r" b="b"/>
              <a:pathLst>
                <a:path w="3456" h="2253" extrusionOk="0">
                  <a:moveTo>
                    <a:pt x="2689" y="0"/>
                  </a:moveTo>
                  <a:cubicBezTo>
                    <a:pt x="2529" y="0"/>
                    <a:pt x="2335" y="14"/>
                    <a:pt x="2102" y="32"/>
                  </a:cubicBezTo>
                  <a:cubicBezTo>
                    <a:pt x="2009" y="39"/>
                    <a:pt x="1915" y="43"/>
                    <a:pt x="1822" y="49"/>
                  </a:cubicBezTo>
                  <a:cubicBezTo>
                    <a:pt x="1822" y="56"/>
                    <a:pt x="1822" y="61"/>
                    <a:pt x="1822" y="67"/>
                  </a:cubicBezTo>
                  <a:cubicBezTo>
                    <a:pt x="1401" y="92"/>
                    <a:pt x="980" y="106"/>
                    <a:pt x="560" y="148"/>
                  </a:cubicBezTo>
                  <a:cubicBezTo>
                    <a:pt x="232" y="181"/>
                    <a:pt x="72" y="417"/>
                    <a:pt x="33" y="715"/>
                  </a:cubicBezTo>
                  <a:cubicBezTo>
                    <a:pt x="1" y="945"/>
                    <a:pt x="8" y="1185"/>
                    <a:pt x="33" y="1415"/>
                  </a:cubicBezTo>
                  <a:cubicBezTo>
                    <a:pt x="93" y="1955"/>
                    <a:pt x="300" y="2210"/>
                    <a:pt x="816" y="2236"/>
                  </a:cubicBezTo>
                  <a:cubicBezTo>
                    <a:pt x="1021" y="2247"/>
                    <a:pt x="1226" y="2253"/>
                    <a:pt x="1430" y="2253"/>
                  </a:cubicBezTo>
                  <a:cubicBezTo>
                    <a:pt x="1834" y="2253"/>
                    <a:pt x="2237" y="2232"/>
                    <a:pt x="2639" y="2189"/>
                  </a:cubicBezTo>
                  <a:cubicBezTo>
                    <a:pt x="3138" y="2136"/>
                    <a:pt x="3375" y="1842"/>
                    <a:pt x="3400" y="1336"/>
                  </a:cubicBezTo>
                  <a:cubicBezTo>
                    <a:pt x="3455" y="233"/>
                    <a:pt x="3357" y="0"/>
                    <a:pt x="26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63;p60">
              <a:extLst>
                <a:ext uri="{FF2B5EF4-FFF2-40B4-BE49-F238E27FC236}">
                  <a16:creationId xmlns:a16="http://schemas.microsoft.com/office/drawing/2014/main" id="{B9C57202-4C49-4EE0-E0DD-7419AC0A95CE}"/>
                </a:ext>
              </a:extLst>
            </p:cNvPr>
            <p:cNvSpPr/>
            <p:nvPr/>
          </p:nvSpPr>
          <p:spPr>
            <a:xfrm>
              <a:off x="5681925" y="5369525"/>
              <a:ext cx="89925" cy="54750"/>
            </a:xfrm>
            <a:custGeom>
              <a:avLst/>
              <a:gdLst/>
              <a:ahLst/>
              <a:cxnLst/>
              <a:rect l="l" t="t" r="r" b="b"/>
              <a:pathLst>
                <a:path w="3597" h="2190" extrusionOk="0">
                  <a:moveTo>
                    <a:pt x="1688" y="0"/>
                  </a:moveTo>
                  <a:cubicBezTo>
                    <a:pt x="1343" y="0"/>
                    <a:pt x="996" y="17"/>
                    <a:pt x="651" y="44"/>
                  </a:cubicBezTo>
                  <a:cubicBezTo>
                    <a:pt x="260" y="75"/>
                    <a:pt x="119" y="268"/>
                    <a:pt x="86" y="712"/>
                  </a:cubicBezTo>
                  <a:cubicBezTo>
                    <a:pt x="1" y="1866"/>
                    <a:pt x="144" y="2045"/>
                    <a:pt x="1259" y="2145"/>
                  </a:cubicBezTo>
                  <a:cubicBezTo>
                    <a:pt x="1540" y="2170"/>
                    <a:pt x="1823" y="2180"/>
                    <a:pt x="1970" y="2188"/>
                  </a:cubicBezTo>
                  <a:cubicBezTo>
                    <a:pt x="2108" y="2188"/>
                    <a:pt x="2197" y="2190"/>
                    <a:pt x="2267" y="2190"/>
                  </a:cubicBezTo>
                  <a:cubicBezTo>
                    <a:pt x="2313" y="2190"/>
                    <a:pt x="2351" y="2189"/>
                    <a:pt x="2388" y="2187"/>
                  </a:cubicBezTo>
                  <a:cubicBezTo>
                    <a:pt x="3155" y="2147"/>
                    <a:pt x="3409" y="1933"/>
                    <a:pt x="3538" y="1212"/>
                  </a:cubicBezTo>
                  <a:cubicBezTo>
                    <a:pt x="3561" y="1073"/>
                    <a:pt x="3575" y="932"/>
                    <a:pt x="3579" y="791"/>
                  </a:cubicBezTo>
                  <a:cubicBezTo>
                    <a:pt x="3597" y="376"/>
                    <a:pt x="3448" y="164"/>
                    <a:pt x="3049" y="101"/>
                  </a:cubicBezTo>
                  <a:cubicBezTo>
                    <a:pt x="2597" y="29"/>
                    <a:pt x="2143" y="0"/>
                    <a:pt x="1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64;p60">
              <a:extLst>
                <a:ext uri="{FF2B5EF4-FFF2-40B4-BE49-F238E27FC236}">
                  <a16:creationId xmlns:a16="http://schemas.microsoft.com/office/drawing/2014/main" id="{6FD3114E-2AEF-3D1A-2FF3-7D0571A9ADE0}"/>
                </a:ext>
              </a:extLst>
            </p:cNvPr>
            <p:cNvSpPr/>
            <p:nvPr/>
          </p:nvSpPr>
          <p:spPr>
            <a:xfrm>
              <a:off x="5960400" y="3925850"/>
              <a:ext cx="43650" cy="37900"/>
            </a:xfrm>
            <a:custGeom>
              <a:avLst/>
              <a:gdLst/>
              <a:ahLst/>
              <a:cxnLst/>
              <a:rect l="l" t="t" r="r" b="b"/>
              <a:pathLst>
                <a:path w="1746" h="1516" extrusionOk="0">
                  <a:moveTo>
                    <a:pt x="891" y="1"/>
                  </a:moveTo>
                  <a:cubicBezTo>
                    <a:pt x="840" y="1"/>
                    <a:pt x="788" y="5"/>
                    <a:pt x="735" y="14"/>
                  </a:cubicBezTo>
                  <a:cubicBezTo>
                    <a:pt x="303" y="90"/>
                    <a:pt x="0" y="523"/>
                    <a:pt x="84" y="951"/>
                  </a:cubicBezTo>
                  <a:cubicBezTo>
                    <a:pt x="149" y="1290"/>
                    <a:pt x="455" y="1515"/>
                    <a:pt x="834" y="1515"/>
                  </a:cubicBezTo>
                  <a:cubicBezTo>
                    <a:pt x="870" y="1515"/>
                    <a:pt x="906" y="1513"/>
                    <a:pt x="943" y="1509"/>
                  </a:cubicBezTo>
                  <a:cubicBezTo>
                    <a:pt x="1425" y="1458"/>
                    <a:pt x="1746" y="1087"/>
                    <a:pt x="1679" y="650"/>
                  </a:cubicBezTo>
                  <a:cubicBezTo>
                    <a:pt x="1621" y="265"/>
                    <a:pt x="1287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65;p60">
              <a:extLst>
                <a:ext uri="{FF2B5EF4-FFF2-40B4-BE49-F238E27FC236}">
                  <a16:creationId xmlns:a16="http://schemas.microsoft.com/office/drawing/2014/main" id="{6A8BBE25-C060-81EF-3B11-C897076E879F}"/>
                </a:ext>
              </a:extLst>
            </p:cNvPr>
            <p:cNvSpPr/>
            <p:nvPr/>
          </p:nvSpPr>
          <p:spPr>
            <a:xfrm>
              <a:off x="6063225" y="3871075"/>
              <a:ext cx="36075" cy="36325"/>
            </a:xfrm>
            <a:custGeom>
              <a:avLst/>
              <a:gdLst/>
              <a:ahLst/>
              <a:cxnLst/>
              <a:rect l="l" t="t" r="r" b="b"/>
              <a:pathLst>
                <a:path w="1443" h="1453" extrusionOk="0">
                  <a:moveTo>
                    <a:pt x="737" y="1"/>
                  </a:moveTo>
                  <a:cubicBezTo>
                    <a:pt x="712" y="1"/>
                    <a:pt x="686" y="2"/>
                    <a:pt x="660" y="5"/>
                  </a:cubicBezTo>
                  <a:cubicBezTo>
                    <a:pt x="273" y="48"/>
                    <a:pt x="1" y="382"/>
                    <a:pt x="13" y="799"/>
                  </a:cubicBezTo>
                  <a:cubicBezTo>
                    <a:pt x="25" y="1167"/>
                    <a:pt x="329" y="1453"/>
                    <a:pt x="686" y="1453"/>
                  </a:cubicBezTo>
                  <a:cubicBezTo>
                    <a:pt x="715" y="1453"/>
                    <a:pt x="745" y="1451"/>
                    <a:pt x="775" y="1447"/>
                  </a:cubicBezTo>
                  <a:cubicBezTo>
                    <a:pt x="1143" y="1402"/>
                    <a:pt x="1442" y="1041"/>
                    <a:pt x="1431" y="652"/>
                  </a:cubicBezTo>
                  <a:cubicBezTo>
                    <a:pt x="1422" y="291"/>
                    <a:pt x="1102" y="1"/>
                    <a:pt x="7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66;p60">
              <a:extLst>
                <a:ext uri="{FF2B5EF4-FFF2-40B4-BE49-F238E27FC236}">
                  <a16:creationId xmlns:a16="http://schemas.microsoft.com/office/drawing/2014/main" id="{024F54C5-D208-407A-D868-54D7E60F1983}"/>
                </a:ext>
              </a:extLst>
            </p:cNvPr>
            <p:cNvSpPr/>
            <p:nvPr/>
          </p:nvSpPr>
          <p:spPr>
            <a:xfrm>
              <a:off x="6127350" y="4086625"/>
              <a:ext cx="26500" cy="25650"/>
            </a:xfrm>
            <a:custGeom>
              <a:avLst/>
              <a:gdLst/>
              <a:ahLst/>
              <a:cxnLst/>
              <a:rect l="l" t="t" r="r" b="b"/>
              <a:pathLst>
                <a:path w="1060" h="1026" extrusionOk="0">
                  <a:moveTo>
                    <a:pt x="496" y="0"/>
                  </a:moveTo>
                  <a:cubicBezTo>
                    <a:pt x="221" y="0"/>
                    <a:pt x="0" y="217"/>
                    <a:pt x="4" y="491"/>
                  </a:cubicBezTo>
                  <a:cubicBezTo>
                    <a:pt x="8" y="798"/>
                    <a:pt x="217" y="1020"/>
                    <a:pt x="507" y="1025"/>
                  </a:cubicBezTo>
                  <a:cubicBezTo>
                    <a:pt x="511" y="1025"/>
                    <a:pt x="514" y="1025"/>
                    <a:pt x="518" y="1025"/>
                  </a:cubicBezTo>
                  <a:cubicBezTo>
                    <a:pt x="801" y="1025"/>
                    <a:pt x="1051" y="795"/>
                    <a:pt x="1055" y="529"/>
                  </a:cubicBezTo>
                  <a:cubicBezTo>
                    <a:pt x="1060" y="254"/>
                    <a:pt x="832" y="24"/>
                    <a:pt x="534" y="2"/>
                  </a:cubicBezTo>
                  <a:cubicBezTo>
                    <a:pt x="521" y="1"/>
                    <a:pt x="509" y="0"/>
                    <a:pt x="4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67;p60">
              <a:extLst>
                <a:ext uri="{FF2B5EF4-FFF2-40B4-BE49-F238E27FC236}">
                  <a16:creationId xmlns:a16="http://schemas.microsoft.com/office/drawing/2014/main" id="{8BF13B95-A657-F9BB-516C-D9ACF6DEFE0B}"/>
                </a:ext>
              </a:extLst>
            </p:cNvPr>
            <p:cNvSpPr/>
            <p:nvPr/>
          </p:nvSpPr>
          <p:spPr>
            <a:xfrm>
              <a:off x="6169650" y="4051325"/>
              <a:ext cx="27600" cy="22400"/>
            </a:xfrm>
            <a:custGeom>
              <a:avLst/>
              <a:gdLst/>
              <a:ahLst/>
              <a:cxnLst/>
              <a:rect l="l" t="t" r="r" b="b"/>
              <a:pathLst>
                <a:path w="1104" h="896" extrusionOk="0">
                  <a:moveTo>
                    <a:pt x="597" y="0"/>
                  </a:moveTo>
                  <a:cubicBezTo>
                    <a:pt x="569" y="0"/>
                    <a:pt x="541" y="3"/>
                    <a:pt x="512" y="8"/>
                  </a:cubicBezTo>
                  <a:cubicBezTo>
                    <a:pt x="217" y="63"/>
                    <a:pt x="1" y="379"/>
                    <a:pt x="108" y="620"/>
                  </a:cubicBezTo>
                  <a:cubicBezTo>
                    <a:pt x="192" y="813"/>
                    <a:pt x="344" y="895"/>
                    <a:pt x="514" y="895"/>
                  </a:cubicBezTo>
                  <a:cubicBezTo>
                    <a:pt x="571" y="895"/>
                    <a:pt x="629" y="886"/>
                    <a:pt x="688" y="869"/>
                  </a:cubicBezTo>
                  <a:cubicBezTo>
                    <a:pt x="920" y="799"/>
                    <a:pt x="1104" y="644"/>
                    <a:pt x="1094" y="606"/>
                  </a:cubicBezTo>
                  <a:cubicBezTo>
                    <a:pt x="996" y="165"/>
                    <a:pt x="810" y="0"/>
                    <a:pt x="5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68;p60">
              <a:extLst>
                <a:ext uri="{FF2B5EF4-FFF2-40B4-BE49-F238E27FC236}">
                  <a16:creationId xmlns:a16="http://schemas.microsoft.com/office/drawing/2014/main" id="{1316149B-4DB6-AB2A-8A5A-CAC30DE9507E}"/>
                </a:ext>
              </a:extLst>
            </p:cNvPr>
            <p:cNvSpPr/>
            <p:nvPr/>
          </p:nvSpPr>
          <p:spPr>
            <a:xfrm>
              <a:off x="5978900" y="3925350"/>
              <a:ext cx="31675" cy="29875"/>
            </a:xfrm>
            <a:custGeom>
              <a:avLst/>
              <a:gdLst/>
              <a:ahLst/>
              <a:cxnLst/>
              <a:rect l="l" t="t" r="r" b="b"/>
              <a:pathLst>
                <a:path w="1267" h="1195" extrusionOk="0">
                  <a:moveTo>
                    <a:pt x="600" y="0"/>
                  </a:moveTo>
                  <a:cubicBezTo>
                    <a:pt x="259" y="0"/>
                    <a:pt x="1" y="249"/>
                    <a:pt x="1" y="585"/>
                  </a:cubicBezTo>
                  <a:cubicBezTo>
                    <a:pt x="2" y="916"/>
                    <a:pt x="282" y="1195"/>
                    <a:pt x="605" y="1195"/>
                  </a:cubicBezTo>
                  <a:cubicBezTo>
                    <a:pt x="619" y="1195"/>
                    <a:pt x="632" y="1194"/>
                    <a:pt x="645" y="1193"/>
                  </a:cubicBezTo>
                  <a:cubicBezTo>
                    <a:pt x="1002" y="1168"/>
                    <a:pt x="1267" y="864"/>
                    <a:pt x="1228" y="527"/>
                  </a:cubicBezTo>
                  <a:cubicBezTo>
                    <a:pt x="1194" y="228"/>
                    <a:pt x="970" y="25"/>
                    <a:pt x="655" y="2"/>
                  </a:cubicBezTo>
                  <a:cubicBezTo>
                    <a:pt x="636" y="1"/>
                    <a:pt x="618" y="0"/>
                    <a:pt x="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69;p60">
              <a:extLst>
                <a:ext uri="{FF2B5EF4-FFF2-40B4-BE49-F238E27FC236}">
                  <a16:creationId xmlns:a16="http://schemas.microsoft.com/office/drawing/2014/main" id="{2A2EDC43-1D07-2892-834D-DFB39B88FB69}"/>
                </a:ext>
              </a:extLst>
            </p:cNvPr>
            <p:cNvSpPr/>
            <p:nvPr/>
          </p:nvSpPr>
          <p:spPr>
            <a:xfrm>
              <a:off x="6077825" y="3869325"/>
              <a:ext cx="31550" cy="28375"/>
            </a:xfrm>
            <a:custGeom>
              <a:avLst/>
              <a:gdLst/>
              <a:ahLst/>
              <a:cxnLst/>
              <a:rect l="l" t="t" r="r" b="b"/>
              <a:pathLst>
                <a:path w="1262" h="1135" extrusionOk="0">
                  <a:moveTo>
                    <a:pt x="675" y="1"/>
                  </a:moveTo>
                  <a:cubicBezTo>
                    <a:pt x="658" y="1"/>
                    <a:pt x="640" y="1"/>
                    <a:pt x="623" y="3"/>
                  </a:cubicBezTo>
                  <a:cubicBezTo>
                    <a:pt x="244" y="30"/>
                    <a:pt x="1" y="318"/>
                    <a:pt x="69" y="657"/>
                  </a:cubicBezTo>
                  <a:cubicBezTo>
                    <a:pt x="126" y="936"/>
                    <a:pt x="364" y="1134"/>
                    <a:pt x="639" y="1134"/>
                  </a:cubicBezTo>
                  <a:cubicBezTo>
                    <a:pt x="650" y="1134"/>
                    <a:pt x="660" y="1134"/>
                    <a:pt x="670" y="1133"/>
                  </a:cubicBezTo>
                  <a:cubicBezTo>
                    <a:pt x="1009" y="1117"/>
                    <a:pt x="1261" y="809"/>
                    <a:pt x="1225" y="457"/>
                  </a:cubicBezTo>
                  <a:cubicBezTo>
                    <a:pt x="1196" y="187"/>
                    <a:pt x="968" y="1"/>
                    <a:pt x="6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322;p36">
            <a:extLst>
              <a:ext uri="{FF2B5EF4-FFF2-40B4-BE49-F238E27FC236}">
                <a16:creationId xmlns:a16="http://schemas.microsoft.com/office/drawing/2014/main" id="{D18DDCDE-B490-BA9C-CCDE-B0018E8F3630}"/>
              </a:ext>
            </a:extLst>
          </p:cNvPr>
          <p:cNvSpPr/>
          <p:nvPr/>
        </p:nvSpPr>
        <p:spPr>
          <a:xfrm>
            <a:off x="184705" y="6558785"/>
            <a:ext cx="1385534" cy="199144"/>
          </a:xfrm>
          <a:custGeom>
            <a:avLst/>
            <a:gdLst/>
            <a:ahLst/>
            <a:cxnLst/>
            <a:rect l="l" t="t" r="r" b="b"/>
            <a:pathLst>
              <a:path w="41546" h="5893" extrusionOk="0">
                <a:moveTo>
                  <a:pt x="20772" y="0"/>
                </a:moveTo>
                <a:cubicBezTo>
                  <a:pt x="15264" y="0"/>
                  <a:pt x="9980" y="310"/>
                  <a:pt x="6085" y="863"/>
                </a:cubicBezTo>
                <a:cubicBezTo>
                  <a:pt x="2189" y="1416"/>
                  <a:pt x="0" y="2165"/>
                  <a:pt x="0" y="2946"/>
                </a:cubicBezTo>
                <a:cubicBezTo>
                  <a:pt x="0" y="3728"/>
                  <a:pt x="2189" y="4477"/>
                  <a:pt x="6085" y="5030"/>
                </a:cubicBezTo>
                <a:cubicBezTo>
                  <a:pt x="9980" y="5582"/>
                  <a:pt x="15264" y="5893"/>
                  <a:pt x="20772" y="5893"/>
                </a:cubicBezTo>
                <a:cubicBezTo>
                  <a:pt x="26282" y="5893"/>
                  <a:pt x="31566" y="5582"/>
                  <a:pt x="35461" y="5030"/>
                </a:cubicBezTo>
                <a:cubicBezTo>
                  <a:pt x="39356" y="4477"/>
                  <a:pt x="41546" y="3728"/>
                  <a:pt x="41546" y="2946"/>
                </a:cubicBezTo>
                <a:cubicBezTo>
                  <a:pt x="41546" y="2165"/>
                  <a:pt x="39356" y="1416"/>
                  <a:pt x="35461" y="863"/>
                </a:cubicBezTo>
                <a:cubicBezTo>
                  <a:pt x="31566" y="310"/>
                  <a:pt x="26282" y="0"/>
                  <a:pt x="20772" y="0"/>
                </a:cubicBezTo>
                <a:close/>
              </a:path>
            </a:pathLst>
          </a:custGeom>
          <a:solidFill>
            <a:srgbClr val="564A4C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Hộp Văn bản 88">
            <a:extLst>
              <a:ext uri="{FF2B5EF4-FFF2-40B4-BE49-F238E27FC236}">
                <a16:creationId xmlns:a16="http://schemas.microsoft.com/office/drawing/2014/main" id="{6B0E47E3-9453-E2BF-4CAA-0B94DFBC1ECA}"/>
              </a:ext>
            </a:extLst>
          </p:cNvPr>
          <p:cNvSpPr txBox="1"/>
          <p:nvPr/>
        </p:nvSpPr>
        <p:spPr>
          <a:xfrm>
            <a:off x="1799046" y="4980761"/>
            <a:ext cx="5206759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Gọi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I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giao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điểm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của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AC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và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BD.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Hộp Văn bản 88">
                <a:extLst>
                  <a:ext uri="{FF2B5EF4-FFF2-40B4-BE49-F238E27FC236}">
                    <a16:creationId xmlns:a16="http://schemas.microsoft.com/office/drawing/2014/main" id="{21A9BBC0-CA71-5F57-3BD5-2EFD01D1802A}"/>
                  </a:ext>
                </a:extLst>
              </p:cNvPr>
              <p:cNvSpPr txBox="1"/>
              <p:nvPr/>
            </p:nvSpPr>
            <p:spPr>
              <a:xfrm>
                <a:off x="1799046" y="5568887"/>
                <a:ext cx="5206759" cy="574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IAB 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và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IDC 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là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các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giác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gì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25" name="Hộp Văn bản 88">
                <a:extLst>
                  <a:ext uri="{FF2B5EF4-FFF2-40B4-BE49-F238E27FC236}">
                    <a16:creationId xmlns:a16="http://schemas.microsoft.com/office/drawing/2014/main" id="{21A9BBC0-CA71-5F57-3BD5-2EFD01D18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046" y="5568887"/>
                <a:ext cx="5206759" cy="574709"/>
              </a:xfrm>
              <a:prstGeom prst="rect">
                <a:avLst/>
              </a:prstGeom>
              <a:blipFill>
                <a:blip r:embed="rId7"/>
                <a:stretch>
                  <a:fillRect l="-234" b="-2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Hộp Văn bản 14">
            <a:extLst>
              <a:ext uri="{FF2B5EF4-FFF2-40B4-BE49-F238E27FC236}">
                <a16:creationId xmlns:a16="http://schemas.microsoft.com/office/drawing/2014/main" id="{BD6F2651-E94D-FF81-DFE7-C135520DC9C1}"/>
              </a:ext>
            </a:extLst>
          </p:cNvPr>
          <p:cNvSpPr txBox="1"/>
          <p:nvPr/>
        </p:nvSpPr>
        <p:spPr>
          <a:xfrm>
            <a:off x="9146663" y="5227887"/>
            <a:ext cx="3609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36301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1043" grpId="0" animBg="1"/>
      <p:bldP spid="1042" grpId="0" animBg="1"/>
      <p:bldP spid="1041" grpId="0" animBg="1"/>
      <p:bldP spid="62" grpId="0"/>
      <p:bldP spid="1025" grpId="0"/>
      <p:bldP spid="10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Isosceles Triangle 1043">
            <a:extLst>
              <a:ext uri="{FF2B5EF4-FFF2-40B4-BE49-F238E27FC236}">
                <a16:creationId xmlns:a16="http://schemas.microsoft.com/office/drawing/2014/main" id="{8A7DDE7D-CC1B-8417-C4D5-C7BB40CDE10F}"/>
              </a:ext>
            </a:extLst>
          </p:cNvPr>
          <p:cNvSpPr/>
          <p:nvPr/>
        </p:nvSpPr>
        <p:spPr>
          <a:xfrm flipH="1" flipV="1">
            <a:off x="9452091" y="4916486"/>
            <a:ext cx="1307626" cy="388313"/>
          </a:xfrm>
          <a:prstGeom prst="triangle">
            <a:avLst/>
          </a:prstGeom>
          <a:solidFill>
            <a:schemeClr val="accent3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2C9EDE4E-4DC9-6467-94A0-9A5E451C8AF3}"/>
              </a:ext>
            </a:extLst>
          </p:cNvPr>
          <p:cNvSpPr/>
          <p:nvPr/>
        </p:nvSpPr>
        <p:spPr>
          <a:xfrm>
            <a:off x="8628345" y="5321245"/>
            <a:ext cx="2941029" cy="908461"/>
          </a:xfrm>
          <a:prstGeom prst="triangle">
            <a:avLst/>
          </a:prstGeom>
          <a:solidFill>
            <a:schemeClr val="bg2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Arc 1041">
            <a:extLst>
              <a:ext uri="{FF2B5EF4-FFF2-40B4-BE49-F238E27FC236}">
                <a16:creationId xmlns:a16="http://schemas.microsoft.com/office/drawing/2014/main" id="{80ABB564-0B94-CD00-2DFF-D184C70F9E16}"/>
              </a:ext>
            </a:extLst>
          </p:cNvPr>
          <p:cNvSpPr/>
          <p:nvPr/>
        </p:nvSpPr>
        <p:spPr>
          <a:xfrm rot="828453" flipH="1" flipV="1">
            <a:off x="10355310" y="4781051"/>
            <a:ext cx="297424" cy="320320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Arc 1040">
            <a:extLst>
              <a:ext uri="{FF2B5EF4-FFF2-40B4-BE49-F238E27FC236}">
                <a16:creationId xmlns:a16="http://schemas.microsoft.com/office/drawing/2014/main" id="{69FD88BD-6A61-8F87-8963-57291CB6E6AD}"/>
              </a:ext>
            </a:extLst>
          </p:cNvPr>
          <p:cNvSpPr/>
          <p:nvPr/>
        </p:nvSpPr>
        <p:spPr>
          <a:xfrm rot="20771547" flipV="1">
            <a:off x="9579392" y="4790575"/>
            <a:ext cx="297424" cy="320320"/>
          </a:xfrm>
          <a:prstGeom prst="arc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Arc 1038">
            <a:extLst>
              <a:ext uri="{FF2B5EF4-FFF2-40B4-BE49-F238E27FC236}">
                <a16:creationId xmlns:a16="http://schemas.microsoft.com/office/drawing/2014/main" id="{6CA171BA-374D-BA55-ACF4-7B1EC648A806}"/>
              </a:ext>
            </a:extLst>
          </p:cNvPr>
          <p:cNvSpPr/>
          <p:nvPr/>
        </p:nvSpPr>
        <p:spPr>
          <a:xfrm rot="20771547" flipH="1">
            <a:off x="11177841" y="6045384"/>
            <a:ext cx="297424" cy="320320"/>
          </a:xfrm>
          <a:prstGeom prst="arc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Arc 1037">
            <a:extLst>
              <a:ext uri="{FF2B5EF4-FFF2-40B4-BE49-F238E27FC236}">
                <a16:creationId xmlns:a16="http://schemas.microsoft.com/office/drawing/2014/main" id="{34ADA003-4587-B020-9523-EF10BB51A463}"/>
              </a:ext>
            </a:extLst>
          </p:cNvPr>
          <p:cNvSpPr/>
          <p:nvPr/>
        </p:nvSpPr>
        <p:spPr>
          <a:xfrm rot="828453">
            <a:off x="8757322" y="6030867"/>
            <a:ext cx="297424" cy="320320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4F5629B-BA26-BAD5-ABBD-B17F7EC96771}"/>
              </a:ext>
            </a:extLst>
          </p:cNvPr>
          <p:cNvSpPr txBox="1"/>
          <p:nvPr/>
        </p:nvSpPr>
        <p:spPr>
          <a:xfrm>
            <a:off x="172474" y="170615"/>
            <a:ext cx="7630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3.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hiệu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10" name="Đường nối Thẳng 17">
            <a:extLst>
              <a:ext uri="{FF2B5EF4-FFF2-40B4-BE49-F238E27FC236}">
                <a16:creationId xmlns:a16="http://schemas.microsoft.com/office/drawing/2014/main" id="{AC0138ED-CD53-4DE0-4E5B-9C82ED4054AC}"/>
              </a:ext>
            </a:extLst>
          </p:cNvPr>
          <p:cNvCxnSpPr>
            <a:cxnSpLocks/>
          </p:cNvCxnSpPr>
          <p:nvPr/>
        </p:nvCxnSpPr>
        <p:spPr>
          <a:xfrm>
            <a:off x="9711774" y="1636571"/>
            <a:ext cx="2113946" cy="132020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7">
            <a:extLst>
              <a:ext uri="{FF2B5EF4-FFF2-40B4-BE49-F238E27FC236}">
                <a16:creationId xmlns:a16="http://schemas.microsoft.com/office/drawing/2014/main" id="{2FE8F2CF-082E-0391-B6C7-90B2B2EF1B5E}"/>
              </a:ext>
            </a:extLst>
          </p:cNvPr>
          <p:cNvCxnSpPr>
            <a:cxnSpLocks/>
          </p:cNvCxnSpPr>
          <p:nvPr/>
        </p:nvCxnSpPr>
        <p:spPr>
          <a:xfrm flipH="1">
            <a:off x="8878177" y="1644191"/>
            <a:ext cx="2139030" cy="131258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ình thang 10">
            <a:extLst>
              <a:ext uri="{FF2B5EF4-FFF2-40B4-BE49-F238E27FC236}">
                <a16:creationId xmlns:a16="http://schemas.microsoft.com/office/drawing/2014/main" id="{3E51B9E6-6C4D-66F8-7718-A03390D6B3C7}"/>
              </a:ext>
            </a:extLst>
          </p:cNvPr>
          <p:cNvSpPr/>
          <p:nvPr/>
        </p:nvSpPr>
        <p:spPr>
          <a:xfrm>
            <a:off x="8878177" y="1636571"/>
            <a:ext cx="2967165" cy="1320201"/>
          </a:xfrm>
          <a:prstGeom prst="trapezoid">
            <a:avLst>
              <a:gd name="adj" fmla="val 62755"/>
            </a:avLst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5" name="Hộp Văn bản 1">
            <a:extLst>
              <a:ext uri="{FF2B5EF4-FFF2-40B4-BE49-F238E27FC236}">
                <a16:creationId xmlns:a16="http://schemas.microsoft.com/office/drawing/2014/main" id="{03D31977-156A-742E-554F-649276AF1068}"/>
              </a:ext>
            </a:extLst>
          </p:cNvPr>
          <p:cNvSpPr txBox="1"/>
          <p:nvPr/>
        </p:nvSpPr>
        <p:spPr>
          <a:xfrm>
            <a:off x="1090423" y="1218358"/>
            <a:ext cx="7396935" cy="15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ĐỊNH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LÍ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3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Nếu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một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đường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chéo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bằng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nhau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thì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đó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.</a:t>
            </a:r>
          </a:p>
        </p:txBody>
      </p:sp>
      <p:cxnSp>
        <p:nvCxnSpPr>
          <p:cNvPr id="46" name="Đường nối Thẳng 2">
            <a:extLst>
              <a:ext uri="{FF2B5EF4-FFF2-40B4-BE49-F238E27FC236}">
                <a16:creationId xmlns:a16="http://schemas.microsoft.com/office/drawing/2014/main" id="{5BF23399-8FB8-DBA4-B9B5-FDD1197D754D}"/>
              </a:ext>
            </a:extLst>
          </p:cNvPr>
          <p:cNvCxnSpPr>
            <a:cxnSpLocks/>
          </p:cNvCxnSpPr>
          <p:nvPr/>
        </p:nvCxnSpPr>
        <p:spPr>
          <a:xfrm>
            <a:off x="839565" y="1563092"/>
            <a:ext cx="2336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Nhóm 11">
            <a:extLst>
              <a:ext uri="{FF2B5EF4-FFF2-40B4-BE49-F238E27FC236}">
                <a16:creationId xmlns:a16="http://schemas.microsoft.com/office/drawing/2014/main" id="{0FB5DFD8-E02A-AAF0-5C19-9F4A97F8BCE2}"/>
              </a:ext>
            </a:extLst>
          </p:cNvPr>
          <p:cNvGrpSpPr/>
          <p:nvPr/>
        </p:nvGrpSpPr>
        <p:grpSpPr>
          <a:xfrm>
            <a:off x="839566" y="1564039"/>
            <a:ext cx="7663422" cy="1364260"/>
            <a:chOff x="1286263" y="5311462"/>
            <a:chExt cx="6070600" cy="919481"/>
          </a:xfrm>
        </p:grpSpPr>
        <p:cxnSp>
          <p:nvCxnSpPr>
            <p:cNvPr id="48" name="Đường nối Thẳng 14">
              <a:extLst>
                <a:ext uri="{FF2B5EF4-FFF2-40B4-BE49-F238E27FC236}">
                  <a16:creationId xmlns:a16="http://schemas.microsoft.com/office/drawing/2014/main" id="{F3DE2874-0B85-E0E1-BFDD-5FF109D74FCB}"/>
                </a:ext>
              </a:extLst>
            </p:cNvPr>
            <p:cNvCxnSpPr>
              <a:cxnSpLocks/>
            </p:cNvCxnSpPr>
            <p:nvPr/>
          </p:nvCxnSpPr>
          <p:spPr>
            <a:xfrm>
              <a:off x="2651390" y="5311462"/>
              <a:ext cx="4705473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Đường nối Thẳng 24">
              <a:extLst>
                <a:ext uri="{FF2B5EF4-FFF2-40B4-BE49-F238E27FC236}">
                  <a16:creationId xmlns:a16="http://schemas.microsoft.com/office/drawing/2014/main" id="{A22CB0E4-7FFA-8AE9-B890-1F6C36B4BB14}"/>
                </a:ext>
              </a:extLst>
            </p:cNvPr>
            <p:cNvCxnSpPr>
              <a:cxnSpLocks/>
            </p:cNvCxnSpPr>
            <p:nvPr/>
          </p:nvCxnSpPr>
          <p:spPr>
            <a:xfrm>
              <a:off x="1286263" y="6230943"/>
              <a:ext cx="60706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Đường nối Thẳng 25">
            <a:extLst>
              <a:ext uri="{FF2B5EF4-FFF2-40B4-BE49-F238E27FC236}">
                <a16:creationId xmlns:a16="http://schemas.microsoft.com/office/drawing/2014/main" id="{F7577B66-8AF6-46B0-69B6-A30F59552D82}"/>
              </a:ext>
            </a:extLst>
          </p:cNvPr>
          <p:cNvCxnSpPr>
            <a:cxnSpLocks/>
          </p:cNvCxnSpPr>
          <p:nvPr/>
        </p:nvCxnSpPr>
        <p:spPr>
          <a:xfrm>
            <a:off x="835120" y="1562432"/>
            <a:ext cx="0" cy="136586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Đường nối Thẳng 30">
            <a:extLst>
              <a:ext uri="{FF2B5EF4-FFF2-40B4-BE49-F238E27FC236}">
                <a16:creationId xmlns:a16="http://schemas.microsoft.com/office/drawing/2014/main" id="{22A555CC-6E69-B86D-FB4A-9062A9F353A1}"/>
              </a:ext>
            </a:extLst>
          </p:cNvPr>
          <p:cNvCxnSpPr>
            <a:cxnSpLocks/>
          </p:cNvCxnSpPr>
          <p:nvPr/>
        </p:nvCxnSpPr>
        <p:spPr>
          <a:xfrm>
            <a:off x="8502987" y="1562432"/>
            <a:ext cx="0" cy="136586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32">
            <a:extLst>
              <a:ext uri="{FF2B5EF4-FFF2-40B4-BE49-F238E27FC236}">
                <a16:creationId xmlns:a16="http://schemas.microsoft.com/office/drawing/2014/main" id="{D8424AB4-00D4-9343-B7E0-062312450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4" y="1308589"/>
            <a:ext cx="557057" cy="509006"/>
          </a:xfrm>
          <a:prstGeom prst="rect">
            <a:avLst/>
          </a:prstGeom>
        </p:spPr>
      </p:pic>
      <p:pic>
        <p:nvPicPr>
          <p:cNvPr id="1027" name="Picture 1026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10DDADAE-AB74-6901-07B6-7509B0378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661" y="2647249"/>
            <a:ext cx="215318" cy="221137"/>
          </a:xfrm>
          <a:prstGeom prst="rect">
            <a:avLst/>
          </a:prstGeom>
        </p:spPr>
      </p:pic>
      <p:sp>
        <p:nvSpPr>
          <p:cNvPr id="3" name="Hộp Văn bản 88">
            <a:extLst>
              <a:ext uri="{FF2B5EF4-FFF2-40B4-BE49-F238E27FC236}">
                <a16:creationId xmlns:a16="http://schemas.microsoft.com/office/drawing/2014/main" id="{2843B9BF-6E49-0A63-5EAA-9597276BCBB9}"/>
              </a:ext>
            </a:extLst>
          </p:cNvPr>
          <p:cNvSpPr txBox="1"/>
          <p:nvPr/>
        </p:nvSpPr>
        <p:spPr>
          <a:xfrm>
            <a:off x="683738" y="3436004"/>
            <a:ext cx="10908302" cy="112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?7.  Cho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latin typeface="#9Slide03 SVNAvo" panose="02040603050506020204" pitchFamily="18" charset="0"/>
              </a:rPr>
              <a:t>ABCD</a:t>
            </a:r>
            <a:r>
              <a:rPr lang="en-US" sz="2400" dirty="0">
                <a:latin typeface="#9Slide03 SVNAvo" panose="02040603050506020204" pitchFamily="18" charset="0"/>
              </a:rPr>
              <a:t> (AB // CD) </a:t>
            </a:r>
            <a:r>
              <a:rPr lang="en-US" sz="2400" dirty="0" err="1">
                <a:latin typeface="#9Slide03 SVNAvo" panose="02040603050506020204" pitchFamily="18" charset="0"/>
              </a:rPr>
              <a:t>có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ACD</a:t>
            </a:r>
            <a:r>
              <a:rPr lang="en-US" sz="2400" dirty="0">
                <a:latin typeface="#9Slide03 SVNAvo" panose="02040603050506020204" pitchFamily="18" charset="0"/>
              </a:rPr>
              <a:t> = </a:t>
            </a:r>
            <a:r>
              <a:rPr lang="en-US" sz="2400" dirty="0" err="1">
                <a:latin typeface="#9Slide03 SVNAvo" panose="02040603050506020204" pitchFamily="18" charset="0"/>
              </a:rPr>
              <a:t>BDC</a:t>
            </a:r>
            <a:r>
              <a:rPr lang="en-US" sz="2400" dirty="0">
                <a:latin typeface="#9Slide03 SVNAvo" panose="02040603050506020204" pitchFamily="18" charset="0"/>
              </a:rPr>
              <a:t>. </a:t>
            </a:r>
            <a:r>
              <a:rPr lang="en-US" sz="2400" dirty="0" err="1">
                <a:latin typeface="#9Slide03 SVNAvo" panose="02040603050506020204" pitchFamily="18" charset="0"/>
              </a:rPr>
              <a:t>Chứng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minh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ABCD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là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latin typeface="#9Slide03 SVNAvo" panose="02040603050506020204" pitchFamily="18" charset="0"/>
              </a:rPr>
              <a:t>.</a:t>
            </a:r>
          </a:p>
        </p:txBody>
      </p:sp>
      <p:pic>
        <p:nvPicPr>
          <p:cNvPr id="4" name="Hình ảnh 89">
            <a:extLst>
              <a:ext uri="{FF2B5EF4-FFF2-40B4-BE49-F238E27FC236}">
                <a16:creationId xmlns:a16="http://schemas.microsoft.com/office/drawing/2014/main" id="{DA8333E1-59DE-726C-9900-994D1D8B7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6" y="3542471"/>
            <a:ext cx="451242" cy="451242"/>
          </a:xfrm>
          <a:prstGeom prst="rect">
            <a:avLst/>
          </a:prstGeom>
        </p:spPr>
      </p:pic>
      <p:grpSp>
        <p:nvGrpSpPr>
          <p:cNvPr id="5" name="Nhóm 57">
            <a:extLst>
              <a:ext uri="{FF2B5EF4-FFF2-40B4-BE49-F238E27FC236}">
                <a16:creationId xmlns:a16="http://schemas.microsoft.com/office/drawing/2014/main" id="{3084D881-FFEA-28DF-AA89-AD715E896AEC}"/>
              </a:ext>
            </a:extLst>
          </p:cNvPr>
          <p:cNvGrpSpPr/>
          <p:nvPr/>
        </p:nvGrpSpPr>
        <p:grpSpPr>
          <a:xfrm>
            <a:off x="6829968" y="3473568"/>
            <a:ext cx="697163" cy="112405"/>
            <a:chOff x="6627475" y="3603974"/>
            <a:chExt cx="591536" cy="99346"/>
          </a:xfrm>
        </p:grpSpPr>
        <p:cxnSp>
          <p:nvCxnSpPr>
            <p:cNvPr id="7" name="Đường nối Thẳng 58">
              <a:extLst>
                <a:ext uri="{FF2B5EF4-FFF2-40B4-BE49-F238E27FC236}">
                  <a16:creationId xmlns:a16="http://schemas.microsoft.com/office/drawing/2014/main" id="{6312B6AB-0F24-28F0-B897-63AF072C2061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Đường nối Thẳng 59">
              <a:extLst>
                <a:ext uri="{FF2B5EF4-FFF2-40B4-BE49-F238E27FC236}">
                  <a16:creationId xmlns:a16="http://schemas.microsoft.com/office/drawing/2014/main" id="{BDDBF9B4-D850-91AD-F850-164BCEC080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Nhóm 57">
            <a:extLst>
              <a:ext uri="{FF2B5EF4-FFF2-40B4-BE49-F238E27FC236}">
                <a16:creationId xmlns:a16="http://schemas.microsoft.com/office/drawing/2014/main" id="{5DCB43F9-8FAE-8857-0241-1411E0CF36CE}"/>
              </a:ext>
            </a:extLst>
          </p:cNvPr>
          <p:cNvGrpSpPr/>
          <p:nvPr/>
        </p:nvGrpSpPr>
        <p:grpSpPr>
          <a:xfrm>
            <a:off x="7850731" y="3474430"/>
            <a:ext cx="697163" cy="112405"/>
            <a:chOff x="6627475" y="3603974"/>
            <a:chExt cx="591536" cy="99346"/>
          </a:xfrm>
        </p:grpSpPr>
        <p:cxnSp>
          <p:nvCxnSpPr>
            <p:cNvPr id="18" name="Đường nối Thẳng 58">
              <a:extLst>
                <a:ext uri="{FF2B5EF4-FFF2-40B4-BE49-F238E27FC236}">
                  <a16:creationId xmlns:a16="http://schemas.microsoft.com/office/drawing/2014/main" id="{1CF6B7AF-C33D-0255-2E7E-3F5123C721A3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59">
              <a:extLst>
                <a:ext uri="{FF2B5EF4-FFF2-40B4-BE49-F238E27FC236}">
                  <a16:creationId xmlns:a16="http://schemas.microsoft.com/office/drawing/2014/main" id="{C8E93AF6-90B3-B3A7-5971-7887214E92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4" name="Đường nối Thẳng 17">
            <a:extLst>
              <a:ext uri="{FF2B5EF4-FFF2-40B4-BE49-F238E27FC236}">
                <a16:creationId xmlns:a16="http://schemas.microsoft.com/office/drawing/2014/main" id="{BE1FE72E-CA41-8CCA-B3E0-257C8326FFE9}"/>
              </a:ext>
            </a:extLst>
          </p:cNvPr>
          <p:cNvCxnSpPr>
            <a:cxnSpLocks/>
          </p:cNvCxnSpPr>
          <p:nvPr/>
        </p:nvCxnSpPr>
        <p:spPr>
          <a:xfrm>
            <a:off x="9448194" y="4912055"/>
            <a:ext cx="2111657" cy="1314065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Đường nối Thẳng 17">
            <a:extLst>
              <a:ext uri="{FF2B5EF4-FFF2-40B4-BE49-F238E27FC236}">
                <a16:creationId xmlns:a16="http://schemas.microsoft.com/office/drawing/2014/main" id="{B441FD0C-0A7B-F677-21CF-98010782D5EE}"/>
              </a:ext>
            </a:extLst>
          </p:cNvPr>
          <p:cNvCxnSpPr>
            <a:cxnSpLocks/>
          </p:cNvCxnSpPr>
          <p:nvPr/>
        </p:nvCxnSpPr>
        <p:spPr>
          <a:xfrm flipH="1">
            <a:off x="8627623" y="4912055"/>
            <a:ext cx="2132094" cy="1312582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Hình thang 10">
            <a:extLst>
              <a:ext uri="{FF2B5EF4-FFF2-40B4-BE49-F238E27FC236}">
                <a16:creationId xmlns:a16="http://schemas.microsoft.com/office/drawing/2014/main" id="{8E68ABDD-C4F1-CDBB-2CCB-56248EEB509C}"/>
              </a:ext>
            </a:extLst>
          </p:cNvPr>
          <p:cNvSpPr/>
          <p:nvPr/>
        </p:nvSpPr>
        <p:spPr>
          <a:xfrm>
            <a:off x="8612566" y="4912056"/>
            <a:ext cx="2967165" cy="1320201"/>
          </a:xfrm>
          <a:prstGeom prst="trapezoid">
            <a:avLst>
              <a:gd name="adj" fmla="val 62755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0" name="Hộp Văn bản 11">
            <a:extLst>
              <a:ext uri="{FF2B5EF4-FFF2-40B4-BE49-F238E27FC236}">
                <a16:creationId xmlns:a16="http://schemas.microsoft.com/office/drawing/2014/main" id="{94A961DB-D88D-01B0-C323-FA1A3A9CEC81}"/>
              </a:ext>
            </a:extLst>
          </p:cNvPr>
          <p:cNvSpPr txBox="1"/>
          <p:nvPr/>
        </p:nvSpPr>
        <p:spPr>
          <a:xfrm>
            <a:off x="9035902" y="4456674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A</a:t>
            </a:r>
          </a:p>
        </p:txBody>
      </p:sp>
      <p:sp>
        <p:nvSpPr>
          <p:cNvPr id="1031" name="Hộp Văn bản 12">
            <a:extLst>
              <a:ext uri="{FF2B5EF4-FFF2-40B4-BE49-F238E27FC236}">
                <a16:creationId xmlns:a16="http://schemas.microsoft.com/office/drawing/2014/main" id="{7446D947-9F68-68B3-2FFF-A3BE20D4B35B}"/>
              </a:ext>
            </a:extLst>
          </p:cNvPr>
          <p:cNvSpPr txBox="1"/>
          <p:nvPr/>
        </p:nvSpPr>
        <p:spPr>
          <a:xfrm>
            <a:off x="8405618" y="6078433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D</a:t>
            </a:r>
          </a:p>
        </p:txBody>
      </p:sp>
      <p:sp>
        <p:nvSpPr>
          <p:cNvPr id="1032" name="Hộp Văn bản 13">
            <a:extLst>
              <a:ext uri="{FF2B5EF4-FFF2-40B4-BE49-F238E27FC236}">
                <a16:creationId xmlns:a16="http://schemas.microsoft.com/office/drawing/2014/main" id="{291D2A1B-F60B-09CE-3CD0-0725446D13D7}"/>
              </a:ext>
            </a:extLst>
          </p:cNvPr>
          <p:cNvSpPr txBox="1"/>
          <p:nvPr/>
        </p:nvSpPr>
        <p:spPr>
          <a:xfrm>
            <a:off x="11406944" y="6073462"/>
            <a:ext cx="43473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C</a:t>
            </a:r>
          </a:p>
        </p:txBody>
      </p:sp>
      <p:sp>
        <p:nvSpPr>
          <p:cNvPr id="1033" name="Hộp Văn bản 14">
            <a:extLst>
              <a:ext uri="{FF2B5EF4-FFF2-40B4-BE49-F238E27FC236}">
                <a16:creationId xmlns:a16="http://schemas.microsoft.com/office/drawing/2014/main" id="{8F63803A-0817-D92E-4867-3F20EF423ED1}"/>
              </a:ext>
            </a:extLst>
          </p:cNvPr>
          <p:cNvSpPr txBox="1"/>
          <p:nvPr/>
        </p:nvSpPr>
        <p:spPr>
          <a:xfrm>
            <a:off x="10734451" y="4438404"/>
            <a:ext cx="3609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B</a:t>
            </a:r>
          </a:p>
        </p:txBody>
      </p:sp>
      <p:sp>
        <p:nvSpPr>
          <p:cNvPr id="1026" name="Hộp Văn bản 14">
            <a:extLst>
              <a:ext uri="{FF2B5EF4-FFF2-40B4-BE49-F238E27FC236}">
                <a16:creationId xmlns:a16="http://schemas.microsoft.com/office/drawing/2014/main" id="{BD6F2651-E94D-FF81-DFE7-C135520DC9C1}"/>
              </a:ext>
            </a:extLst>
          </p:cNvPr>
          <p:cNvSpPr txBox="1"/>
          <p:nvPr/>
        </p:nvSpPr>
        <p:spPr>
          <a:xfrm>
            <a:off x="9984863" y="5227887"/>
            <a:ext cx="3609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I</a:t>
            </a:r>
          </a:p>
        </p:txBody>
      </p:sp>
      <p:sp>
        <p:nvSpPr>
          <p:cNvPr id="21" name="Hộp Văn bản 88">
            <a:extLst>
              <a:ext uri="{FF2B5EF4-FFF2-40B4-BE49-F238E27FC236}">
                <a16:creationId xmlns:a16="http://schemas.microsoft.com/office/drawing/2014/main" id="{DFD732A6-837E-EF20-8D89-A2CB3111972E}"/>
              </a:ext>
            </a:extLst>
          </p:cNvPr>
          <p:cNvSpPr txBox="1"/>
          <p:nvPr/>
        </p:nvSpPr>
        <p:spPr>
          <a:xfrm>
            <a:off x="683738" y="4722392"/>
            <a:ext cx="5206759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Gọi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I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giao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điểm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của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AC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và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BD.</a:t>
            </a:r>
          </a:p>
        </p:txBody>
      </p:sp>
      <p:sp>
        <p:nvSpPr>
          <p:cNvPr id="22" name="Hộp Văn bản 88">
            <a:extLst>
              <a:ext uri="{FF2B5EF4-FFF2-40B4-BE49-F238E27FC236}">
                <a16:creationId xmlns:a16="http://schemas.microsoft.com/office/drawing/2014/main" id="{F0D57D43-400A-815B-86F5-AF864B31AA88}"/>
              </a:ext>
            </a:extLst>
          </p:cNvPr>
          <p:cNvSpPr txBox="1"/>
          <p:nvPr/>
        </p:nvSpPr>
        <p:spPr>
          <a:xfrm>
            <a:off x="683737" y="5379958"/>
            <a:ext cx="5206759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AB // CD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nên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A</a:t>
            </a:r>
            <a:r>
              <a:rPr lang="en-US" sz="2400" baseline="-250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=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</a:t>
            </a:r>
            <a:r>
              <a:rPr lang="en-US" sz="2400" baseline="-250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và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B</a:t>
            </a:r>
            <a:r>
              <a:rPr lang="en-US" sz="2400" baseline="-250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2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=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D</a:t>
            </a:r>
            <a:r>
              <a:rPr lang="en-US" sz="2400" baseline="-250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2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.  </a:t>
            </a:r>
          </a:p>
        </p:txBody>
      </p:sp>
      <p:sp>
        <p:nvSpPr>
          <p:cNvPr id="23" name="Hộp Văn bản 11">
            <a:extLst>
              <a:ext uri="{FF2B5EF4-FFF2-40B4-BE49-F238E27FC236}">
                <a16:creationId xmlns:a16="http://schemas.microsoft.com/office/drawing/2014/main" id="{06415FA4-AF94-200E-5EE6-57A2763A468E}"/>
              </a:ext>
            </a:extLst>
          </p:cNvPr>
          <p:cNvSpPr txBox="1"/>
          <p:nvPr/>
        </p:nvSpPr>
        <p:spPr>
          <a:xfrm>
            <a:off x="9637022" y="4812685"/>
            <a:ext cx="26537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4" name="Hộp Văn bản 11">
            <a:extLst>
              <a:ext uri="{FF2B5EF4-FFF2-40B4-BE49-F238E27FC236}">
                <a16:creationId xmlns:a16="http://schemas.microsoft.com/office/drawing/2014/main" id="{733381BD-C38D-14E9-32ED-EEFEAAAC108F}"/>
              </a:ext>
            </a:extLst>
          </p:cNvPr>
          <p:cNvSpPr txBox="1"/>
          <p:nvPr/>
        </p:nvSpPr>
        <p:spPr>
          <a:xfrm>
            <a:off x="10339814" y="4803056"/>
            <a:ext cx="26537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Hộp Văn bản 11">
            <a:extLst>
              <a:ext uri="{FF2B5EF4-FFF2-40B4-BE49-F238E27FC236}">
                <a16:creationId xmlns:a16="http://schemas.microsoft.com/office/drawing/2014/main" id="{3638C830-35D4-29BB-9726-2C5FCE60FDE6}"/>
              </a:ext>
            </a:extLst>
          </p:cNvPr>
          <p:cNvSpPr txBox="1"/>
          <p:nvPr/>
        </p:nvSpPr>
        <p:spPr>
          <a:xfrm>
            <a:off x="8817165" y="5947934"/>
            <a:ext cx="26537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6" name="Hộp Văn bản 11">
            <a:extLst>
              <a:ext uri="{FF2B5EF4-FFF2-40B4-BE49-F238E27FC236}">
                <a16:creationId xmlns:a16="http://schemas.microsoft.com/office/drawing/2014/main" id="{33D9731D-5F6E-3106-21F6-DA02F47BAB2A}"/>
              </a:ext>
            </a:extLst>
          </p:cNvPr>
          <p:cNvSpPr txBox="1"/>
          <p:nvPr/>
        </p:nvSpPr>
        <p:spPr>
          <a:xfrm>
            <a:off x="11155856" y="5965199"/>
            <a:ext cx="26537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  <p:grpSp>
        <p:nvGrpSpPr>
          <p:cNvPr id="40" name="Nhóm 57">
            <a:extLst>
              <a:ext uri="{FF2B5EF4-FFF2-40B4-BE49-F238E27FC236}">
                <a16:creationId xmlns:a16="http://schemas.microsoft.com/office/drawing/2014/main" id="{5E985865-E704-C3EA-B06A-9A2936FD2F36}"/>
              </a:ext>
            </a:extLst>
          </p:cNvPr>
          <p:cNvGrpSpPr/>
          <p:nvPr/>
        </p:nvGrpSpPr>
        <p:grpSpPr>
          <a:xfrm>
            <a:off x="5030510" y="5481292"/>
            <a:ext cx="367785" cy="82291"/>
            <a:chOff x="6627475" y="3603974"/>
            <a:chExt cx="591536" cy="99346"/>
          </a:xfrm>
        </p:grpSpPr>
        <p:cxnSp>
          <p:nvCxnSpPr>
            <p:cNvPr id="44" name="Đường nối Thẳng 58">
              <a:extLst>
                <a:ext uri="{FF2B5EF4-FFF2-40B4-BE49-F238E27FC236}">
                  <a16:creationId xmlns:a16="http://schemas.microsoft.com/office/drawing/2014/main" id="{55FD1FE8-759D-6B40-A01C-EF451C9F6FA1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Đường nối Thẳng 59">
              <a:extLst>
                <a:ext uri="{FF2B5EF4-FFF2-40B4-BE49-F238E27FC236}">
                  <a16:creationId xmlns:a16="http://schemas.microsoft.com/office/drawing/2014/main" id="{AECDA39A-44ED-E8B7-632E-453E0E1EAB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Nhóm 57">
            <a:extLst>
              <a:ext uri="{FF2B5EF4-FFF2-40B4-BE49-F238E27FC236}">
                <a16:creationId xmlns:a16="http://schemas.microsoft.com/office/drawing/2014/main" id="{F6796259-8562-AF92-B739-6E88218F39B6}"/>
              </a:ext>
            </a:extLst>
          </p:cNvPr>
          <p:cNvGrpSpPr/>
          <p:nvPr/>
        </p:nvGrpSpPr>
        <p:grpSpPr>
          <a:xfrm>
            <a:off x="4379382" y="5481291"/>
            <a:ext cx="327303" cy="82291"/>
            <a:chOff x="6627475" y="3603974"/>
            <a:chExt cx="591536" cy="99346"/>
          </a:xfrm>
        </p:grpSpPr>
        <p:cxnSp>
          <p:nvCxnSpPr>
            <p:cNvPr id="55" name="Đường nối Thẳng 58">
              <a:extLst>
                <a:ext uri="{FF2B5EF4-FFF2-40B4-BE49-F238E27FC236}">
                  <a16:creationId xmlns:a16="http://schemas.microsoft.com/office/drawing/2014/main" id="{D62331EE-FB34-7F01-A889-BF8886C46467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Đường nối Thẳng 59">
              <a:extLst>
                <a:ext uri="{FF2B5EF4-FFF2-40B4-BE49-F238E27FC236}">
                  <a16:creationId xmlns:a16="http://schemas.microsoft.com/office/drawing/2014/main" id="{748ABDE5-85F7-041A-872F-DE2B30FCE7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Nhóm 57">
            <a:extLst>
              <a:ext uri="{FF2B5EF4-FFF2-40B4-BE49-F238E27FC236}">
                <a16:creationId xmlns:a16="http://schemas.microsoft.com/office/drawing/2014/main" id="{C2FE5FF4-EE46-4664-B2E8-4FDEFC53A6BA}"/>
              </a:ext>
            </a:extLst>
          </p:cNvPr>
          <p:cNvGrpSpPr/>
          <p:nvPr/>
        </p:nvGrpSpPr>
        <p:grpSpPr>
          <a:xfrm>
            <a:off x="3492981" y="5481290"/>
            <a:ext cx="367785" cy="82291"/>
            <a:chOff x="6627475" y="3603974"/>
            <a:chExt cx="591536" cy="99346"/>
          </a:xfrm>
        </p:grpSpPr>
        <p:cxnSp>
          <p:nvCxnSpPr>
            <p:cNvPr id="1034" name="Đường nối Thẳng 58">
              <a:extLst>
                <a:ext uri="{FF2B5EF4-FFF2-40B4-BE49-F238E27FC236}">
                  <a16:creationId xmlns:a16="http://schemas.microsoft.com/office/drawing/2014/main" id="{81D7C078-D976-DF92-E479-674AB980A19F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Đường nối Thẳng 59">
              <a:extLst>
                <a:ext uri="{FF2B5EF4-FFF2-40B4-BE49-F238E27FC236}">
                  <a16:creationId xmlns:a16="http://schemas.microsoft.com/office/drawing/2014/main" id="{E2138528-2722-DAD3-FAB3-07E562A56A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6" name="Nhóm 57">
            <a:extLst>
              <a:ext uri="{FF2B5EF4-FFF2-40B4-BE49-F238E27FC236}">
                <a16:creationId xmlns:a16="http://schemas.microsoft.com/office/drawing/2014/main" id="{25C65FDD-A94B-F39E-E938-A5DDDC0D9F14}"/>
              </a:ext>
            </a:extLst>
          </p:cNvPr>
          <p:cNvGrpSpPr/>
          <p:nvPr/>
        </p:nvGrpSpPr>
        <p:grpSpPr>
          <a:xfrm>
            <a:off x="2800575" y="5481289"/>
            <a:ext cx="327303" cy="82291"/>
            <a:chOff x="6627475" y="3603974"/>
            <a:chExt cx="591536" cy="99346"/>
          </a:xfrm>
        </p:grpSpPr>
        <p:cxnSp>
          <p:nvCxnSpPr>
            <p:cNvPr id="1037" name="Đường nối Thẳng 58">
              <a:extLst>
                <a:ext uri="{FF2B5EF4-FFF2-40B4-BE49-F238E27FC236}">
                  <a16:creationId xmlns:a16="http://schemas.microsoft.com/office/drawing/2014/main" id="{0AFA5289-9695-0F5C-109D-7211A036DABE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Đường nối Thẳng 59">
              <a:extLst>
                <a:ext uri="{FF2B5EF4-FFF2-40B4-BE49-F238E27FC236}">
                  <a16:creationId xmlns:a16="http://schemas.microsoft.com/office/drawing/2014/main" id="{E105DB13-76DB-AD56-7F4C-732BFC6F81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5" name="Hộp Văn bản 88">
            <a:extLst>
              <a:ext uri="{FF2B5EF4-FFF2-40B4-BE49-F238E27FC236}">
                <a16:creationId xmlns:a16="http://schemas.microsoft.com/office/drawing/2014/main" id="{054404AE-8A6E-5991-E97E-F76A49E69519}"/>
              </a:ext>
            </a:extLst>
          </p:cNvPr>
          <p:cNvSpPr txBox="1"/>
          <p:nvPr/>
        </p:nvSpPr>
        <p:spPr>
          <a:xfrm>
            <a:off x="682808" y="6049265"/>
            <a:ext cx="3403327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Mà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</a:t>
            </a:r>
            <a:r>
              <a:rPr lang="en-US" sz="2400" baseline="-250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=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D</a:t>
            </a:r>
            <a:r>
              <a:rPr lang="en-US" sz="2400" baseline="-250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2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(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giả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thiết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)</a:t>
            </a:r>
          </a:p>
        </p:txBody>
      </p:sp>
      <p:grpSp>
        <p:nvGrpSpPr>
          <p:cNvPr id="1046" name="Nhóm 57">
            <a:extLst>
              <a:ext uri="{FF2B5EF4-FFF2-40B4-BE49-F238E27FC236}">
                <a16:creationId xmlns:a16="http://schemas.microsoft.com/office/drawing/2014/main" id="{7B96912E-E375-C7F7-2197-498A9854C811}"/>
              </a:ext>
            </a:extLst>
          </p:cNvPr>
          <p:cNvGrpSpPr/>
          <p:nvPr/>
        </p:nvGrpSpPr>
        <p:grpSpPr>
          <a:xfrm>
            <a:off x="1990412" y="6138061"/>
            <a:ext cx="421794" cy="82291"/>
            <a:chOff x="6627475" y="3603974"/>
            <a:chExt cx="591536" cy="99346"/>
          </a:xfrm>
        </p:grpSpPr>
        <p:cxnSp>
          <p:nvCxnSpPr>
            <p:cNvPr id="1047" name="Đường nối Thẳng 58">
              <a:extLst>
                <a:ext uri="{FF2B5EF4-FFF2-40B4-BE49-F238E27FC236}">
                  <a16:creationId xmlns:a16="http://schemas.microsoft.com/office/drawing/2014/main" id="{08D57B68-135A-DFCB-0CB9-69903EDD5A9A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Đường nối Thẳng 59">
              <a:extLst>
                <a:ext uri="{FF2B5EF4-FFF2-40B4-BE49-F238E27FC236}">
                  <a16:creationId xmlns:a16="http://schemas.microsoft.com/office/drawing/2014/main" id="{FA8651DF-223A-8377-B13D-D87A74C54A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9" name="Nhóm 57">
            <a:extLst>
              <a:ext uri="{FF2B5EF4-FFF2-40B4-BE49-F238E27FC236}">
                <a16:creationId xmlns:a16="http://schemas.microsoft.com/office/drawing/2014/main" id="{172E5416-6ECB-4264-D5C5-52D56B788C1B}"/>
              </a:ext>
            </a:extLst>
          </p:cNvPr>
          <p:cNvGrpSpPr/>
          <p:nvPr/>
        </p:nvGrpSpPr>
        <p:grpSpPr>
          <a:xfrm>
            <a:off x="1298006" y="6138060"/>
            <a:ext cx="375367" cy="82291"/>
            <a:chOff x="6627475" y="3603974"/>
            <a:chExt cx="591536" cy="99346"/>
          </a:xfrm>
        </p:grpSpPr>
        <p:cxnSp>
          <p:nvCxnSpPr>
            <p:cNvPr id="1050" name="Đường nối Thẳng 58">
              <a:extLst>
                <a:ext uri="{FF2B5EF4-FFF2-40B4-BE49-F238E27FC236}">
                  <a16:creationId xmlns:a16="http://schemas.microsoft.com/office/drawing/2014/main" id="{1A6F928A-846C-7532-C3C4-535D069CFF10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Đường nối Thẳng 59">
              <a:extLst>
                <a:ext uri="{FF2B5EF4-FFF2-40B4-BE49-F238E27FC236}">
                  <a16:creationId xmlns:a16="http://schemas.microsoft.com/office/drawing/2014/main" id="{ED3B24BC-0C85-A3CE-8065-DEA6B846E7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1369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0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Isosceles Triangle 1043">
            <a:extLst>
              <a:ext uri="{FF2B5EF4-FFF2-40B4-BE49-F238E27FC236}">
                <a16:creationId xmlns:a16="http://schemas.microsoft.com/office/drawing/2014/main" id="{8A7DDE7D-CC1B-8417-C4D5-C7BB40CDE10F}"/>
              </a:ext>
            </a:extLst>
          </p:cNvPr>
          <p:cNvSpPr/>
          <p:nvPr/>
        </p:nvSpPr>
        <p:spPr>
          <a:xfrm flipH="1" flipV="1">
            <a:off x="9452091" y="4916486"/>
            <a:ext cx="1307626" cy="388313"/>
          </a:xfrm>
          <a:prstGeom prst="triangle">
            <a:avLst/>
          </a:prstGeom>
          <a:solidFill>
            <a:schemeClr val="accent3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2C9EDE4E-4DC9-6467-94A0-9A5E451C8AF3}"/>
              </a:ext>
            </a:extLst>
          </p:cNvPr>
          <p:cNvSpPr/>
          <p:nvPr/>
        </p:nvSpPr>
        <p:spPr>
          <a:xfrm>
            <a:off x="8628345" y="5321245"/>
            <a:ext cx="2941029" cy="908461"/>
          </a:xfrm>
          <a:prstGeom prst="triangle">
            <a:avLst/>
          </a:prstGeom>
          <a:solidFill>
            <a:schemeClr val="bg2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Arc 1041">
            <a:extLst>
              <a:ext uri="{FF2B5EF4-FFF2-40B4-BE49-F238E27FC236}">
                <a16:creationId xmlns:a16="http://schemas.microsoft.com/office/drawing/2014/main" id="{80ABB564-0B94-CD00-2DFF-D184C70F9E16}"/>
              </a:ext>
            </a:extLst>
          </p:cNvPr>
          <p:cNvSpPr/>
          <p:nvPr/>
        </p:nvSpPr>
        <p:spPr>
          <a:xfrm rot="828453" flipH="1" flipV="1">
            <a:off x="10355310" y="4781051"/>
            <a:ext cx="297424" cy="320320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Arc 1040">
            <a:extLst>
              <a:ext uri="{FF2B5EF4-FFF2-40B4-BE49-F238E27FC236}">
                <a16:creationId xmlns:a16="http://schemas.microsoft.com/office/drawing/2014/main" id="{69FD88BD-6A61-8F87-8963-57291CB6E6AD}"/>
              </a:ext>
            </a:extLst>
          </p:cNvPr>
          <p:cNvSpPr/>
          <p:nvPr/>
        </p:nvSpPr>
        <p:spPr>
          <a:xfrm rot="20771547" flipV="1">
            <a:off x="9579392" y="4790575"/>
            <a:ext cx="297424" cy="320320"/>
          </a:xfrm>
          <a:prstGeom prst="arc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Arc 1038">
            <a:extLst>
              <a:ext uri="{FF2B5EF4-FFF2-40B4-BE49-F238E27FC236}">
                <a16:creationId xmlns:a16="http://schemas.microsoft.com/office/drawing/2014/main" id="{6CA171BA-374D-BA55-ACF4-7B1EC648A806}"/>
              </a:ext>
            </a:extLst>
          </p:cNvPr>
          <p:cNvSpPr/>
          <p:nvPr/>
        </p:nvSpPr>
        <p:spPr>
          <a:xfrm rot="20771547" flipH="1">
            <a:off x="11177841" y="6045384"/>
            <a:ext cx="297424" cy="320320"/>
          </a:xfrm>
          <a:prstGeom prst="arc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Arc 1037">
            <a:extLst>
              <a:ext uri="{FF2B5EF4-FFF2-40B4-BE49-F238E27FC236}">
                <a16:creationId xmlns:a16="http://schemas.microsoft.com/office/drawing/2014/main" id="{34ADA003-4587-B020-9523-EF10BB51A463}"/>
              </a:ext>
            </a:extLst>
          </p:cNvPr>
          <p:cNvSpPr/>
          <p:nvPr/>
        </p:nvSpPr>
        <p:spPr>
          <a:xfrm rot="828453">
            <a:off x="8757322" y="6030867"/>
            <a:ext cx="297424" cy="320320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4F5629B-BA26-BAD5-ABBD-B17F7EC96771}"/>
              </a:ext>
            </a:extLst>
          </p:cNvPr>
          <p:cNvSpPr txBox="1"/>
          <p:nvPr/>
        </p:nvSpPr>
        <p:spPr>
          <a:xfrm>
            <a:off x="172474" y="170615"/>
            <a:ext cx="7630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3.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hiệu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10" name="Đường nối Thẳng 17">
            <a:extLst>
              <a:ext uri="{FF2B5EF4-FFF2-40B4-BE49-F238E27FC236}">
                <a16:creationId xmlns:a16="http://schemas.microsoft.com/office/drawing/2014/main" id="{AC0138ED-CD53-4DE0-4E5B-9C82ED4054AC}"/>
              </a:ext>
            </a:extLst>
          </p:cNvPr>
          <p:cNvCxnSpPr>
            <a:cxnSpLocks/>
          </p:cNvCxnSpPr>
          <p:nvPr/>
        </p:nvCxnSpPr>
        <p:spPr>
          <a:xfrm>
            <a:off x="9711774" y="1636571"/>
            <a:ext cx="2113946" cy="132020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7">
            <a:extLst>
              <a:ext uri="{FF2B5EF4-FFF2-40B4-BE49-F238E27FC236}">
                <a16:creationId xmlns:a16="http://schemas.microsoft.com/office/drawing/2014/main" id="{2FE8F2CF-082E-0391-B6C7-90B2B2EF1B5E}"/>
              </a:ext>
            </a:extLst>
          </p:cNvPr>
          <p:cNvCxnSpPr>
            <a:cxnSpLocks/>
          </p:cNvCxnSpPr>
          <p:nvPr/>
        </p:nvCxnSpPr>
        <p:spPr>
          <a:xfrm flipH="1">
            <a:off x="8878177" y="1644191"/>
            <a:ext cx="2139030" cy="131258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ình thang 10">
            <a:extLst>
              <a:ext uri="{FF2B5EF4-FFF2-40B4-BE49-F238E27FC236}">
                <a16:creationId xmlns:a16="http://schemas.microsoft.com/office/drawing/2014/main" id="{3E51B9E6-6C4D-66F8-7718-A03390D6B3C7}"/>
              </a:ext>
            </a:extLst>
          </p:cNvPr>
          <p:cNvSpPr/>
          <p:nvPr/>
        </p:nvSpPr>
        <p:spPr>
          <a:xfrm>
            <a:off x="8878177" y="1636571"/>
            <a:ext cx="2967165" cy="1320201"/>
          </a:xfrm>
          <a:prstGeom prst="trapezoid">
            <a:avLst>
              <a:gd name="adj" fmla="val 62755"/>
            </a:avLst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5" name="Hộp Văn bản 1">
            <a:extLst>
              <a:ext uri="{FF2B5EF4-FFF2-40B4-BE49-F238E27FC236}">
                <a16:creationId xmlns:a16="http://schemas.microsoft.com/office/drawing/2014/main" id="{03D31977-156A-742E-554F-649276AF1068}"/>
              </a:ext>
            </a:extLst>
          </p:cNvPr>
          <p:cNvSpPr txBox="1"/>
          <p:nvPr/>
        </p:nvSpPr>
        <p:spPr>
          <a:xfrm>
            <a:off x="1090423" y="1218358"/>
            <a:ext cx="7396935" cy="15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ĐỊNH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LÍ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3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Nếu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một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đường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chéo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bằng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nhau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thì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đó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2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r>
              <a:rPr lang="en-US" sz="2200" dirty="0">
                <a:solidFill>
                  <a:srgbClr val="002060"/>
                </a:solidFill>
                <a:latin typeface="#9Slide03 SVNAvo" panose="02040603050506020204" pitchFamily="18" charset="0"/>
              </a:rPr>
              <a:t>.</a:t>
            </a:r>
          </a:p>
        </p:txBody>
      </p:sp>
      <p:cxnSp>
        <p:nvCxnSpPr>
          <p:cNvPr id="46" name="Đường nối Thẳng 2">
            <a:extLst>
              <a:ext uri="{FF2B5EF4-FFF2-40B4-BE49-F238E27FC236}">
                <a16:creationId xmlns:a16="http://schemas.microsoft.com/office/drawing/2014/main" id="{5BF23399-8FB8-DBA4-B9B5-FDD1197D754D}"/>
              </a:ext>
            </a:extLst>
          </p:cNvPr>
          <p:cNvCxnSpPr>
            <a:cxnSpLocks/>
          </p:cNvCxnSpPr>
          <p:nvPr/>
        </p:nvCxnSpPr>
        <p:spPr>
          <a:xfrm>
            <a:off x="839565" y="1563092"/>
            <a:ext cx="23368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Nhóm 11">
            <a:extLst>
              <a:ext uri="{FF2B5EF4-FFF2-40B4-BE49-F238E27FC236}">
                <a16:creationId xmlns:a16="http://schemas.microsoft.com/office/drawing/2014/main" id="{0FB5DFD8-E02A-AAF0-5C19-9F4A97F8BCE2}"/>
              </a:ext>
            </a:extLst>
          </p:cNvPr>
          <p:cNvGrpSpPr/>
          <p:nvPr/>
        </p:nvGrpSpPr>
        <p:grpSpPr>
          <a:xfrm>
            <a:off x="839566" y="1564039"/>
            <a:ext cx="7663422" cy="1364260"/>
            <a:chOff x="1286263" y="5311462"/>
            <a:chExt cx="6070600" cy="919481"/>
          </a:xfrm>
        </p:grpSpPr>
        <p:cxnSp>
          <p:nvCxnSpPr>
            <p:cNvPr id="48" name="Đường nối Thẳng 14">
              <a:extLst>
                <a:ext uri="{FF2B5EF4-FFF2-40B4-BE49-F238E27FC236}">
                  <a16:creationId xmlns:a16="http://schemas.microsoft.com/office/drawing/2014/main" id="{F3DE2874-0B85-E0E1-BFDD-5FF109D74FCB}"/>
                </a:ext>
              </a:extLst>
            </p:cNvPr>
            <p:cNvCxnSpPr>
              <a:cxnSpLocks/>
            </p:cNvCxnSpPr>
            <p:nvPr/>
          </p:nvCxnSpPr>
          <p:spPr>
            <a:xfrm>
              <a:off x="2651390" y="5311462"/>
              <a:ext cx="4705473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Đường nối Thẳng 24">
              <a:extLst>
                <a:ext uri="{FF2B5EF4-FFF2-40B4-BE49-F238E27FC236}">
                  <a16:creationId xmlns:a16="http://schemas.microsoft.com/office/drawing/2014/main" id="{A22CB0E4-7FFA-8AE9-B890-1F6C36B4BB14}"/>
                </a:ext>
              </a:extLst>
            </p:cNvPr>
            <p:cNvCxnSpPr>
              <a:cxnSpLocks/>
            </p:cNvCxnSpPr>
            <p:nvPr/>
          </p:nvCxnSpPr>
          <p:spPr>
            <a:xfrm>
              <a:off x="1286263" y="6230943"/>
              <a:ext cx="607060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Đường nối Thẳng 25">
            <a:extLst>
              <a:ext uri="{FF2B5EF4-FFF2-40B4-BE49-F238E27FC236}">
                <a16:creationId xmlns:a16="http://schemas.microsoft.com/office/drawing/2014/main" id="{F7577B66-8AF6-46B0-69B6-A30F59552D82}"/>
              </a:ext>
            </a:extLst>
          </p:cNvPr>
          <p:cNvCxnSpPr>
            <a:cxnSpLocks/>
          </p:cNvCxnSpPr>
          <p:nvPr/>
        </p:nvCxnSpPr>
        <p:spPr>
          <a:xfrm>
            <a:off x="835120" y="1562432"/>
            <a:ext cx="0" cy="136586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Đường nối Thẳng 30">
            <a:extLst>
              <a:ext uri="{FF2B5EF4-FFF2-40B4-BE49-F238E27FC236}">
                <a16:creationId xmlns:a16="http://schemas.microsoft.com/office/drawing/2014/main" id="{22A555CC-6E69-B86D-FB4A-9062A9F353A1}"/>
              </a:ext>
            </a:extLst>
          </p:cNvPr>
          <p:cNvCxnSpPr>
            <a:cxnSpLocks/>
          </p:cNvCxnSpPr>
          <p:nvPr/>
        </p:nvCxnSpPr>
        <p:spPr>
          <a:xfrm>
            <a:off x="8502987" y="1562432"/>
            <a:ext cx="0" cy="136586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32">
            <a:extLst>
              <a:ext uri="{FF2B5EF4-FFF2-40B4-BE49-F238E27FC236}">
                <a16:creationId xmlns:a16="http://schemas.microsoft.com/office/drawing/2014/main" id="{D8424AB4-00D4-9343-B7E0-062312450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4" y="1308589"/>
            <a:ext cx="557057" cy="509006"/>
          </a:xfrm>
          <a:prstGeom prst="rect">
            <a:avLst/>
          </a:prstGeom>
        </p:spPr>
      </p:pic>
      <p:pic>
        <p:nvPicPr>
          <p:cNvPr id="1027" name="Picture 1026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10DDADAE-AB74-6901-07B6-7509B0378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661" y="2647249"/>
            <a:ext cx="215318" cy="221137"/>
          </a:xfrm>
          <a:prstGeom prst="rect">
            <a:avLst/>
          </a:prstGeom>
        </p:spPr>
      </p:pic>
      <p:sp>
        <p:nvSpPr>
          <p:cNvPr id="3" name="Hộp Văn bản 88">
            <a:extLst>
              <a:ext uri="{FF2B5EF4-FFF2-40B4-BE49-F238E27FC236}">
                <a16:creationId xmlns:a16="http://schemas.microsoft.com/office/drawing/2014/main" id="{2843B9BF-6E49-0A63-5EAA-9597276BCBB9}"/>
              </a:ext>
            </a:extLst>
          </p:cNvPr>
          <p:cNvSpPr txBox="1"/>
          <p:nvPr/>
        </p:nvSpPr>
        <p:spPr>
          <a:xfrm>
            <a:off x="683738" y="3436004"/>
            <a:ext cx="10908302" cy="112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#9Slide03 SVNAvo" panose="02040603050506020204" pitchFamily="18" charset="0"/>
              </a:rPr>
              <a:t>?7.  Cho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latin typeface="#9Slide03 SVNAvo" panose="02040603050506020204" pitchFamily="18" charset="0"/>
              </a:rPr>
              <a:t>ABCD</a:t>
            </a:r>
            <a:r>
              <a:rPr lang="en-US" sz="2400" dirty="0">
                <a:latin typeface="#9Slide03 SVNAvo" panose="02040603050506020204" pitchFamily="18" charset="0"/>
              </a:rPr>
              <a:t> (AB // CD) </a:t>
            </a:r>
            <a:r>
              <a:rPr lang="en-US" sz="2400" dirty="0" err="1">
                <a:latin typeface="#9Slide03 SVNAvo" panose="02040603050506020204" pitchFamily="18" charset="0"/>
              </a:rPr>
              <a:t>có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ACD</a:t>
            </a:r>
            <a:r>
              <a:rPr lang="en-US" sz="2400" dirty="0">
                <a:latin typeface="#9Slide03 SVNAvo" panose="02040603050506020204" pitchFamily="18" charset="0"/>
              </a:rPr>
              <a:t> = </a:t>
            </a:r>
            <a:r>
              <a:rPr lang="en-US" sz="2400" dirty="0" err="1">
                <a:latin typeface="#9Slide03 SVNAvo" panose="02040603050506020204" pitchFamily="18" charset="0"/>
              </a:rPr>
              <a:t>BDC</a:t>
            </a:r>
            <a:r>
              <a:rPr lang="en-US" sz="2400" dirty="0">
                <a:latin typeface="#9Slide03 SVNAvo" panose="02040603050506020204" pitchFamily="18" charset="0"/>
              </a:rPr>
              <a:t>. </a:t>
            </a:r>
            <a:r>
              <a:rPr lang="en-US" sz="2400" dirty="0" err="1">
                <a:latin typeface="#9Slide03 SVNAvo" panose="02040603050506020204" pitchFamily="18" charset="0"/>
              </a:rPr>
              <a:t>Chứng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minh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ABCD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là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latin typeface="#9Slide03 SVNAvo" panose="02040603050506020204" pitchFamily="18" charset="0"/>
              </a:rPr>
              <a:t>.</a:t>
            </a:r>
          </a:p>
        </p:txBody>
      </p:sp>
      <p:pic>
        <p:nvPicPr>
          <p:cNvPr id="4" name="Hình ảnh 89">
            <a:extLst>
              <a:ext uri="{FF2B5EF4-FFF2-40B4-BE49-F238E27FC236}">
                <a16:creationId xmlns:a16="http://schemas.microsoft.com/office/drawing/2014/main" id="{DA8333E1-59DE-726C-9900-994D1D8B7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6" y="3542471"/>
            <a:ext cx="451242" cy="451242"/>
          </a:xfrm>
          <a:prstGeom prst="rect">
            <a:avLst/>
          </a:prstGeom>
        </p:spPr>
      </p:pic>
      <p:grpSp>
        <p:nvGrpSpPr>
          <p:cNvPr id="5" name="Nhóm 57">
            <a:extLst>
              <a:ext uri="{FF2B5EF4-FFF2-40B4-BE49-F238E27FC236}">
                <a16:creationId xmlns:a16="http://schemas.microsoft.com/office/drawing/2014/main" id="{3084D881-FFEA-28DF-AA89-AD715E896AEC}"/>
              </a:ext>
            </a:extLst>
          </p:cNvPr>
          <p:cNvGrpSpPr/>
          <p:nvPr/>
        </p:nvGrpSpPr>
        <p:grpSpPr>
          <a:xfrm>
            <a:off x="6829968" y="3473568"/>
            <a:ext cx="697163" cy="112405"/>
            <a:chOff x="6627475" y="3603974"/>
            <a:chExt cx="591536" cy="99346"/>
          </a:xfrm>
        </p:grpSpPr>
        <p:cxnSp>
          <p:nvCxnSpPr>
            <p:cNvPr id="7" name="Đường nối Thẳng 58">
              <a:extLst>
                <a:ext uri="{FF2B5EF4-FFF2-40B4-BE49-F238E27FC236}">
                  <a16:creationId xmlns:a16="http://schemas.microsoft.com/office/drawing/2014/main" id="{6312B6AB-0F24-28F0-B897-63AF072C2061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Đường nối Thẳng 59">
              <a:extLst>
                <a:ext uri="{FF2B5EF4-FFF2-40B4-BE49-F238E27FC236}">
                  <a16:creationId xmlns:a16="http://schemas.microsoft.com/office/drawing/2014/main" id="{BDDBF9B4-D850-91AD-F850-164BCEC080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Nhóm 57">
            <a:extLst>
              <a:ext uri="{FF2B5EF4-FFF2-40B4-BE49-F238E27FC236}">
                <a16:creationId xmlns:a16="http://schemas.microsoft.com/office/drawing/2014/main" id="{5DCB43F9-8FAE-8857-0241-1411E0CF36CE}"/>
              </a:ext>
            </a:extLst>
          </p:cNvPr>
          <p:cNvGrpSpPr/>
          <p:nvPr/>
        </p:nvGrpSpPr>
        <p:grpSpPr>
          <a:xfrm>
            <a:off x="7850731" y="3474430"/>
            <a:ext cx="697163" cy="112405"/>
            <a:chOff x="6627475" y="3603974"/>
            <a:chExt cx="591536" cy="99346"/>
          </a:xfrm>
        </p:grpSpPr>
        <p:cxnSp>
          <p:nvCxnSpPr>
            <p:cNvPr id="18" name="Đường nối Thẳng 58">
              <a:extLst>
                <a:ext uri="{FF2B5EF4-FFF2-40B4-BE49-F238E27FC236}">
                  <a16:creationId xmlns:a16="http://schemas.microsoft.com/office/drawing/2014/main" id="{1CF6B7AF-C33D-0255-2E7E-3F5123C721A3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59">
              <a:extLst>
                <a:ext uri="{FF2B5EF4-FFF2-40B4-BE49-F238E27FC236}">
                  <a16:creationId xmlns:a16="http://schemas.microsoft.com/office/drawing/2014/main" id="{C8E93AF6-90B3-B3A7-5971-7887214E92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4" name="Đường nối Thẳng 17">
            <a:extLst>
              <a:ext uri="{FF2B5EF4-FFF2-40B4-BE49-F238E27FC236}">
                <a16:creationId xmlns:a16="http://schemas.microsoft.com/office/drawing/2014/main" id="{BE1FE72E-CA41-8CCA-B3E0-257C8326FFE9}"/>
              </a:ext>
            </a:extLst>
          </p:cNvPr>
          <p:cNvCxnSpPr>
            <a:cxnSpLocks/>
          </p:cNvCxnSpPr>
          <p:nvPr/>
        </p:nvCxnSpPr>
        <p:spPr>
          <a:xfrm>
            <a:off x="9448194" y="4912055"/>
            <a:ext cx="2111657" cy="1314065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Đường nối Thẳng 17">
            <a:extLst>
              <a:ext uri="{FF2B5EF4-FFF2-40B4-BE49-F238E27FC236}">
                <a16:creationId xmlns:a16="http://schemas.microsoft.com/office/drawing/2014/main" id="{B441FD0C-0A7B-F677-21CF-98010782D5EE}"/>
              </a:ext>
            </a:extLst>
          </p:cNvPr>
          <p:cNvCxnSpPr>
            <a:cxnSpLocks/>
          </p:cNvCxnSpPr>
          <p:nvPr/>
        </p:nvCxnSpPr>
        <p:spPr>
          <a:xfrm flipH="1">
            <a:off x="8627623" y="4912055"/>
            <a:ext cx="2132094" cy="1312582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Hình thang 10">
            <a:extLst>
              <a:ext uri="{FF2B5EF4-FFF2-40B4-BE49-F238E27FC236}">
                <a16:creationId xmlns:a16="http://schemas.microsoft.com/office/drawing/2014/main" id="{8E68ABDD-C4F1-CDBB-2CCB-56248EEB509C}"/>
              </a:ext>
            </a:extLst>
          </p:cNvPr>
          <p:cNvSpPr/>
          <p:nvPr/>
        </p:nvSpPr>
        <p:spPr>
          <a:xfrm>
            <a:off x="8612566" y="4912056"/>
            <a:ext cx="2967165" cy="1320201"/>
          </a:xfrm>
          <a:prstGeom prst="trapezoid">
            <a:avLst>
              <a:gd name="adj" fmla="val 62755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0" name="Hộp Văn bản 11">
            <a:extLst>
              <a:ext uri="{FF2B5EF4-FFF2-40B4-BE49-F238E27FC236}">
                <a16:creationId xmlns:a16="http://schemas.microsoft.com/office/drawing/2014/main" id="{94A961DB-D88D-01B0-C323-FA1A3A9CEC81}"/>
              </a:ext>
            </a:extLst>
          </p:cNvPr>
          <p:cNvSpPr txBox="1"/>
          <p:nvPr/>
        </p:nvSpPr>
        <p:spPr>
          <a:xfrm>
            <a:off x="9035902" y="4456674"/>
            <a:ext cx="41229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A</a:t>
            </a:r>
          </a:p>
        </p:txBody>
      </p:sp>
      <p:sp>
        <p:nvSpPr>
          <p:cNvPr id="1031" name="Hộp Văn bản 12">
            <a:extLst>
              <a:ext uri="{FF2B5EF4-FFF2-40B4-BE49-F238E27FC236}">
                <a16:creationId xmlns:a16="http://schemas.microsoft.com/office/drawing/2014/main" id="{7446D947-9F68-68B3-2FFF-A3BE20D4B35B}"/>
              </a:ext>
            </a:extLst>
          </p:cNvPr>
          <p:cNvSpPr txBox="1"/>
          <p:nvPr/>
        </p:nvSpPr>
        <p:spPr>
          <a:xfrm>
            <a:off x="8405618" y="6078433"/>
            <a:ext cx="4138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D</a:t>
            </a:r>
          </a:p>
        </p:txBody>
      </p:sp>
      <p:sp>
        <p:nvSpPr>
          <p:cNvPr id="1032" name="Hộp Văn bản 13">
            <a:extLst>
              <a:ext uri="{FF2B5EF4-FFF2-40B4-BE49-F238E27FC236}">
                <a16:creationId xmlns:a16="http://schemas.microsoft.com/office/drawing/2014/main" id="{291D2A1B-F60B-09CE-3CD0-0725446D13D7}"/>
              </a:ext>
            </a:extLst>
          </p:cNvPr>
          <p:cNvSpPr txBox="1"/>
          <p:nvPr/>
        </p:nvSpPr>
        <p:spPr>
          <a:xfrm>
            <a:off x="11406944" y="6073462"/>
            <a:ext cx="434734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C</a:t>
            </a:r>
          </a:p>
        </p:txBody>
      </p:sp>
      <p:sp>
        <p:nvSpPr>
          <p:cNvPr id="1033" name="Hộp Văn bản 14">
            <a:extLst>
              <a:ext uri="{FF2B5EF4-FFF2-40B4-BE49-F238E27FC236}">
                <a16:creationId xmlns:a16="http://schemas.microsoft.com/office/drawing/2014/main" id="{8F63803A-0817-D92E-4867-3F20EF423ED1}"/>
              </a:ext>
            </a:extLst>
          </p:cNvPr>
          <p:cNvSpPr txBox="1"/>
          <p:nvPr/>
        </p:nvSpPr>
        <p:spPr>
          <a:xfrm>
            <a:off x="10734451" y="4438404"/>
            <a:ext cx="3609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B</a:t>
            </a:r>
          </a:p>
        </p:txBody>
      </p:sp>
      <p:sp>
        <p:nvSpPr>
          <p:cNvPr id="1026" name="Hộp Văn bản 14">
            <a:extLst>
              <a:ext uri="{FF2B5EF4-FFF2-40B4-BE49-F238E27FC236}">
                <a16:creationId xmlns:a16="http://schemas.microsoft.com/office/drawing/2014/main" id="{BD6F2651-E94D-FF81-DFE7-C135520DC9C1}"/>
              </a:ext>
            </a:extLst>
          </p:cNvPr>
          <p:cNvSpPr txBox="1"/>
          <p:nvPr/>
        </p:nvSpPr>
        <p:spPr>
          <a:xfrm>
            <a:off x="9984863" y="5227887"/>
            <a:ext cx="360996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I</a:t>
            </a:r>
          </a:p>
        </p:txBody>
      </p:sp>
      <p:sp>
        <p:nvSpPr>
          <p:cNvPr id="22" name="Hộp Văn bản 88">
            <a:extLst>
              <a:ext uri="{FF2B5EF4-FFF2-40B4-BE49-F238E27FC236}">
                <a16:creationId xmlns:a16="http://schemas.microsoft.com/office/drawing/2014/main" id="{F0D57D43-400A-815B-86F5-AF864B31AA88}"/>
              </a:ext>
            </a:extLst>
          </p:cNvPr>
          <p:cNvSpPr txBox="1"/>
          <p:nvPr/>
        </p:nvSpPr>
        <p:spPr>
          <a:xfrm>
            <a:off x="683738" y="4628067"/>
            <a:ext cx="3583463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…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nên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A</a:t>
            </a:r>
            <a:r>
              <a:rPr lang="en-US" sz="2400" baseline="-250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=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</a:t>
            </a:r>
            <a:r>
              <a:rPr lang="en-US" sz="2400" baseline="-250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=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B</a:t>
            </a:r>
            <a:r>
              <a:rPr lang="en-US" sz="2400" baseline="-250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2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=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D</a:t>
            </a:r>
            <a:r>
              <a:rPr lang="en-US" sz="2400" baseline="-250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2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. </a:t>
            </a:r>
          </a:p>
        </p:txBody>
      </p:sp>
      <p:sp>
        <p:nvSpPr>
          <p:cNvPr id="23" name="Hộp Văn bản 11">
            <a:extLst>
              <a:ext uri="{FF2B5EF4-FFF2-40B4-BE49-F238E27FC236}">
                <a16:creationId xmlns:a16="http://schemas.microsoft.com/office/drawing/2014/main" id="{06415FA4-AF94-200E-5EE6-57A2763A468E}"/>
              </a:ext>
            </a:extLst>
          </p:cNvPr>
          <p:cNvSpPr txBox="1"/>
          <p:nvPr/>
        </p:nvSpPr>
        <p:spPr>
          <a:xfrm>
            <a:off x="9637022" y="4812685"/>
            <a:ext cx="26537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4" name="Hộp Văn bản 11">
            <a:extLst>
              <a:ext uri="{FF2B5EF4-FFF2-40B4-BE49-F238E27FC236}">
                <a16:creationId xmlns:a16="http://schemas.microsoft.com/office/drawing/2014/main" id="{733381BD-C38D-14E9-32ED-EEFEAAAC108F}"/>
              </a:ext>
            </a:extLst>
          </p:cNvPr>
          <p:cNvSpPr txBox="1"/>
          <p:nvPr/>
        </p:nvSpPr>
        <p:spPr>
          <a:xfrm>
            <a:off x="10339814" y="4803056"/>
            <a:ext cx="26537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3" name="Hộp Văn bản 11">
            <a:extLst>
              <a:ext uri="{FF2B5EF4-FFF2-40B4-BE49-F238E27FC236}">
                <a16:creationId xmlns:a16="http://schemas.microsoft.com/office/drawing/2014/main" id="{3638C830-35D4-29BB-9726-2C5FCE60FDE6}"/>
              </a:ext>
            </a:extLst>
          </p:cNvPr>
          <p:cNvSpPr txBox="1"/>
          <p:nvPr/>
        </p:nvSpPr>
        <p:spPr>
          <a:xfrm>
            <a:off x="8817165" y="5947934"/>
            <a:ext cx="26537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6" name="Hộp Văn bản 11">
            <a:extLst>
              <a:ext uri="{FF2B5EF4-FFF2-40B4-BE49-F238E27FC236}">
                <a16:creationId xmlns:a16="http://schemas.microsoft.com/office/drawing/2014/main" id="{33D9731D-5F6E-3106-21F6-DA02F47BAB2A}"/>
              </a:ext>
            </a:extLst>
          </p:cNvPr>
          <p:cNvSpPr txBox="1"/>
          <p:nvPr/>
        </p:nvSpPr>
        <p:spPr>
          <a:xfrm>
            <a:off x="11155856" y="5965199"/>
            <a:ext cx="26537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  <p:grpSp>
        <p:nvGrpSpPr>
          <p:cNvPr id="40" name="Nhóm 57">
            <a:extLst>
              <a:ext uri="{FF2B5EF4-FFF2-40B4-BE49-F238E27FC236}">
                <a16:creationId xmlns:a16="http://schemas.microsoft.com/office/drawing/2014/main" id="{5E985865-E704-C3EA-B06A-9A2936FD2F36}"/>
              </a:ext>
            </a:extLst>
          </p:cNvPr>
          <p:cNvGrpSpPr/>
          <p:nvPr/>
        </p:nvGrpSpPr>
        <p:grpSpPr>
          <a:xfrm>
            <a:off x="3685103" y="4724639"/>
            <a:ext cx="367785" cy="82291"/>
            <a:chOff x="6627475" y="3603974"/>
            <a:chExt cx="591536" cy="99346"/>
          </a:xfrm>
        </p:grpSpPr>
        <p:cxnSp>
          <p:nvCxnSpPr>
            <p:cNvPr id="44" name="Đường nối Thẳng 58">
              <a:extLst>
                <a:ext uri="{FF2B5EF4-FFF2-40B4-BE49-F238E27FC236}">
                  <a16:creationId xmlns:a16="http://schemas.microsoft.com/office/drawing/2014/main" id="{55FD1FE8-759D-6B40-A01C-EF451C9F6FA1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Đường nối Thẳng 59">
              <a:extLst>
                <a:ext uri="{FF2B5EF4-FFF2-40B4-BE49-F238E27FC236}">
                  <a16:creationId xmlns:a16="http://schemas.microsoft.com/office/drawing/2014/main" id="{AECDA39A-44ED-E8B7-632E-453E0E1EAB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Nhóm 57">
            <a:extLst>
              <a:ext uri="{FF2B5EF4-FFF2-40B4-BE49-F238E27FC236}">
                <a16:creationId xmlns:a16="http://schemas.microsoft.com/office/drawing/2014/main" id="{F6796259-8562-AF92-B739-6E88218F39B6}"/>
              </a:ext>
            </a:extLst>
          </p:cNvPr>
          <p:cNvGrpSpPr/>
          <p:nvPr/>
        </p:nvGrpSpPr>
        <p:grpSpPr>
          <a:xfrm>
            <a:off x="3043500" y="4724638"/>
            <a:ext cx="327303" cy="82291"/>
            <a:chOff x="6627475" y="3603974"/>
            <a:chExt cx="591536" cy="99346"/>
          </a:xfrm>
        </p:grpSpPr>
        <p:cxnSp>
          <p:nvCxnSpPr>
            <p:cNvPr id="55" name="Đường nối Thẳng 58">
              <a:extLst>
                <a:ext uri="{FF2B5EF4-FFF2-40B4-BE49-F238E27FC236}">
                  <a16:creationId xmlns:a16="http://schemas.microsoft.com/office/drawing/2014/main" id="{D62331EE-FB34-7F01-A889-BF8886C46467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Đường nối Thẳng 59">
              <a:extLst>
                <a:ext uri="{FF2B5EF4-FFF2-40B4-BE49-F238E27FC236}">
                  <a16:creationId xmlns:a16="http://schemas.microsoft.com/office/drawing/2014/main" id="{748ABDE5-85F7-041A-872F-DE2B30FCE7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Nhóm 57">
            <a:extLst>
              <a:ext uri="{FF2B5EF4-FFF2-40B4-BE49-F238E27FC236}">
                <a16:creationId xmlns:a16="http://schemas.microsoft.com/office/drawing/2014/main" id="{C2FE5FF4-EE46-4664-B2E8-4FDEFC53A6BA}"/>
              </a:ext>
            </a:extLst>
          </p:cNvPr>
          <p:cNvGrpSpPr/>
          <p:nvPr/>
        </p:nvGrpSpPr>
        <p:grpSpPr>
          <a:xfrm>
            <a:off x="2338076" y="4724637"/>
            <a:ext cx="367785" cy="82291"/>
            <a:chOff x="6627475" y="3603974"/>
            <a:chExt cx="591536" cy="99346"/>
          </a:xfrm>
        </p:grpSpPr>
        <p:cxnSp>
          <p:nvCxnSpPr>
            <p:cNvPr id="1034" name="Đường nối Thẳng 58">
              <a:extLst>
                <a:ext uri="{FF2B5EF4-FFF2-40B4-BE49-F238E27FC236}">
                  <a16:creationId xmlns:a16="http://schemas.microsoft.com/office/drawing/2014/main" id="{81D7C078-D976-DF92-E479-674AB980A19F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Đường nối Thẳng 59">
              <a:extLst>
                <a:ext uri="{FF2B5EF4-FFF2-40B4-BE49-F238E27FC236}">
                  <a16:creationId xmlns:a16="http://schemas.microsoft.com/office/drawing/2014/main" id="{E2138528-2722-DAD3-FAB3-07E562A56A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6" name="Nhóm 57">
            <a:extLst>
              <a:ext uri="{FF2B5EF4-FFF2-40B4-BE49-F238E27FC236}">
                <a16:creationId xmlns:a16="http://schemas.microsoft.com/office/drawing/2014/main" id="{25C65FDD-A94B-F39E-E938-A5DDDC0D9F14}"/>
              </a:ext>
            </a:extLst>
          </p:cNvPr>
          <p:cNvGrpSpPr/>
          <p:nvPr/>
        </p:nvGrpSpPr>
        <p:grpSpPr>
          <a:xfrm>
            <a:off x="1645670" y="4724636"/>
            <a:ext cx="327303" cy="82291"/>
            <a:chOff x="6627475" y="3603974"/>
            <a:chExt cx="591536" cy="99346"/>
          </a:xfrm>
        </p:grpSpPr>
        <p:cxnSp>
          <p:nvCxnSpPr>
            <p:cNvPr id="1037" name="Đường nối Thẳng 58">
              <a:extLst>
                <a:ext uri="{FF2B5EF4-FFF2-40B4-BE49-F238E27FC236}">
                  <a16:creationId xmlns:a16="http://schemas.microsoft.com/office/drawing/2014/main" id="{0AFA5289-9695-0F5C-109D-7211A036DABE}"/>
                </a:ext>
              </a:extLst>
            </p:cNvPr>
            <p:cNvCxnSpPr/>
            <p:nvPr/>
          </p:nvCxnSpPr>
          <p:spPr>
            <a:xfrm flipV="1">
              <a:off x="6627475" y="3603975"/>
              <a:ext cx="301645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Đường nối Thẳng 59">
              <a:extLst>
                <a:ext uri="{FF2B5EF4-FFF2-40B4-BE49-F238E27FC236}">
                  <a16:creationId xmlns:a16="http://schemas.microsoft.com/office/drawing/2014/main" id="{E105DB13-76DB-AD56-7F4C-732BFC6F81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7367" y="3603974"/>
              <a:ext cx="301644" cy="99345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88">
                <a:extLst>
                  <a:ext uri="{FF2B5EF4-FFF2-40B4-BE49-F238E27FC236}">
                    <a16:creationId xmlns:a16="http://schemas.microsoft.com/office/drawing/2014/main" id="{5A85927C-95D0-594F-1B7F-7FED7A2D2E67}"/>
                  </a:ext>
                </a:extLst>
              </p:cNvPr>
              <p:cNvSpPr txBox="1"/>
              <p:nvPr/>
            </p:nvSpPr>
            <p:spPr>
              <a:xfrm>
                <a:off x="4277826" y="4621334"/>
                <a:ext cx="4154979" cy="574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Suy 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ra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ICD,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IAB 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cân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tại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#9Slide03 SVNAvo" panose="02040603050506020204" pitchFamily="18" charset="0"/>
                  </a:rPr>
                  <a:t> I.</a:t>
                </a:r>
              </a:p>
            </p:txBody>
          </p:sp>
        </mc:Choice>
        <mc:Fallback xmlns="">
          <p:sp>
            <p:nvSpPr>
              <p:cNvPr id="2" name="Hộp Văn bản 88">
                <a:extLst>
                  <a:ext uri="{FF2B5EF4-FFF2-40B4-BE49-F238E27FC236}">
                    <a16:creationId xmlns:a16="http://schemas.microsoft.com/office/drawing/2014/main" id="{5A85927C-95D0-594F-1B7F-7FED7A2D2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826" y="4621334"/>
                <a:ext cx="4154979" cy="574709"/>
              </a:xfrm>
              <a:prstGeom prst="rect">
                <a:avLst/>
              </a:prstGeom>
              <a:blipFill>
                <a:blip r:embed="rId7"/>
                <a:stretch>
                  <a:fillRect l="-2349" r="-147" b="-2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88">
            <a:extLst>
              <a:ext uri="{FF2B5EF4-FFF2-40B4-BE49-F238E27FC236}">
                <a16:creationId xmlns:a16="http://schemas.microsoft.com/office/drawing/2014/main" id="{1A69FBEC-4110-D9D5-9E30-A049A31629B4}"/>
              </a:ext>
            </a:extLst>
          </p:cNvPr>
          <p:cNvSpPr txBox="1"/>
          <p:nvPr/>
        </p:nvSpPr>
        <p:spPr>
          <a:xfrm>
            <a:off x="683738" y="5262056"/>
            <a:ext cx="2967165" cy="574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Vậy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IC = ID; IA =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IB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,</a:t>
            </a:r>
          </a:p>
        </p:txBody>
      </p:sp>
      <p:sp>
        <p:nvSpPr>
          <p:cNvPr id="14" name="Hộp Văn bản 88">
            <a:extLst>
              <a:ext uri="{FF2B5EF4-FFF2-40B4-BE49-F238E27FC236}">
                <a16:creationId xmlns:a16="http://schemas.microsoft.com/office/drawing/2014/main" id="{CD568766-9E37-F909-7879-6416CCA0E546}"/>
              </a:ext>
            </a:extLst>
          </p:cNvPr>
          <p:cNvSpPr txBox="1"/>
          <p:nvPr/>
        </p:nvSpPr>
        <p:spPr>
          <a:xfrm>
            <a:off x="3579435" y="5265422"/>
            <a:ext cx="3461283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suy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ra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IA + IC =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IB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+ ID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941187D0-270A-449B-344D-4418BCEFECB6}"/>
              </a:ext>
            </a:extLst>
          </p:cNvPr>
          <p:cNvSpPr/>
          <p:nvPr/>
        </p:nvSpPr>
        <p:spPr>
          <a:xfrm rot="16200000">
            <a:off x="5031122" y="5347169"/>
            <a:ext cx="100011" cy="950245"/>
          </a:xfrm>
          <a:prstGeom prst="leftBrace">
            <a:avLst>
              <a:gd name="adj1" fmla="val 125772"/>
              <a:gd name="adj2" fmla="val 50000"/>
            </a:avLst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9AA9024C-6229-A649-1911-5300AD8083A4}"/>
              </a:ext>
            </a:extLst>
          </p:cNvPr>
          <p:cNvSpPr/>
          <p:nvPr/>
        </p:nvSpPr>
        <p:spPr>
          <a:xfrm rot="16200000">
            <a:off x="6296145" y="5381537"/>
            <a:ext cx="100011" cy="890349"/>
          </a:xfrm>
          <a:prstGeom prst="leftBrace">
            <a:avLst>
              <a:gd name="adj1" fmla="val 125772"/>
              <a:gd name="adj2" fmla="val 50000"/>
            </a:avLst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ộp Văn bản 88">
            <a:extLst>
              <a:ext uri="{FF2B5EF4-FFF2-40B4-BE49-F238E27FC236}">
                <a16:creationId xmlns:a16="http://schemas.microsoft.com/office/drawing/2014/main" id="{C7F03C56-D224-7002-DC15-BE66C845978E}"/>
              </a:ext>
            </a:extLst>
          </p:cNvPr>
          <p:cNvSpPr txBox="1"/>
          <p:nvPr/>
        </p:nvSpPr>
        <p:spPr>
          <a:xfrm>
            <a:off x="4751654" y="5707395"/>
            <a:ext cx="69723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AC</a:t>
            </a:r>
          </a:p>
        </p:txBody>
      </p:sp>
      <p:sp>
        <p:nvSpPr>
          <p:cNvPr id="25" name="Hộp Văn bản 88">
            <a:extLst>
              <a:ext uri="{FF2B5EF4-FFF2-40B4-BE49-F238E27FC236}">
                <a16:creationId xmlns:a16="http://schemas.microsoft.com/office/drawing/2014/main" id="{175A6356-BD13-76C6-EA5F-FDFCFE7517A6}"/>
              </a:ext>
            </a:extLst>
          </p:cNvPr>
          <p:cNvSpPr txBox="1"/>
          <p:nvPr/>
        </p:nvSpPr>
        <p:spPr>
          <a:xfrm>
            <a:off x="6092242" y="5721912"/>
            <a:ext cx="69723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BD</a:t>
            </a:r>
          </a:p>
        </p:txBody>
      </p:sp>
      <p:sp>
        <p:nvSpPr>
          <p:cNvPr id="26" name="Hộp Văn bản 88">
            <a:extLst>
              <a:ext uri="{FF2B5EF4-FFF2-40B4-BE49-F238E27FC236}">
                <a16:creationId xmlns:a16="http://schemas.microsoft.com/office/drawing/2014/main" id="{136AA124-9924-62D6-647A-7D908850BF08}"/>
              </a:ext>
            </a:extLst>
          </p:cNvPr>
          <p:cNvSpPr txBox="1"/>
          <p:nvPr/>
        </p:nvSpPr>
        <p:spPr>
          <a:xfrm>
            <a:off x="682808" y="6176387"/>
            <a:ext cx="5944701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Theo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định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lí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3,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ABCD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860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 animBg="1"/>
      <p:bldP spid="16" grpId="0" animBg="1"/>
      <p:bldP spid="20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Trapezoid 1076">
            <a:extLst>
              <a:ext uri="{FF2B5EF4-FFF2-40B4-BE49-F238E27FC236}">
                <a16:creationId xmlns:a16="http://schemas.microsoft.com/office/drawing/2014/main" id="{BDD55986-C726-9CAA-7A11-2EB4C03C8EAD}"/>
              </a:ext>
            </a:extLst>
          </p:cNvPr>
          <p:cNvSpPr/>
          <p:nvPr/>
        </p:nvSpPr>
        <p:spPr>
          <a:xfrm>
            <a:off x="1057158" y="1903594"/>
            <a:ext cx="274747" cy="204815"/>
          </a:xfrm>
          <a:prstGeom prst="trapezoid">
            <a:avLst/>
          </a:prstGeom>
          <a:solidFill>
            <a:schemeClr val="accent1"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4F5629B-BA26-BAD5-ABBD-B17F7EC96771}"/>
              </a:ext>
            </a:extLst>
          </p:cNvPr>
          <p:cNvSpPr txBox="1"/>
          <p:nvPr/>
        </p:nvSpPr>
        <p:spPr>
          <a:xfrm>
            <a:off x="172474" y="170615"/>
            <a:ext cx="7630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3.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hiệu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#9Slide03 SVNAvo" panose="02040603050506020204" pitchFamily="18" charset="0"/>
              </a:rPr>
              <a:t> thang </a:t>
            </a:r>
            <a:r>
              <a:rPr lang="en-US" sz="3200" dirty="0" err="1">
                <a:solidFill>
                  <a:srgbClr val="002060"/>
                </a:solidFill>
                <a:latin typeface="#9Slide03 SVNAvo" panose="02040603050506020204" pitchFamily="18" charset="0"/>
              </a:rPr>
              <a:t>cân</a:t>
            </a:r>
            <a:endParaRPr lang="en-US" sz="3200" dirty="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21" name="Google Shape;392;p39">
            <a:extLst>
              <a:ext uri="{FF2B5EF4-FFF2-40B4-BE49-F238E27FC236}">
                <a16:creationId xmlns:a16="http://schemas.microsoft.com/office/drawing/2014/main" id="{E71A59ED-055B-325D-5A41-7BB01A3F059F}"/>
              </a:ext>
            </a:extLst>
          </p:cNvPr>
          <p:cNvSpPr/>
          <p:nvPr/>
        </p:nvSpPr>
        <p:spPr>
          <a:xfrm>
            <a:off x="235185" y="6340033"/>
            <a:ext cx="1454418" cy="347352"/>
          </a:xfrm>
          <a:custGeom>
            <a:avLst/>
            <a:gdLst/>
            <a:ahLst/>
            <a:cxnLst/>
            <a:rect l="l" t="t" r="r" b="b"/>
            <a:pathLst>
              <a:path w="83307" h="12775" extrusionOk="0">
                <a:moveTo>
                  <a:pt x="41654" y="0"/>
                </a:moveTo>
                <a:cubicBezTo>
                  <a:pt x="30606" y="0"/>
                  <a:pt x="20012" y="674"/>
                  <a:pt x="12200" y="1872"/>
                </a:cubicBezTo>
                <a:cubicBezTo>
                  <a:pt x="4389" y="3070"/>
                  <a:pt x="0" y="4694"/>
                  <a:pt x="0" y="6388"/>
                </a:cubicBezTo>
                <a:cubicBezTo>
                  <a:pt x="0" y="8081"/>
                  <a:pt x="4389" y="9707"/>
                  <a:pt x="12200" y="10903"/>
                </a:cubicBezTo>
                <a:cubicBezTo>
                  <a:pt x="20012" y="12101"/>
                  <a:pt x="30606" y="12775"/>
                  <a:pt x="41654" y="12775"/>
                </a:cubicBezTo>
                <a:cubicBezTo>
                  <a:pt x="52701" y="12775"/>
                  <a:pt x="63296" y="12101"/>
                  <a:pt x="71107" y="10903"/>
                </a:cubicBezTo>
                <a:cubicBezTo>
                  <a:pt x="78919" y="9707"/>
                  <a:pt x="83306" y="8081"/>
                  <a:pt x="83306" y="6388"/>
                </a:cubicBezTo>
                <a:cubicBezTo>
                  <a:pt x="83306" y="4694"/>
                  <a:pt x="78919" y="3070"/>
                  <a:pt x="71107" y="1872"/>
                </a:cubicBezTo>
                <a:cubicBezTo>
                  <a:pt x="63296" y="674"/>
                  <a:pt x="52701" y="0"/>
                  <a:pt x="41654" y="0"/>
                </a:cubicBezTo>
                <a:close/>
              </a:path>
            </a:pathLst>
          </a:custGeom>
          <a:solidFill>
            <a:srgbClr val="564A4C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7" name="Google Shape;485;p42">
            <a:extLst>
              <a:ext uri="{FF2B5EF4-FFF2-40B4-BE49-F238E27FC236}">
                <a16:creationId xmlns:a16="http://schemas.microsoft.com/office/drawing/2014/main" id="{68BB51D0-903B-3BA4-4A79-35483C6DBC97}"/>
              </a:ext>
            </a:extLst>
          </p:cNvPr>
          <p:cNvGrpSpPr/>
          <p:nvPr/>
        </p:nvGrpSpPr>
        <p:grpSpPr>
          <a:xfrm>
            <a:off x="172474" y="5208818"/>
            <a:ext cx="1180270" cy="1364024"/>
            <a:chOff x="695533" y="1779153"/>
            <a:chExt cx="2376470" cy="2746459"/>
          </a:xfrm>
        </p:grpSpPr>
        <p:grpSp>
          <p:nvGrpSpPr>
            <p:cNvPr id="28" name="Google Shape;486;p42">
              <a:extLst>
                <a:ext uri="{FF2B5EF4-FFF2-40B4-BE49-F238E27FC236}">
                  <a16:creationId xmlns:a16="http://schemas.microsoft.com/office/drawing/2014/main" id="{08D7B7DE-F919-CBAC-CF04-B120EBBDBB8E}"/>
                </a:ext>
              </a:extLst>
            </p:cNvPr>
            <p:cNvGrpSpPr/>
            <p:nvPr/>
          </p:nvGrpSpPr>
          <p:grpSpPr>
            <a:xfrm>
              <a:off x="695533" y="1779153"/>
              <a:ext cx="2376470" cy="2746459"/>
              <a:chOff x="3945125" y="624600"/>
              <a:chExt cx="1326525" cy="1533050"/>
            </a:xfrm>
          </p:grpSpPr>
          <p:sp>
            <p:nvSpPr>
              <p:cNvPr id="38" name="Google Shape;487;p42">
                <a:extLst>
                  <a:ext uri="{FF2B5EF4-FFF2-40B4-BE49-F238E27FC236}">
                    <a16:creationId xmlns:a16="http://schemas.microsoft.com/office/drawing/2014/main" id="{45E412D6-34E9-474E-99AD-66622DA506D6}"/>
                  </a:ext>
                </a:extLst>
              </p:cNvPr>
              <p:cNvSpPr/>
              <p:nvPr/>
            </p:nvSpPr>
            <p:spPr>
              <a:xfrm>
                <a:off x="3945125" y="624600"/>
                <a:ext cx="1326525" cy="1533050"/>
              </a:xfrm>
              <a:custGeom>
                <a:avLst/>
                <a:gdLst/>
                <a:ahLst/>
                <a:cxnLst/>
                <a:rect l="l" t="t" r="r" b="b"/>
                <a:pathLst>
                  <a:path w="53061" h="61322" extrusionOk="0">
                    <a:moveTo>
                      <a:pt x="17459" y="1"/>
                    </a:moveTo>
                    <a:cubicBezTo>
                      <a:pt x="16708" y="1"/>
                      <a:pt x="16008" y="430"/>
                      <a:pt x="15669" y="1090"/>
                    </a:cubicBezTo>
                    <a:cubicBezTo>
                      <a:pt x="15311" y="1787"/>
                      <a:pt x="15436" y="2531"/>
                      <a:pt x="16092" y="3190"/>
                    </a:cubicBezTo>
                    <a:cubicBezTo>
                      <a:pt x="16440" y="3540"/>
                      <a:pt x="16861" y="3817"/>
                      <a:pt x="17256" y="4118"/>
                    </a:cubicBezTo>
                    <a:cubicBezTo>
                      <a:pt x="17574" y="4361"/>
                      <a:pt x="18009" y="4431"/>
                      <a:pt x="18296" y="4821"/>
                    </a:cubicBezTo>
                    <a:cubicBezTo>
                      <a:pt x="18225" y="5051"/>
                      <a:pt x="18157" y="5310"/>
                      <a:pt x="18066" y="5561"/>
                    </a:cubicBezTo>
                    <a:cubicBezTo>
                      <a:pt x="17063" y="8336"/>
                      <a:pt x="15709" y="10947"/>
                      <a:pt x="14363" y="13561"/>
                    </a:cubicBezTo>
                    <a:cubicBezTo>
                      <a:pt x="13778" y="14695"/>
                      <a:pt x="12986" y="15679"/>
                      <a:pt x="12105" y="16604"/>
                    </a:cubicBezTo>
                    <a:cubicBezTo>
                      <a:pt x="10886" y="17882"/>
                      <a:pt x="9603" y="19097"/>
                      <a:pt x="8261" y="20243"/>
                    </a:cubicBezTo>
                    <a:cubicBezTo>
                      <a:pt x="5174" y="22878"/>
                      <a:pt x="2913" y="26120"/>
                      <a:pt x="1184" y="29760"/>
                    </a:cubicBezTo>
                    <a:cubicBezTo>
                      <a:pt x="756" y="30660"/>
                      <a:pt x="374" y="31578"/>
                      <a:pt x="134" y="32550"/>
                    </a:cubicBezTo>
                    <a:cubicBezTo>
                      <a:pt x="58" y="32861"/>
                      <a:pt x="0" y="33167"/>
                      <a:pt x="60" y="33488"/>
                    </a:cubicBezTo>
                    <a:cubicBezTo>
                      <a:pt x="123" y="33825"/>
                      <a:pt x="404" y="34055"/>
                      <a:pt x="729" y="34055"/>
                    </a:cubicBezTo>
                    <a:cubicBezTo>
                      <a:pt x="770" y="34055"/>
                      <a:pt x="813" y="34051"/>
                      <a:pt x="855" y="34043"/>
                    </a:cubicBezTo>
                    <a:cubicBezTo>
                      <a:pt x="1150" y="33991"/>
                      <a:pt x="1406" y="33762"/>
                      <a:pt x="1741" y="33762"/>
                    </a:cubicBezTo>
                    <a:cubicBezTo>
                      <a:pt x="1779" y="33762"/>
                      <a:pt x="1818" y="33765"/>
                      <a:pt x="1858" y="33771"/>
                    </a:cubicBezTo>
                    <a:cubicBezTo>
                      <a:pt x="1858" y="34063"/>
                      <a:pt x="1842" y="34287"/>
                      <a:pt x="1860" y="34509"/>
                    </a:cubicBezTo>
                    <a:cubicBezTo>
                      <a:pt x="1905" y="35032"/>
                      <a:pt x="2139" y="35295"/>
                      <a:pt x="2536" y="35295"/>
                    </a:cubicBezTo>
                    <a:cubicBezTo>
                      <a:pt x="2666" y="35295"/>
                      <a:pt x="2814" y="35267"/>
                      <a:pt x="2977" y="35210"/>
                    </a:cubicBezTo>
                    <a:cubicBezTo>
                      <a:pt x="3350" y="35082"/>
                      <a:pt x="3608" y="34708"/>
                      <a:pt x="4089" y="34700"/>
                    </a:cubicBezTo>
                    <a:cubicBezTo>
                      <a:pt x="4119" y="34930"/>
                      <a:pt x="4125" y="35152"/>
                      <a:pt x="4181" y="35358"/>
                    </a:cubicBezTo>
                    <a:cubicBezTo>
                      <a:pt x="4303" y="35799"/>
                      <a:pt x="4557" y="36030"/>
                      <a:pt x="4874" y="36030"/>
                    </a:cubicBezTo>
                    <a:cubicBezTo>
                      <a:pt x="5039" y="36030"/>
                      <a:pt x="5221" y="35968"/>
                      <a:pt x="5411" y="35841"/>
                    </a:cubicBezTo>
                    <a:cubicBezTo>
                      <a:pt x="5836" y="35557"/>
                      <a:pt x="6144" y="35163"/>
                      <a:pt x="6402" y="34738"/>
                    </a:cubicBezTo>
                    <a:cubicBezTo>
                      <a:pt x="6964" y="33810"/>
                      <a:pt x="7515" y="32873"/>
                      <a:pt x="8040" y="31924"/>
                    </a:cubicBezTo>
                    <a:cubicBezTo>
                      <a:pt x="8897" y="30376"/>
                      <a:pt x="9821" y="28876"/>
                      <a:pt x="10962" y="27517"/>
                    </a:cubicBezTo>
                    <a:cubicBezTo>
                      <a:pt x="11102" y="27349"/>
                      <a:pt x="11201" y="27124"/>
                      <a:pt x="11554" y="27088"/>
                    </a:cubicBezTo>
                    <a:cubicBezTo>
                      <a:pt x="11571" y="27233"/>
                      <a:pt x="11606" y="27325"/>
                      <a:pt x="11589" y="27406"/>
                    </a:cubicBezTo>
                    <a:cubicBezTo>
                      <a:pt x="10897" y="30549"/>
                      <a:pt x="10513" y="33734"/>
                      <a:pt x="10191" y="36934"/>
                    </a:cubicBezTo>
                    <a:cubicBezTo>
                      <a:pt x="9648" y="42334"/>
                      <a:pt x="9919" y="47691"/>
                      <a:pt x="10871" y="53022"/>
                    </a:cubicBezTo>
                    <a:cubicBezTo>
                      <a:pt x="11197" y="54852"/>
                      <a:pt x="11741" y="56620"/>
                      <a:pt x="12546" y="58311"/>
                    </a:cubicBezTo>
                    <a:cubicBezTo>
                      <a:pt x="13289" y="59873"/>
                      <a:pt x="14418" y="60810"/>
                      <a:pt x="16175" y="60970"/>
                    </a:cubicBezTo>
                    <a:cubicBezTo>
                      <a:pt x="17084" y="61053"/>
                      <a:pt x="17990" y="61165"/>
                      <a:pt x="18901" y="61165"/>
                    </a:cubicBezTo>
                    <a:cubicBezTo>
                      <a:pt x="19299" y="61165"/>
                      <a:pt x="19698" y="61144"/>
                      <a:pt x="20099" y="61089"/>
                    </a:cubicBezTo>
                    <a:cubicBezTo>
                      <a:pt x="20922" y="60976"/>
                      <a:pt x="21407" y="60484"/>
                      <a:pt x="21609" y="59725"/>
                    </a:cubicBezTo>
                    <a:cubicBezTo>
                      <a:pt x="21796" y="59022"/>
                      <a:pt x="21592" y="58368"/>
                      <a:pt x="21117" y="57831"/>
                    </a:cubicBezTo>
                    <a:cubicBezTo>
                      <a:pt x="20851" y="57530"/>
                      <a:pt x="20512" y="57292"/>
                      <a:pt x="20199" y="57032"/>
                    </a:cubicBezTo>
                    <a:cubicBezTo>
                      <a:pt x="19766" y="56673"/>
                      <a:pt x="19731" y="56648"/>
                      <a:pt x="19922" y="56121"/>
                    </a:cubicBezTo>
                    <a:cubicBezTo>
                      <a:pt x="20584" y="54292"/>
                      <a:pt x="21263" y="52470"/>
                      <a:pt x="21944" y="50648"/>
                    </a:cubicBezTo>
                    <a:cubicBezTo>
                      <a:pt x="22150" y="50097"/>
                      <a:pt x="22386" y="49557"/>
                      <a:pt x="22601" y="49011"/>
                    </a:cubicBezTo>
                    <a:cubicBezTo>
                      <a:pt x="22742" y="48650"/>
                      <a:pt x="22984" y="48497"/>
                      <a:pt x="23353" y="48497"/>
                    </a:cubicBezTo>
                    <a:cubicBezTo>
                      <a:pt x="23383" y="48497"/>
                      <a:pt x="23414" y="48498"/>
                      <a:pt x="23446" y="48500"/>
                    </a:cubicBezTo>
                    <a:cubicBezTo>
                      <a:pt x="24575" y="48570"/>
                      <a:pt x="25706" y="48605"/>
                      <a:pt x="26837" y="48665"/>
                    </a:cubicBezTo>
                    <a:cubicBezTo>
                      <a:pt x="27379" y="48693"/>
                      <a:pt x="27920" y="48734"/>
                      <a:pt x="28461" y="48790"/>
                    </a:cubicBezTo>
                    <a:cubicBezTo>
                      <a:pt x="29041" y="48850"/>
                      <a:pt x="29126" y="48944"/>
                      <a:pt x="29228" y="49539"/>
                    </a:cubicBezTo>
                    <a:cubicBezTo>
                      <a:pt x="29250" y="49671"/>
                      <a:pt x="29262" y="49808"/>
                      <a:pt x="29274" y="49943"/>
                    </a:cubicBezTo>
                    <a:cubicBezTo>
                      <a:pt x="29499" y="52103"/>
                      <a:pt x="29713" y="54265"/>
                      <a:pt x="29955" y="56423"/>
                    </a:cubicBezTo>
                    <a:cubicBezTo>
                      <a:pt x="29999" y="56823"/>
                      <a:pt x="29934" y="57116"/>
                      <a:pt x="29602" y="57367"/>
                    </a:cubicBezTo>
                    <a:cubicBezTo>
                      <a:pt x="29202" y="57668"/>
                      <a:pt x="28870" y="58050"/>
                      <a:pt x="28631" y="58491"/>
                    </a:cubicBezTo>
                    <a:cubicBezTo>
                      <a:pt x="28076" y="59516"/>
                      <a:pt x="28429" y="60500"/>
                      <a:pt x="29503" y="60926"/>
                    </a:cubicBezTo>
                    <a:cubicBezTo>
                      <a:pt x="29712" y="61009"/>
                      <a:pt x="29938" y="61044"/>
                      <a:pt x="30157" y="61098"/>
                    </a:cubicBezTo>
                    <a:cubicBezTo>
                      <a:pt x="30904" y="61289"/>
                      <a:pt x="31664" y="61321"/>
                      <a:pt x="32429" y="61321"/>
                    </a:cubicBezTo>
                    <a:cubicBezTo>
                      <a:pt x="32526" y="61321"/>
                      <a:pt x="32623" y="61321"/>
                      <a:pt x="32720" y="61320"/>
                    </a:cubicBezTo>
                    <a:cubicBezTo>
                      <a:pt x="33666" y="61313"/>
                      <a:pt x="34488" y="60976"/>
                      <a:pt x="35221" y="60404"/>
                    </a:cubicBezTo>
                    <a:cubicBezTo>
                      <a:pt x="35871" y="59899"/>
                      <a:pt x="36402" y="59284"/>
                      <a:pt x="36825" y="58577"/>
                    </a:cubicBezTo>
                    <a:cubicBezTo>
                      <a:pt x="37080" y="58151"/>
                      <a:pt x="37327" y="57718"/>
                      <a:pt x="37599" y="57302"/>
                    </a:cubicBezTo>
                    <a:cubicBezTo>
                      <a:pt x="38244" y="56307"/>
                      <a:pt x="38703" y="55234"/>
                      <a:pt x="39086" y="54114"/>
                    </a:cubicBezTo>
                    <a:cubicBezTo>
                      <a:pt x="40523" y="49917"/>
                      <a:pt x="41061" y="45576"/>
                      <a:pt x="41225" y="41173"/>
                    </a:cubicBezTo>
                    <a:cubicBezTo>
                      <a:pt x="41290" y="39494"/>
                      <a:pt x="41154" y="37826"/>
                      <a:pt x="41011" y="36157"/>
                    </a:cubicBezTo>
                    <a:cubicBezTo>
                      <a:pt x="40774" y="33403"/>
                      <a:pt x="40456" y="30665"/>
                      <a:pt x="39742" y="27986"/>
                    </a:cubicBezTo>
                    <a:cubicBezTo>
                      <a:pt x="39685" y="27770"/>
                      <a:pt x="39591" y="27555"/>
                      <a:pt x="39704" y="27328"/>
                    </a:cubicBezTo>
                    <a:cubicBezTo>
                      <a:pt x="39747" y="27315"/>
                      <a:pt x="39787" y="27309"/>
                      <a:pt x="39825" y="27309"/>
                    </a:cubicBezTo>
                    <a:cubicBezTo>
                      <a:pt x="40016" y="27309"/>
                      <a:pt x="40145" y="27456"/>
                      <a:pt x="40270" y="27577"/>
                    </a:cubicBezTo>
                    <a:cubicBezTo>
                      <a:pt x="41056" y="28338"/>
                      <a:pt x="41885" y="28683"/>
                      <a:pt x="42750" y="28683"/>
                    </a:cubicBezTo>
                    <a:cubicBezTo>
                      <a:pt x="43435" y="28683"/>
                      <a:pt x="44143" y="28467"/>
                      <a:pt x="44872" y="28068"/>
                    </a:cubicBezTo>
                    <a:cubicBezTo>
                      <a:pt x="45070" y="27959"/>
                      <a:pt x="45277" y="27867"/>
                      <a:pt x="45475" y="27760"/>
                    </a:cubicBezTo>
                    <a:cubicBezTo>
                      <a:pt x="47433" y="26698"/>
                      <a:pt x="49258" y="25444"/>
                      <a:pt x="50891" y="23925"/>
                    </a:cubicBezTo>
                    <a:cubicBezTo>
                      <a:pt x="51388" y="23464"/>
                      <a:pt x="51846" y="22959"/>
                      <a:pt x="52286" y="22445"/>
                    </a:cubicBezTo>
                    <a:cubicBezTo>
                      <a:pt x="52517" y="22173"/>
                      <a:pt x="52704" y="21851"/>
                      <a:pt x="52850" y="21524"/>
                    </a:cubicBezTo>
                    <a:cubicBezTo>
                      <a:pt x="53061" y="21054"/>
                      <a:pt x="52864" y="20650"/>
                      <a:pt x="52396" y="20400"/>
                    </a:cubicBezTo>
                    <a:cubicBezTo>
                      <a:pt x="52118" y="20253"/>
                      <a:pt x="51761" y="20367"/>
                      <a:pt x="51499" y="20095"/>
                    </a:cubicBezTo>
                    <a:cubicBezTo>
                      <a:pt x="51591" y="19901"/>
                      <a:pt x="51707" y="19706"/>
                      <a:pt x="51777" y="19497"/>
                    </a:cubicBezTo>
                    <a:cubicBezTo>
                      <a:pt x="51940" y="19009"/>
                      <a:pt x="51782" y="18676"/>
                      <a:pt x="51335" y="18528"/>
                    </a:cubicBezTo>
                    <a:cubicBezTo>
                      <a:pt x="51218" y="18490"/>
                      <a:pt x="51093" y="18447"/>
                      <a:pt x="50974" y="18447"/>
                    </a:cubicBezTo>
                    <a:cubicBezTo>
                      <a:pt x="50962" y="18447"/>
                      <a:pt x="50950" y="18447"/>
                      <a:pt x="50939" y="18448"/>
                    </a:cubicBezTo>
                    <a:cubicBezTo>
                      <a:pt x="50863" y="18455"/>
                      <a:pt x="50791" y="18459"/>
                      <a:pt x="50724" y="18459"/>
                    </a:cubicBezTo>
                    <a:cubicBezTo>
                      <a:pt x="50340" y="18459"/>
                      <a:pt x="50107" y="18327"/>
                      <a:pt x="50135" y="17760"/>
                    </a:cubicBezTo>
                    <a:cubicBezTo>
                      <a:pt x="50150" y="17483"/>
                      <a:pt x="49851" y="17312"/>
                      <a:pt x="49526" y="17312"/>
                    </a:cubicBezTo>
                    <a:cubicBezTo>
                      <a:pt x="49444" y="17312"/>
                      <a:pt x="49361" y="17323"/>
                      <a:pt x="49281" y="17345"/>
                    </a:cubicBezTo>
                    <a:cubicBezTo>
                      <a:pt x="48747" y="17495"/>
                      <a:pt x="48295" y="17803"/>
                      <a:pt x="47877" y="18151"/>
                    </a:cubicBezTo>
                    <a:cubicBezTo>
                      <a:pt x="46938" y="18932"/>
                      <a:pt x="46015" y="19735"/>
                      <a:pt x="45078" y="20518"/>
                    </a:cubicBezTo>
                    <a:cubicBezTo>
                      <a:pt x="44696" y="20837"/>
                      <a:pt x="44294" y="21131"/>
                      <a:pt x="43894" y="21427"/>
                    </a:cubicBezTo>
                    <a:cubicBezTo>
                      <a:pt x="43738" y="21543"/>
                      <a:pt x="43579" y="21596"/>
                      <a:pt x="43411" y="21596"/>
                    </a:cubicBezTo>
                    <a:cubicBezTo>
                      <a:pt x="43280" y="21596"/>
                      <a:pt x="43145" y="21564"/>
                      <a:pt x="43002" y="21503"/>
                    </a:cubicBezTo>
                    <a:cubicBezTo>
                      <a:pt x="42112" y="21128"/>
                      <a:pt x="41329" y="20585"/>
                      <a:pt x="40649" y="19919"/>
                    </a:cubicBezTo>
                    <a:cubicBezTo>
                      <a:pt x="39484" y="18780"/>
                      <a:pt x="38372" y="17588"/>
                      <a:pt x="37233" y="16424"/>
                    </a:cubicBezTo>
                    <a:cubicBezTo>
                      <a:pt x="36867" y="16049"/>
                      <a:pt x="36719" y="15594"/>
                      <a:pt x="36649" y="15085"/>
                    </a:cubicBezTo>
                    <a:cubicBezTo>
                      <a:pt x="36533" y="14234"/>
                      <a:pt x="36392" y="13385"/>
                      <a:pt x="36239" y="12540"/>
                    </a:cubicBezTo>
                    <a:cubicBezTo>
                      <a:pt x="35825" y="10267"/>
                      <a:pt x="35329" y="8016"/>
                      <a:pt x="34538" y="5840"/>
                    </a:cubicBezTo>
                    <a:cubicBezTo>
                      <a:pt x="34354" y="5331"/>
                      <a:pt x="34492" y="5002"/>
                      <a:pt x="34880" y="4659"/>
                    </a:cubicBezTo>
                    <a:cubicBezTo>
                      <a:pt x="35282" y="4302"/>
                      <a:pt x="35649" y="3891"/>
                      <a:pt x="35973" y="3460"/>
                    </a:cubicBezTo>
                    <a:cubicBezTo>
                      <a:pt x="36332" y="2980"/>
                      <a:pt x="36511" y="2418"/>
                      <a:pt x="36475" y="1804"/>
                    </a:cubicBezTo>
                    <a:cubicBezTo>
                      <a:pt x="36415" y="813"/>
                      <a:pt x="35781" y="206"/>
                      <a:pt x="34811" y="206"/>
                    </a:cubicBezTo>
                    <a:cubicBezTo>
                      <a:pt x="34768" y="206"/>
                      <a:pt x="34725" y="207"/>
                      <a:pt x="34682" y="210"/>
                    </a:cubicBezTo>
                    <a:cubicBezTo>
                      <a:pt x="34068" y="242"/>
                      <a:pt x="33541" y="504"/>
                      <a:pt x="33085" y="887"/>
                    </a:cubicBezTo>
                    <a:cubicBezTo>
                      <a:pt x="32704" y="1207"/>
                      <a:pt x="32364" y="1573"/>
                      <a:pt x="32011" y="1922"/>
                    </a:cubicBezTo>
                    <a:cubicBezTo>
                      <a:pt x="31894" y="2038"/>
                      <a:pt x="31767" y="2097"/>
                      <a:pt x="31630" y="2097"/>
                    </a:cubicBezTo>
                    <a:cubicBezTo>
                      <a:pt x="31555" y="2097"/>
                      <a:pt x="31477" y="2079"/>
                      <a:pt x="31395" y="2043"/>
                    </a:cubicBezTo>
                    <a:cubicBezTo>
                      <a:pt x="31230" y="1971"/>
                      <a:pt x="31074" y="1876"/>
                      <a:pt x="30908" y="1802"/>
                    </a:cubicBezTo>
                    <a:cubicBezTo>
                      <a:pt x="29301" y="1080"/>
                      <a:pt x="27645" y="731"/>
                      <a:pt x="25942" y="731"/>
                    </a:cubicBezTo>
                    <a:cubicBezTo>
                      <a:pt x="25305" y="731"/>
                      <a:pt x="24662" y="780"/>
                      <a:pt x="24013" y="876"/>
                    </a:cubicBezTo>
                    <a:cubicBezTo>
                      <a:pt x="23118" y="1010"/>
                      <a:pt x="22217" y="1143"/>
                      <a:pt x="21375" y="1487"/>
                    </a:cubicBezTo>
                    <a:cubicBezTo>
                      <a:pt x="21169" y="1571"/>
                      <a:pt x="20982" y="1613"/>
                      <a:pt x="20808" y="1613"/>
                    </a:cubicBezTo>
                    <a:cubicBezTo>
                      <a:pt x="20449" y="1613"/>
                      <a:pt x="20146" y="1435"/>
                      <a:pt x="19842" y="1091"/>
                    </a:cubicBezTo>
                    <a:cubicBezTo>
                      <a:pt x="19287" y="462"/>
                      <a:pt x="18537" y="120"/>
                      <a:pt x="17702" y="16"/>
                    </a:cubicBezTo>
                    <a:cubicBezTo>
                      <a:pt x="17621" y="6"/>
                      <a:pt x="17539" y="1"/>
                      <a:pt x="174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88;p42">
                <a:extLst>
                  <a:ext uri="{FF2B5EF4-FFF2-40B4-BE49-F238E27FC236}">
                    <a16:creationId xmlns:a16="http://schemas.microsoft.com/office/drawing/2014/main" id="{3D9FABEB-E1C9-13A0-45F5-88520E7B3F0E}"/>
                  </a:ext>
                </a:extLst>
              </p:cNvPr>
              <p:cNvSpPr/>
              <p:nvPr/>
            </p:nvSpPr>
            <p:spPr>
              <a:xfrm>
                <a:off x="4414900" y="1158900"/>
                <a:ext cx="396575" cy="50717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20287" extrusionOk="0">
                    <a:moveTo>
                      <a:pt x="7337" y="1"/>
                    </a:moveTo>
                    <a:cubicBezTo>
                      <a:pt x="6553" y="1"/>
                      <a:pt x="5760" y="95"/>
                      <a:pt x="4959" y="288"/>
                    </a:cubicBezTo>
                    <a:cubicBezTo>
                      <a:pt x="3765" y="572"/>
                      <a:pt x="2821" y="1276"/>
                      <a:pt x="2245" y="2379"/>
                    </a:cubicBezTo>
                    <a:cubicBezTo>
                      <a:pt x="952" y="4851"/>
                      <a:pt x="0" y="7421"/>
                      <a:pt x="199" y="10280"/>
                    </a:cubicBezTo>
                    <a:cubicBezTo>
                      <a:pt x="199" y="10913"/>
                      <a:pt x="158" y="11549"/>
                      <a:pt x="209" y="12179"/>
                    </a:cubicBezTo>
                    <a:cubicBezTo>
                      <a:pt x="325" y="13628"/>
                      <a:pt x="618" y="15043"/>
                      <a:pt x="1220" y="16377"/>
                    </a:cubicBezTo>
                    <a:cubicBezTo>
                      <a:pt x="2313" y="18802"/>
                      <a:pt x="4678" y="20287"/>
                      <a:pt x="7272" y="20287"/>
                    </a:cubicBezTo>
                    <a:cubicBezTo>
                      <a:pt x="7576" y="20287"/>
                      <a:pt x="7883" y="20266"/>
                      <a:pt x="8192" y="20225"/>
                    </a:cubicBezTo>
                    <a:cubicBezTo>
                      <a:pt x="10285" y="19943"/>
                      <a:pt x="11956" y="18953"/>
                      <a:pt x="13142" y="17222"/>
                    </a:cubicBezTo>
                    <a:cubicBezTo>
                      <a:pt x="14960" y="14573"/>
                      <a:pt x="15863" y="11625"/>
                      <a:pt x="15771" y="8403"/>
                    </a:cubicBezTo>
                    <a:cubicBezTo>
                      <a:pt x="15716" y="6455"/>
                      <a:pt x="15107" y="4676"/>
                      <a:pt x="14005" y="3067"/>
                    </a:cubicBezTo>
                    <a:cubicBezTo>
                      <a:pt x="13434" y="2233"/>
                      <a:pt x="12731" y="1520"/>
                      <a:pt x="11822" y="1075"/>
                    </a:cubicBezTo>
                    <a:cubicBezTo>
                      <a:pt x="10373" y="365"/>
                      <a:pt x="8874" y="1"/>
                      <a:pt x="7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89;p42">
                <a:extLst>
                  <a:ext uri="{FF2B5EF4-FFF2-40B4-BE49-F238E27FC236}">
                    <a16:creationId xmlns:a16="http://schemas.microsoft.com/office/drawing/2014/main" id="{5A20E944-0E47-FFB5-6D05-A67321DA3DDE}"/>
                  </a:ext>
                </a:extLst>
              </p:cNvPr>
              <p:cNvSpPr/>
              <p:nvPr/>
            </p:nvSpPr>
            <p:spPr>
              <a:xfrm>
                <a:off x="4264400" y="1554700"/>
                <a:ext cx="300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2935" extrusionOk="0">
                    <a:moveTo>
                      <a:pt x="776" y="1"/>
                    </a:moveTo>
                    <a:cubicBezTo>
                      <a:pt x="764" y="1"/>
                      <a:pt x="752" y="2"/>
                      <a:pt x="740" y="3"/>
                    </a:cubicBezTo>
                    <a:cubicBezTo>
                      <a:pt x="470" y="31"/>
                      <a:pt x="344" y="226"/>
                      <a:pt x="306" y="449"/>
                    </a:cubicBezTo>
                    <a:cubicBezTo>
                      <a:pt x="192" y="1117"/>
                      <a:pt x="88" y="1786"/>
                      <a:pt x="23" y="2460"/>
                    </a:cubicBezTo>
                    <a:cubicBezTo>
                      <a:pt x="1" y="2690"/>
                      <a:pt x="164" y="2898"/>
                      <a:pt x="419" y="2930"/>
                    </a:cubicBezTo>
                    <a:cubicBezTo>
                      <a:pt x="441" y="2933"/>
                      <a:pt x="462" y="2934"/>
                      <a:pt x="483" y="2934"/>
                    </a:cubicBezTo>
                    <a:cubicBezTo>
                      <a:pt x="710" y="2934"/>
                      <a:pt x="870" y="2774"/>
                      <a:pt x="911" y="2562"/>
                    </a:cubicBezTo>
                    <a:cubicBezTo>
                      <a:pt x="1031" y="1943"/>
                      <a:pt x="1110" y="1315"/>
                      <a:pt x="1201" y="723"/>
                    </a:cubicBezTo>
                    <a:cubicBezTo>
                      <a:pt x="1201" y="644"/>
                      <a:pt x="1201" y="598"/>
                      <a:pt x="1201" y="554"/>
                    </a:cubicBezTo>
                    <a:cubicBezTo>
                      <a:pt x="1200" y="248"/>
                      <a:pt x="1005" y="1"/>
                      <a:pt x="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90;p42">
                <a:extLst>
                  <a:ext uri="{FF2B5EF4-FFF2-40B4-BE49-F238E27FC236}">
                    <a16:creationId xmlns:a16="http://schemas.microsoft.com/office/drawing/2014/main" id="{A03CA13E-39FA-A14F-E967-2168D55CBC06}"/>
                  </a:ext>
                </a:extLst>
              </p:cNvPr>
              <p:cNvSpPr/>
              <p:nvPr/>
            </p:nvSpPr>
            <p:spPr>
              <a:xfrm>
                <a:off x="4332550" y="1343350"/>
                <a:ext cx="29300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584" extrusionOk="0">
                    <a:moveTo>
                      <a:pt x="729" y="0"/>
                    </a:moveTo>
                    <a:cubicBezTo>
                      <a:pt x="528" y="0"/>
                      <a:pt x="385" y="150"/>
                      <a:pt x="325" y="339"/>
                    </a:cubicBezTo>
                    <a:cubicBezTo>
                      <a:pt x="207" y="727"/>
                      <a:pt x="113" y="1123"/>
                      <a:pt x="49" y="1524"/>
                    </a:cubicBezTo>
                    <a:cubicBezTo>
                      <a:pt x="6" y="1788"/>
                      <a:pt x="1" y="2057"/>
                      <a:pt x="33" y="2323"/>
                    </a:cubicBezTo>
                    <a:cubicBezTo>
                      <a:pt x="45" y="2422"/>
                      <a:pt x="200" y="2550"/>
                      <a:pt x="311" y="2577"/>
                    </a:cubicBezTo>
                    <a:cubicBezTo>
                      <a:pt x="330" y="2582"/>
                      <a:pt x="351" y="2584"/>
                      <a:pt x="372" y="2584"/>
                    </a:cubicBezTo>
                    <a:cubicBezTo>
                      <a:pt x="475" y="2584"/>
                      <a:pt x="602" y="2535"/>
                      <a:pt x="666" y="2468"/>
                    </a:cubicBezTo>
                    <a:cubicBezTo>
                      <a:pt x="784" y="2344"/>
                      <a:pt x="890" y="2177"/>
                      <a:pt x="928" y="2009"/>
                    </a:cubicBezTo>
                    <a:cubicBezTo>
                      <a:pt x="1027" y="1570"/>
                      <a:pt x="1084" y="1121"/>
                      <a:pt x="1166" y="629"/>
                    </a:cubicBezTo>
                    <a:cubicBezTo>
                      <a:pt x="1170" y="600"/>
                      <a:pt x="1172" y="570"/>
                      <a:pt x="1172" y="541"/>
                    </a:cubicBezTo>
                    <a:cubicBezTo>
                      <a:pt x="1168" y="300"/>
                      <a:pt x="1092" y="81"/>
                      <a:pt x="843" y="15"/>
                    </a:cubicBezTo>
                    <a:cubicBezTo>
                      <a:pt x="803" y="5"/>
                      <a:pt x="765" y="0"/>
                      <a:pt x="7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91;p42">
                <a:extLst>
                  <a:ext uri="{FF2B5EF4-FFF2-40B4-BE49-F238E27FC236}">
                    <a16:creationId xmlns:a16="http://schemas.microsoft.com/office/drawing/2014/main" id="{6CD54873-99F3-2B77-3EE6-BFD2CBED50FB}"/>
                  </a:ext>
                </a:extLst>
              </p:cNvPr>
              <p:cNvSpPr/>
              <p:nvPr/>
            </p:nvSpPr>
            <p:spPr>
              <a:xfrm>
                <a:off x="4361250" y="1653600"/>
                <a:ext cx="2650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2621" extrusionOk="0">
                    <a:moveTo>
                      <a:pt x="648" y="0"/>
                    </a:moveTo>
                    <a:cubicBezTo>
                      <a:pt x="471" y="0"/>
                      <a:pt x="295" y="82"/>
                      <a:pt x="269" y="232"/>
                    </a:cubicBezTo>
                    <a:cubicBezTo>
                      <a:pt x="155" y="886"/>
                      <a:pt x="63" y="1546"/>
                      <a:pt x="15" y="2209"/>
                    </a:cubicBezTo>
                    <a:cubicBezTo>
                      <a:pt x="0" y="2429"/>
                      <a:pt x="191" y="2617"/>
                      <a:pt x="453" y="2620"/>
                    </a:cubicBezTo>
                    <a:cubicBezTo>
                      <a:pt x="455" y="2620"/>
                      <a:pt x="457" y="2620"/>
                      <a:pt x="459" y="2620"/>
                    </a:cubicBezTo>
                    <a:cubicBezTo>
                      <a:pt x="716" y="2620"/>
                      <a:pt x="868" y="2439"/>
                      <a:pt x="906" y="2214"/>
                    </a:cubicBezTo>
                    <a:cubicBezTo>
                      <a:pt x="973" y="1820"/>
                      <a:pt x="994" y="1420"/>
                      <a:pt x="1040" y="973"/>
                    </a:cubicBezTo>
                    <a:cubicBezTo>
                      <a:pt x="1040" y="799"/>
                      <a:pt x="1060" y="575"/>
                      <a:pt x="1035" y="357"/>
                    </a:cubicBezTo>
                    <a:cubicBezTo>
                      <a:pt x="1014" y="176"/>
                      <a:pt x="915" y="21"/>
                      <a:pt x="702" y="3"/>
                    </a:cubicBezTo>
                    <a:cubicBezTo>
                      <a:pt x="684" y="1"/>
                      <a:pt x="666" y="0"/>
                      <a:pt x="6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92;p42">
                <a:extLst>
                  <a:ext uri="{FF2B5EF4-FFF2-40B4-BE49-F238E27FC236}">
                    <a16:creationId xmlns:a16="http://schemas.microsoft.com/office/drawing/2014/main" id="{89174175-0090-6D99-0F5B-3AFB46EADDEE}"/>
                  </a:ext>
                </a:extLst>
              </p:cNvPr>
              <p:cNvSpPr/>
              <p:nvPr/>
            </p:nvSpPr>
            <p:spPr>
              <a:xfrm>
                <a:off x="4273400" y="1130975"/>
                <a:ext cx="2685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2736" extrusionOk="0">
                    <a:moveTo>
                      <a:pt x="636" y="1"/>
                    </a:moveTo>
                    <a:cubicBezTo>
                      <a:pt x="426" y="1"/>
                      <a:pt x="259" y="145"/>
                      <a:pt x="221" y="352"/>
                    </a:cubicBezTo>
                    <a:cubicBezTo>
                      <a:pt x="96" y="1011"/>
                      <a:pt x="0" y="1679"/>
                      <a:pt x="55" y="2356"/>
                    </a:cubicBezTo>
                    <a:cubicBezTo>
                      <a:pt x="69" y="2545"/>
                      <a:pt x="194" y="2701"/>
                      <a:pt x="385" y="2729"/>
                    </a:cubicBezTo>
                    <a:cubicBezTo>
                      <a:pt x="414" y="2734"/>
                      <a:pt x="442" y="2736"/>
                      <a:pt x="469" y="2736"/>
                    </a:cubicBezTo>
                    <a:cubicBezTo>
                      <a:pt x="682" y="2736"/>
                      <a:pt x="848" y="2607"/>
                      <a:pt x="890" y="2392"/>
                    </a:cubicBezTo>
                    <a:cubicBezTo>
                      <a:pt x="965" y="1997"/>
                      <a:pt x="989" y="1590"/>
                      <a:pt x="1035" y="1190"/>
                    </a:cubicBezTo>
                    <a:lnTo>
                      <a:pt x="1022" y="1188"/>
                    </a:lnTo>
                    <a:cubicBezTo>
                      <a:pt x="1040" y="964"/>
                      <a:pt x="1074" y="739"/>
                      <a:pt x="1073" y="516"/>
                    </a:cubicBezTo>
                    <a:cubicBezTo>
                      <a:pt x="1071" y="278"/>
                      <a:pt x="976" y="56"/>
                      <a:pt x="724" y="9"/>
                    </a:cubicBezTo>
                    <a:cubicBezTo>
                      <a:pt x="694" y="3"/>
                      <a:pt x="665" y="1"/>
                      <a:pt x="6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93;p42">
                <a:extLst>
                  <a:ext uri="{FF2B5EF4-FFF2-40B4-BE49-F238E27FC236}">
                    <a16:creationId xmlns:a16="http://schemas.microsoft.com/office/drawing/2014/main" id="{07DA6017-69EE-4135-A3DA-334B20DF0B6A}"/>
                  </a:ext>
                </a:extLst>
              </p:cNvPr>
              <p:cNvSpPr/>
              <p:nvPr/>
            </p:nvSpPr>
            <p:spPr>
              <a:xfrm>
                <a:off x="4731800" y="1821350"/>
                <a:ext cx="2815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309" extrusionOk="0">
                    <a:moveTo>
                      <a:pt x="718" y="1"/>
                    </a:moveTo>
                    <a:cubicBezTo>
                      <a:pt x="554" y="1"/>
                      <a:pt x="407" y="94"/>
                      <a:pt x="362" y="243"/>
                    </a:cubicBezTo>
                    <a:cubicBezTo>
                      <a:pt x="196" y="795"/>
                      <a:pt x="0" y="1348"/>
                      <a:pt x="73" y="1941"/>
                    </a:cubicBezTo>
                    <a:cubicBezTo>
                      <a:pt x="98" y="2138"/>
                      <a:pt x="239" y="2262"/>
                      <a:pt x="420" y="2299"/>
                    </a:cubicBezTo>
                    <a:cubicBezTo>
                      <a:pt x="450" y="2305"/>
                      <a:pt x="478" y="2308"/>
                      <a:pt x="506" y="2308"/>
                    </a:cubicBezTo>
                    <a:cubicBezTo>
                      <a:pt x="656" y="2308"/>
                      <a:pt x="780" y="2223"/>
                      <a:pt x="864" y="2080"/>
                    </a:cubicBezTo>
                    <a:cubicBezTo>
                      <a:pt x="1099" y="1677"/>
                      <a:pt x="1060" y="1217"/>
                      <a:pt x="1115" y="844"/>
                    </a:cubicBezTo>
                    <a:cubicBezTo>
                      <a:pt x="1115" y="646"/>
                      <a:pt x="1126" y="510"/>
                      <a:pt x="1112" y="379"/>
                    </a:cubicBezTo>
                    <a:cubicBezTo>
                      <a:pt x="1091" y="188"/>
                      <a:pt x="990" y="39"/>
                      <a:pt x="791" y="7"/>
                    </a:cubicBezTo>
                    <a:cubicBezTo>
                      <a:pt x="767" y="3"/>
                      <a:pt x="742" y="1"/>
                      <a:pt x="7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94;p42">
                <a:extLst>
                  <a:ext uri="{FF2B5EF4-FFF2-40B4-BE49-F238E27FC236}">
                    <a16:creationId xmlns:a16="http://schemas.microsoft.com/office/drawing/2014/main" id="{3AE1AF65-24CF-EB22-DF69-CB10BDFD19ED}"/>
                  </a:ext>
                </a:extLst>
              </p:cNvPr>
              <p:cNvSpPr/>
              <p:nvPr/>
            </p:nvSpPr>
            <p:spPr>
              <a:xfrm>
                <a:off x="4480575" y="1018350"/>
                <a:ext cx="25925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2020" extrusionOk="0">
                    <a:moveTo>
                      <a:pt x="557" y="0"/>
                    </a:moveTo>
                    <a:cubicBezTo>
                      <a:pt x="369" y="0"/>
                      <a:pt x="261" y="142"/>
                      <a:pt x="195" y="293"/>
                    </a:cubicBezTo>
                    <a:cubicBezTo>
                      <a:pt x="13" y="706"/>
                      <a:pt x="0" y="1151"/>
                      <a:pt x="45" y="1591"/>
                    </a:cubicBezTo>
                    <a:cubicBezTo>
                      <a:pt x="68" y="1821"/>
                      <a:pt x="208" y="2011"/>
                      <a:pt x="463" y="2019"/>
                    </a:cubicBezTo>
                    <a:cubicBezTo>
                      <a:pt x="469" y="2019"/>
                      <a:pt x="475" y="2020"/>
                      <a:pt x="481" y="2020"/>
                    </a:cubicBezTo>
                    <a:cubicBezTo>
                      <a:pt x="731" y="2020"/>
                      <a:pt x="852" y="1823"/>
                      <a:pt x="908" y="1609"/>
                    </a:cubicBezTo>
                    <a:cubicBezTo>
                      <a:pt x="973" y="1354"/>
                      <a:pt x="1000" y="1089"/>
                      <a:pt x="1017" y="993"/>
                    </a:cubicBezTo>
                    <a:cubicBezTo>
                      <a:pt x="1017" y="695"/>
                      <a:pt x="1036" y="559"/>
                      <a:pt x="1012" y="432"/>
                    </a:cubicBezTo>
                    <a:cubicBezTo>
                      <a:pt x="969" y="202"/>
                      <a:pt x="849" y="24"/>
                      <a:pt x="591" y="2"/>
                    </a:cubicBezTo>
                    <a:cubicBezTo>
                      <a:pt x="580" y="1"/>
                      <a:pt x="568" y="0"/>
                      <a:pt x="5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95;p42">
                <a:extLst>
                  <a:ext uri="{FF2B5EF4-FFF2-40B4-BE49-F238E27FC236}">
                    <a16:creationId xmlns:a16="http://schemas.microsoft.com/office/drawing/2014/main" id="{EEB3C24B-F2E7-8997-F073-18838831DA24}"/>
                  </a:ext>
                </a:extLst>
              </p:cNvPr>
              <p:cNvSpPr/>
              <p:nvPr/>
            </p:nvSpPr>
            <p:spPr>
              <a:xfrm>
                <a:off x="4866675" y="1459850"/>
                <a:ext cx="2857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092" extrusionOk="0">
                    <a:moveTo>
                      <a:pt x="583" y="0"/>
                    </a:moveTo>
                    <a:cubicBezTo>
                      <a:pt x="367" y="0"/>
                      <a:pt x="242" y="160"/>
                      <a:pt x="198" y="314"/>
                    </a:cubicBezTo>
                    <a:cubicBezTo>
                      <a:pt x="102" y="653"/>
                      <a:pt x="64" y="1008"/>
                      <a:pt x="0" y="1371"/>
                    </a:cubicBezTo>
                    <a:cubicBezTo>
                      <a:pt x="30" y="1538"/>
                      <a:pt x="30" y="1725"/>
                      <a:pt x="99" y="1878"/>
                    </a:cubicBezTo>
                    <a:cubicBezTo>
                      <a:pt x="145" y="1979"/>
                      <a:pt x="289" y="2079"/>
                      <a:pt x="398" y="2090"/>
                    </a:cubicBezTo>
                    <a:cubicBezTo>
                      <a:pt x="408" y="2091"/>
                      <a:pt x="418" y="2092"/>
                      <a:pt x="429" y="2092"/>
                    </a:cubicBezTo>
                    <a:cubicBezTo>
                      <a:pt x="544" y="2092"/>
                      <a:pt x="708" y="2033"/>
                      <a:pt x="745" y="1955"/>
                    </a:cubicBezTo>
                    <a:cubicBezTo>
                      <a:pt x="996" y="1428"/>
                      <a:pt x="1142" y="870"/>
                      <a:pt x="985" y="287"/>
                    </a:cubicBezTo>
                    <a:cubicBezTo>
                      <a:pt x="940" y="121"/>
                      <a:pt x="788" y="0"/>
                      <a:pt x="5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6;p42">
                <a:extLst>
                  <a:ext uri="{FF2B5EF4-FFF2-40B4-BE49-F238E27FC236}">
                    <a16:creationId xmlns:a16="http://schemas.microsoft.com/office/drawing/2014/main" id="{95F6E54F-AF8C-8DDF-A69A-CC65DD33B9C5}"/>
                  </a:ext>
                </a:extLst>
              </p:cNvPr>
              <p:cNvSpPr/>
              <p:nvPr/>
            </p:nvSpPr>
            <p:spPr>
              <a:xfrm>
                <a:off x="4602225" y="1704800"/>
                <a:ext cx="282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2022" extrusionOk="0">
                    <a:moveTo>
                      <a:pt x="647" y="1"/>
                    </a:moveTo>
                    <a:cubicBezTo>
                      <a:pt x="580" y="1"/>
                      <a:pt x="520" y="18"/>
                      <a:pt x="483" y="56"/>
                    </a:cubicBezTo>
                    <a:cubicBezTo>
                      <a:pt x="165" y="388"/>
                      <a:pt x="1" y="1364"/>
                      <a:pt x="214" y="1795"/>
                    </a:cubicBezTo>
                    <a:cubicBezTo>
                      <a:pt x="265" y="1897"/>
                      <a:pt x="406" y="1986"/>
                      <a:pt x="522" y="2013"/>
                    </a:cubicBezTo>
                    <a:cubicBezTo>
                      <a:pt x="548" y="2018"/>
                      <a:pt x="574" y="2021"/>
                      <a:pt x="599" y="2021"/>
                    </a:cubicBezTo>
                    <a:cubicBezTo>
                      <a:pt x="756" y="2021"/>
                      <a:pt x="887" y="1910"/>
                      <a:pt x="936" y="1763"/>
                    </a:cubicBezTo>
                    <a:cubicBezTo>
                      <a:pt x="1031" y="1476"/>
                      <a:pt x="1078" y="1172"/>
                      <a:pt x="1130" y="943"/>
                    </a:cubicBezTo>
                    <a:cubicBezTo>
                      <a:pt x="1110" y="689"/>
                      <a:pt x="1098" y="514"/>
                      <a:pt x="1080" y="339"/>
                    </a:cubicBezTo>
                    <a:cubicBezTo>
                      <a:pt x="1076" y="297"/>
                      <a:pt x="1053" y="257"/>
                      <a:pt x="1039" y="215"/>
                    </a:cubicBezTo>
                    <a:cubicBezTo>
                      <a:pt x="997" y="91"/>
                      <a:pt x="802" y="1"/>
                      <a:pt x="6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7;p42">
                <a:extLst>
                  <a:ext uri="{FF2B5EF4-FFF2-40B4-BE49-F238E27FC236}">
                    <a16:creationId xmlns:a16="http://schemas.microsoft.com/office/drawing/2014/main" id="{DE02AEC3-6A07-93EC-7000-CB0A931B1F32}"/>
                  </a:ext>
                </a:extLst>
              </p:cNvPr>
              <p:cNvSpPr/>
              <p:nvPr/>
            </p:nvSpPr>
            <p:spPr>
              <a:xfrm>
                <a:off x="4846150" y="1206350"/>
                <a:ext cx="28850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84" extrusionOk="0">
                    <a:moveTo>
                      <a:pt x="657" y="1"/>
                    </a:moveTo>
                    <a:cubicBezTo>
                      <a:pt x="535" y="1"/>
                      <a:pt x="425" y="76"/>
                      <a:pt x="351" y="180"/>
                    </a:cubicBezTo>
                    <a:cubicBezTo>
                      <a:pt x="81" y="562"/>
                      <a:pt x="66" y="1019"/>
                      <a:pt x="10" y="1520"/>
                    </a:cubicBezTo>
                    <a:cubicBezTo>
                      <a:pt x="10" y="1553"/>
                      <a:pt x="0" y="1646"/>
                      <a:pt x="11" y="1732"/>
                    </a:cubicBezTo>
                    <a:cubicBezTo>
                      <a:pt x="46" y="1968"/>
                      <a:pt x="141" y="2175"/>
                      <a:pt x="410" y="2184"/>
                    </a:cubicBezTo>
                    <a:cubicBezTo>
                      <a:pt x="415" y="2184"/>
                      <a:pt x="420" y="2184"/>
                      <a:pt x="425" y="2184"/>
                    </a:cubicBezTo>
                    <a:cubicBezTo>
                      <a:pt x="603" y="2184"/>
                      <a:pt x="774" y="2084"/>
                      <a:pt x="823" y="1902"/>
                    </a:cubicBezTo>
                    <a:cubicBezTo>
                      <a:pt x="961" y="1385"/>
                      <a:pt x="1153" y="872"/>
                      <a:pt x="1067" y="325"/>
                    </a:cubicBezTo>
                    <a:cubicBezTo>
                      <a:pt x="1050" y="220"/>
                      <a:pt x="923" y="106"/>
                      <a:pt x="819" y="46"/>
                    </a:cubicBezTo>
                    <a:cubicBezTo>
                      <a:pt x="764" y="15"/>
                      <a:pt x="709" y="1"/>
                      <a:pt x="6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498;p42">
                <a:extLst>
                  <a:ext uri="{FF2B5EF4-FFF2-40B4-BE49-F238E27FC236}">
                    <a16:creationId xmlns:a16="http://schemas.microsoft.com/office/drawing/2014/main" id="{A9EA6756-3967-CFFD-9C5C-ACEDCA67742C}"/>
                  </a:ext>
                </a:extLst>
              </p:cNvPr>
              <p:cNvSpPr/>
              <p:nvPr/>
            </p:nvSpPr>
            <p:spPr>
              <a:xfrm>
                <a:off x="4833825" y="1684250"/>
                <a:ext cx="267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032" extrusionOk="0">
                    <a:moveTo>
                      <a:pt x="603" y="1"/>
                    </a:moveTo>
                    <a:cubicBezTo>
                      <a:pt x="406" y="1"/>
                      <a:pt x="270" y="149"/>
                      <a:pt x="223" y="333"/>
                    </a:cubicBezTo>
                    <a:cubicBezTo>
                      <a:pt x="125" y="715"/>
                      <a:pt x="69" y="1108"/>
                      <a:pt x="26" y="1500"/>
                    </a:cubicBezTo>
                    <a:cubicBezTo>
                      <a:pt x="1" y="1737"/>
                      <a:pt x="126" y="1927"/>
                      <a:pt x="358" y="2013"/>
                    </a:cubicBezTo>
                    <a:cubicBezTo>
                      <a:pt x="392" y="2026"/>
                      <a:pt x="427" y="2032"/>
                      <a:pt x="462" y="2032"/>
                    </a:cubicBezTo>
                    <a:cubicBezTo>
                      <a:pt x="650" y="2032"/>
                      <a:pt x="838" y="1854"/>
                      <a:pt x="909" y="1574"/>
                    </a:cubicBezTo>
                    <a:cubicBezTo>
                      <a:pt x="984" y="1277"/>
                      <a:pt x="1026" y="970"/>
                      <a:pt x="1068" y="751"/>
                    </a:cubicBezTo>
                    <a:cubicBezTo>
                      <a:pt x="1054" y="576"/>
                      <a:pt x="1052" y="488"/>
                      <a:pt x="1038" y="400"/>
                    </a:cubicBezTo>
                    <a:cubicBezTo>
                      <a:pt x="1006" y="210"/>
                      <a:pt x="893" y="64"/>
                      <a:pt x="718" y="17"/>
                    </a:cubicBezTo>
                    <a:cubicBezTo>
                      <a:pt x="677" y="6"/>
                      <a:pt x="639" y="1"/>
                      <a:pt x="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499;p42">
                <a:extLst>
                  <a:ext uri="{FF2B5EF4-FFF2-40B4-BE49-F238E27FC236}">
                    <a16:creationId xmlns:a16="http://schemas.microsoft.com/office/drawing/2014/main" id="{200D1460-6A10-7011-69DD-865850DAA519}"/>
                  </a:ext>
                </a:extLst>
              </p:cNvPr>
              <p:cNvSpPr/>
              <p:nvPr/>
            </p:nvSpPr>
            <p:spPr>
              <a:xfrm>
                <a:off x="4757975" y="1098700"/>
                <a:ext cx="27750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142" extrusionOk="0">
                    <a:moveTo>
                      <a:pt x="607" y="0"/>
                    </a:moveTo>
                    <a:cubicBezTo>
                      <a:pt x="457" y="0"/>
                      <a:pt x="337" y="90"/>
                      <a:pt x="253" y="232"/>
                    </a:cubicBezTo>
                    <a:cubicBezTo>
                      <a:pt x="40" y="590"/>
                      <a:pt x="75" y="999"/>
                      <a:pt x="5" y="1431"/>
                    </a:cubicBezTo>
                    <a:cubicBezTo>
                      <a:pt x="1" y="1505"/>
                      <a:pt x="1" y="1579"/>
                      <a:pt x="6" y="1653"/>
                    </a:cubicBezTo>
                    <a:cubicBezTo>
                      <a:pt x="27" y="1877"/>
                      <a:pt x="69" y="2106"/>
                      <a:pt x="346" y="2138"/>
                    </a:cubicBezTo>
                    <a:cubicBezTo>
                      <a:pt x="370" y="2141"/>
                      <a:pt x="392" y="2142"/>
                      <a:pt x="414" y="2142"/>
                    </a:cubicBezTo>
                    <a:cubicBezTo>
                      <a:pt x="628" y="2142"/>
                      <a:pt x="790" y="2015"/>
                      <a:pt x="841" y="1800"/>
                    </a:cubicBezTo>
                    <a:cubicBezTo>
                      <a:pt x="953" y="1332"/>
                      <a:pt x="1109" y="863"/>
                      <a:pt x="1028" y="370"/>
                    </a:cubicBezTo>
                    <a:cubicBezTo>
                      <a:pt x="998" y="180"/>
                      <a:pt x="868" y="48"/>
                      <a:pt x="687" y="9"/>
                    </a:cubicBezTo>
                    <a:cubicBezTo>
                      <a:pt x="659" y="3"/>
                      <a:pt x="633" y="0"/>
                      <a:pt x="6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500;p42">
                <a:extLst>
                  <a:ext uri="{FF2B5EF4-FFF2-40B4-BE49-F238E27FC236}">
                    <a16:creationId xmlns:a16="http://schemas.microsoft.com/office/drawing/2014/main" id="{4917B9E1-21A0-B8C0-66E2-200C5E16BC20}"/>
                  </a:ext>
                </a:extLst>
              </p:cNvPr>
              <p:cNvSpPr/>
              <p:nvPr/>
            </p:nvSpPr>
            <p:spPr>
              <a:xfrm>
                <a:off x="4287825" y="1869400"/>
                <a:ext cx="26200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2298" extrusionOk="0">
                    <a:moveTo>
                      <a:pt x="488" y="1"/>
                    </a:moveTo>
                    <a:cubicBezTo>
                      <a:pt x="486" y="1"/>
                      <a:pt x="485" y="1"/>
                      <a:pt x="483" y="1"/>
                    </a:cubicBezTo>
                    <a:cubicBezTo>
                      <a:pt x="371" y="4"/>
                      <a:pt x="194" y="111"/>
                      <a:pt x="166" y="207"/>
                    </a:cubicBezTo>
                    <a:cubicBezTo>
                      <a:pt x="80" y="504"/>
                      <a:pt x="52" y="819"/>
                      <a:pt x="1" y="1130"/>
                    </a:cubicBezTo>
                    <a:cubicBezTo>
                      <a:pt x="42" y="1448"/>
                      <a:pt x="62" y="1763"/>
                      <a:pt x="137" y="2067"/>
                    </a:cubicBezTo>
                    <a:cubicBezTo>
                      <a:pt x="161" y="2162"/>
                      <a:pt x="324" y="2258"/>
                      <a:pt x="440" y="2286"/>
                    </a:cubicBezTo>
                    <a:cubicBezTo>
                      <a:pt x="470" y="2294"/>
                      <a:pt x="500" y="2297"/>
                      <a:pt x="530" y="2297"/>
                    </a:cubicBezTo>
                    <a:cubicBezTo>
                      <a:pt x="691" y="2297"/>
                      <a:pt x="834" y="2192"/>
                      <a:pt x="864" y="2046"/>
                    </a:cubicBezTo>
                    <a:cubicBezTo>
                      <a:pt x="988" y="1429"/>
                      <a:pt x="1048" y="800"/>
                      <a:pt x="809" y="193"/>
                    </a:cubicBezTo>
                    <a:cubicBezTo>
                      <a:pt x="772" y="97"/>
                      <a:pt x="599" y="1"/>
                      <a:pt x="4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501;p42">
                <a:extLst>
                  <a:ext uri="{FF2B5EF4-FFF2-40B4-BE49-F238E27FC236}">
                    <a16:creationId xmlns:a16="http://schemas.microsoft.com/office/drawing/2014/main" id="{00235D03-2E43-F92D-7AEF-66C972C17264}"/>
                  </a:ext>
                </a:extLst>
              </p:cNvPr>
              <p:cNvSpPr/>
              <p:nvPr/>
            </p:nvSpPr>
            <p:spPr>
              <a:xfrm>
                <a:off x="4831775" y="1880725"/>
                <a:ext cx="24700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2005" extrusionOk="0">
                    <a:moveTo>
                      <a:pt x="576" y="0"/>
                    </a:moveTo>
                    <a:cubicBezTo>
                      <a:pt x="566" y="0"/>
                      <a:pt x="556" y="0"/>
                      <a:pt x="546" y="1"/>
                    </a:cubicBezTo>
                    <a:cubicBezTo>
                      <a:pt x="355" y="11"/>
                      <a:pt x="185" y="125"/>
                      <a:pt x="155" y="315"/>
                    </a:cubicBezTo>
                    <a:cubicBezTo>
                      <a:pt x="83" y="754"/>
                      <a:pt x="34" y="1199"/>
                      <a:pt x="9" y="1644"/>
                    </a:cubicBezTo>
                    <a:cubicBezTo>
                      <a:pt x="1" y="1836"/>
                      <a:pt x="166" y="1968"/>
                      <a:pt x="353" y="1999"/>
                    </a:cubicBezTo>
                    <a:cubicBezTo>
                      <a:pt x="375" y="2003"/>
                      <a:pt x="397" y="2005"/>
                      <a:pt x="419" y="2005"/>
                    </a:cubicBezTo>
                    <a:cubicBezTo>
                      <a:pt x="581" y="2005"/>
                      <a:pt x="729" y="1901"/>
                      <a:pt x="783" y="1744"/>
                    </a:cubicBezTo>
                    <a:cubicBezTo>
                      <a:pt x="890" y="1406"/>
                      <a:pt x="940" y="1050"/>
                      <a:pt x="972" y="900"/>
                    </a:cubicBezTo>
                    <a:cubicBezTo>
                      <a:pt x="972" y="605"/>
                      <a:pt x="988" y="511"/>
                      <a:pt x="968" y="426"/>
                    </a:cubicBezTo>
                    <a:cubicBezTo>
                      <a:pt x="920" y="207"/>
                      <a:pt x="835" y="0"/>
                      <a:pt x="5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502;p42">
                <a:extLst>
                  <a:ext uri="{FF2B5EF4-FFF2-40B4-BE49-F238E27FC236}">
                    <a16:creationId xmlns:a16="http://schemas.microsoft.com/office/drawing/2014/main" id="{64FDC0E8-4C43-442D-2855-1B32C8C09C8B}"/>
                  </a:ext>
                </a:extLst>
              </p:cNvPr>
              <p:cNvSpPr/>
              <p:nvPr/>
            </p:nvSpPr>
            <p:spPr>
              <a:xfrm>
                <a:off x="4448500" y="1769825"/>
                <a:ext cx="26125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947" extrusionOk="0">
                    <a:moveTo>
                      <a:pt x="608" y="1"/>
                    </a:moveTo>
                    <a:cubicBezTo>
                      <a:pt x="406" y="1"/>
                      <a:pt x="252" y="109"/>
                      <a:pt x="204" y="329"/>
                    </a:cubicBezTo>
                    <a:cubicBezTo>
                      <a:pt x="113" y="761"/>
                      <a:pt x="0" y="1196"/>
                      <a:pt x="117" y="1640"/>
                    </a:cubicBezTo>
                    <a:cubicBezTo>
                      <a:pt x="166" y="1824"/>
                      <a:pt x="294" y="1944"/>
                      <a:pt x="495" y="1947"/>
                    </a:cubicBezTo>
                    <a:cubicBezTo>
                      <a:pt x="500" y="1947"/>
                      <a:pt x="505" y="1947"/>
                      <a:pt x="510" y="1947"/>
                    </a:cubicBezTo>
                    <a:cubicBezTo>
                      <a:pt x="696" y="1947"/>
                      <a:pt x="862" y="1872"/>
                      <a:pt x="907" y="1686"/>
                    </a:cubicBezTo>
                    <a:cubicBezTo>
                      <a:pt x="978" y="1387"/>
                      <a:pt x="1010" y="1079"/>
                      <a:pt x="1045" y="863"/>
                    </a:cubicBezTo>
                    <a:cubicBezTo>
                      <a:pt x="1031" y="640"/>
                      <a:pt x="1029" y="506"/>
                      <a:pt x="1014" y="375"/>
                    </a:cubicBezTo>
                    <a:cubicBezTo>
                      <a:pt x="990" y="184"/>
                      <a:pt x="890" y="35"/>
                      <a:pt x="696" y="7"/>
                    </a:cubicBezTo>
                    <a:cubicBezTo>
                      <a:pt x="666" y="3"/>
                      <a:pt x="637" y="1"/>
                      <a:pt x="6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503;p42">
              <a:extLst>
                <a:ext uri="{FF2B5EF4-FFF2-40B4-BE49-F238E27FC236}">
                  <a16:creationId xmlns:a16="http://schemas.microsoft.com/office/drawing/2014/main" id="{EF35FBDD-8B3F-29BE-0160-285AED5BFD0A}"/>
                </a:ext>
              </a:extLst>
            </p:cNvPr>
            <p:cNvGrpSpPr/>
            <p:nvPr/>
          </p:nvGrpSpPr>
          <p:grpSpPr>
            <a:xfrm>
              <a:off x="1596086" y="2030980"/>
              <a:ext cx="575350" cy="253362"/>
              <a:chOff x="2818575" y="3138200"/>
              <a:chExt cx="630175" cy="277475"/>
            </a:xfrm>
          </p:grpSpPr>
          <p:sp>
            <p:nvSpPr>
              <p:cNvPr id="30" name="Google Shape;504;p42">
                <a:extLst>
                  <a:ext uri="{FF2B5EF4-FFF2-40B4-BE49-F238E27FC236}">
                    <a16:creationId xmlns:a16="http://schemas.microsoft.com/office/drawing/2014/main" id="{C1A78F59-EF84-17A3-778C-E0618F81296E}"/>
                  </a:ext>
                </a:extLst>
              </p:cNvPr>
              <p:cNvSpPr/>
              <p:nvPr/>
            </p:nvSpPr>
            <p:spPr>
              <a:xfrm>
                <a:off x="2970725" y="3216775"/>
                <a:ext cx="316250" cy="198900"/>
              </a:xfrm>
              <a:custGeom>
                <a:avLst/>
                <a:gdLst/>
                <a:ahLst/>
                <a:cxnLst/>
                <a:rect l="l" t="t" r="r" b="b"/>
                <a:pathLst>
                  <a:path w="12650" h="7956" extrusionOk="0">
                    <a:moveTo>
                      <a:pt x="3827" y="1"/>
                    </a:moveTo>
                    <a:cubicBezTo>
                      <a:pt x="1714" y="1"/>
                      <a:pt x="0" y="1781"/>
                      <a:pt x="0" y="3979"/>
                    </a:cubicBezTo>
                    <a:cubicBezTo>
                      <a:pt x="0" y="6175"/>
                      <a:pt x="1714" y="7955"/>
                      <a:pt x="3827" y="7955"/>
                    </a:cubicBezTo>
                    <a:cubicBezTo>
                      <a:pt x="4783" y="7955"/>
                      <a:pt x="5655" y="7589"/>
                      <a:pt x="6325" y="6987"/>
                    </a:cubicBezTo>
                    <a:cubicBezTo>
                      <a:pt x="6996" y="7589"/>
                      <a:pt x="7868" y="7955"/>
                      <a:pt x="8823" y="7955"/>
                    </a:cubicBezTo>
                    <a:cubicBezTo>
                      <a:pt x="10937" y="7955"/>
                      <a:pt x="12649" y="6175"/>
                      <a:pt x="12649" y="3979"/>
                    </a:cubicBezTo>
                    <a:cubicBezTo>
                      <a:pt x="12649" y="1781"/>
                      <a:pt x="10937" y="1"/>
                      <a:pt x="8823" y="1"/>
                    </a:cubicBezTo>
                    <a:cubicBezTo>
                      <a:pt x="7868" y="1"/>
                      <a:pt x="6996" y="368"/>
                      <a:pt x="6325" y="970"/>
                    </a:cubicBezTo>
                    <a:cubicBezTo>
                      <a:pt x="5655" y="368"/>
                      <a:pt x="4783" y="1"/>
                      <a:pt x="38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05;p42">
                <a:extLst>
                  <a:ext uri="{FF2B5EF4-FFF2-40B4-BE49-F238E27FC236}">
                    <a16:creationId xmlns:a16="http://schemas.microsoft.com/office/drawing/2014/main" id="{9202F412-03D9-3C53-DCE9-3B2A8E967EB7}"/>
                  </a:ext>
                </a:extLst>
              </p:cNvPr>
              <p:cNvSpPr/>
              <p:nvPr/>
            </p:nvSpPr>
            <p:spPr>
              <a:xfrm>
                <a:off x="3044750" y="3180150"/>
                <a:ext cx="1701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3461" extrusionOk="0">
                    <a:moveTo>
                      <a:pt x="3403" y="1"/>
                    </a:moveTo>
                    <a:cubicBezTo>
                      <a:pt x="1524" y="1"/>
                      <a:pt x="0" y="776"/>
                      <a:pt x="0" y="1731"/>
                    </a:cubicBezTo>
                    <a:cubicBezTo>
                      <a:pt x="0" y="2687"/>
                      <a:pt x="1524" y="3461"/>
                      <a:pt x="3403" y="3461"/>
                    </a:cubicBezTo>
                    <a:cubicBezTo>
                      <a:pt x="5282" y="3461"/>
                      <a:pt x="6806" y="2687"/>
                      <a:pt x="6806" y="1731"/>
                    </a:cubicBezTo>
                    <a:cubicBezTo>
                      <a:pt x="6806" y="776"/>
                      <a:pt x="5282" y="1"/>
                      <a:pt x="3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06;p42">
                <a:extLst>
                  <a:ext uri="{FF2B5EF4-FFF2-40B4-BE49-F238E27FC236}">
                    <a16:creationId xmlns:a16="http://schemas.microsoft.com/office/drawing/2014/main" id="{B5D95109-70BA-8D94-4AA8-51EC3099DAD3}"/>
                  </a:ext>
                </a:extLst>
              </p:cNvPr>
              <p:cNvSpPr/>
              <p:nvPr/>
            </p:nvSpPr>
            <p:spPr>
              <a:xfrm>
                <a:off x="2939575" y="3138200"/>
                <a:ext cx="5570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230" extrusionOk="0">
                    <a:moveTo>
                      <a:pt x="1113" y="1"/>
                    </a:moveTo>
                    <a:cubicBezTo>
                      <a:pt x="498" y="1"/>
                      <a:pt x="0" y="500"/>
                      <a:pt x="0" y="1115"/>
                    </a:cubicBezTo>
                    <a:cubicBezTo>
                      <a:pt x="0" y="1730"/>
                      <a:pt x="498" y="2229"/>
                      <a:pt x="1113" y="2229"/>
                    </a:cubicBezTo>
                    <a:cubicBezTo>
                      <a:pt x="1729" y="2229"/>
                      <a:pt x="2228" y="1730"/>
                      <a:pt x="2228" y="1115"/>
                    </a:cubicBezTo>
                    <a:cubicBezTo>
                      <a:pt x="2228" y="500"/>
                      <a:pt x="1729" y="1"/>
                      <a:pt x="1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07;p42">
                <a:extLst>
                  <a:ext uri="{FF2B5EF4-FFF2-40B4-BE49-F238E27FC236}">
                    <a16:creationId xmlns:a16="http://schemas.microsoft.com/office/drawing/2014/main" id="{24B3DC93-CFC6-E83B-9947-95227A3BC10F}"/>
                  </a:ext>
                </a:extLst>
              </p:cNvPr>
              <p:cNvSpPr/>
              <p:nvPr/>
            </p:nvSpPr>
            <p:spPr>
              <a:xfrm>
                <a:off x="3281650" y="3138200"/>
                <a:ext cx="55725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2230" extrusionOk="0">
                    <a:moveTo>
                      <a:pt x="1114" y="1"/>
                    </a:moveTo>
                    <a:cubicBezTo>
                      <a:pt x="499" y="1"/>
                      <a:pt x="0" y="500"/>
                      <a:pt x="0" y="1115"/>
                    </a:cubicBezTo>
                    <a:cubicBezTo>
                      <a:pt x="0" y="1730"/>
                      <a:pt x="499" y="2229"/>
                      <a:pt x="1114" y="2229"/>
                    </a:cubicBezTo>
                    <a:cubicBezTo>
                      <a:pt x="1730" y="2229"/>
                      <a:pt x="2229" y="1730"/>
                      <a:pt x="2229" y="1115"/>
                    </a:cubicBezTo>
                    <a:cubicBezTo>
                      <a:pt x="2229" y="500"/>
                      <a:pt x="1730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08;p42">
                <a:extLst>
                  <a:ext uri="{FF2B5EF4-FFF2-40B4-BE49-F238E27FC236}">
                    <a16:creationId xmlns:a16="http://schemas.microsoft.com/office/drawing/2014/main" id="{EA05645F-94EE-8E81-4BD3-E573F705DEA1}"/>
                  </a:ext>
                </a:extLst>
              </p:cNvPr>
              <p:cNvSpPr/>
              <p:nvPr/>
            </p:nvSpPr>
            <p:spPr>
              <a:xfrm>
                <a:off x="2818575" y="3208500"/>
                <a:ext cx="954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5" y="3819"/>
                      <a:pt x="3819" y="2964"/>
                      <a:pt x="3819" y="1909"/>
                    </a:cubicBezTo>
                    <a:cubicBezTo>
                      <a:pt x="3819" y="855"/>
                      <a:pt x="2965" y="0"/>
                      <a:pt x="19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09;p42">
                <a:extLst>
                  <a:ext uri="{FF2B5EF4-FFF2-40B4-BE49-F238E27FC236}">
                    <a16:creationId xmlns:a16="http://schemas.microsoft.com/office/drawing/2014/main" id="{1EA21883-117D-9079-DB56-A3D1FD3E781E}"/>
                  </a:ext>
                </a:extLst>
              </p:cNvPr>
              <p:cNvSpPr/>
              <p:nvPr/>
            </p:nvSpPr>
            <p:spPr>
              <a:xfrm>
                <a:off x="3353250" y="3208500"/>
                <a:ext cx="9550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4" y="3819"/>
                      <a:pt x="3819" y="2964"/>
                      <a:pt x="3819" y="1909"/>
                    </a:cubicBezTo>
                    <a:cubicBezTo>
                      <a:pt x="3819" y="855"/>
                      <a:pt x="2964" y="0"/>
                      <a:pt x="19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9" name="Hộp Văn bản 1">
            <a:extLst>
              <a:ext uri="{FF2B5EF4-FFF2-40B4-BE49-F238E27FC236}">
                <a16:creationId xmlns:a16="http://schemas.microsoft.com/office/drawing/2014/main" id="{8A23C37C-5961-86B1-A019-D17CBA47181A}"/>
              </a:ext>
            </a:extLst>
          </p:cNvPr>
          <p:cNvSpPr txBox="1"/>
          <p:nvPr/>
        </p:nvSpPr>
        <p:spPr>
          <a:xfrm>
            <a:off x="1057158" y="1075582"/>
            <a:ext cx="1367027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VẼ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1050" name="Hộp Văn bản 1">
            <a:extLst>
              <a:ext uri="{FF2B5EF4-FFF2-40B4-BE49-F238E27FC236}">
                <a16:creationId xmlns:a16="http://schemas.microsoft.com/office/drawing/2014/main" id="{39729A01-BBB1-14A7-4D43-5449E4617582}"/>
              </a:ext>
            </a:extLst>
          </p:cNvPr>
          <p:cNvSpPr txBox="1"/>
          <p:nvPr/>
        </p:nvSpPr>
        <p:spPr>
          <a:xfrm>
            <a:off x="1331905" y="1663899"/>
            <a:ext cx="8456300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#9Slide03 SVNAvo" panose="02040603050506020204" pitchFamily="18" charset="0"/>
              </a:rPr>
              <a:t>Vẽ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hai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đường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thẳng</a:t>
            </a:r>
            <a:r>
              <a:rPr lang="en-US" sz="2200" dirty="0">
                <a:latin typeface="#9Slide03 SVNAvo" panose="02040603050506020204" pitchFamily="18" charset="0"/>
              </a:rPr>
              <a:t> a, b song song. </a:t>
            </a:r>
            <a:r>
              <a:rPr lang="en-US" sz="2200" dirty="0" err="1">
                <a:latin typeface="#9Slide03 SVNAvo" panose="02040603050506020204" pitchFamily="18" charset="0"/>
              </a:rPr>
              <a:t>Trên</a:t>
            </a:r>
            <a:r>
              <a:rPr lang="en-US" sz="2200" dirty="0">
                <a:latin typeface="#9Slide03 SVNAvo" panose="02040603050506020204" pitchFamily="18" charset="0"/>
              </a:rPr>
              <a:t> a </a:t>
            </a:r>
            <a:r>
              <a:rPr lang="en-US" sz="2200" dirty="0" err="1">
                <a:latin typeface="#9Slide03 SVNAvo" panose="02040603050506020204" pitchFamily="18" charset="0"/>
              </a:rPr>
              <a:t>lấy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hai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điểm</a:t>
            </a:r>
            <a:r>
              <a:rPr lang="en-US" sz="2200" dirty="0">
                <a:latin typeface="#9Slide03 SVNAvo" panose="02040603050506020204" pitchFamily="18" charset="0"/>
              </a:rPr>
              <a:t> A, B.</a:t>
            </a:r>
          </a:p>
        </p:txBody>
      </p:sp>
      <p:pic>
        <p:nvPicPr>
          <p:cNvPr id="1051" name="Hình ảnh 89">
            <a:extLst>
              <a:ext uri="{FF2B5EF4-FFF2-40B4-BE49-F238E27FC236}">
                <a16:creationId xmlns:a16="http://schemas.microsoft.com/office/drawing/2014/main" id="{FBB2E42D-271F-255D-F3CD-7EBBB5EA6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11" y="1177218"/>
            <a:ext cx="451242" cy="451242"/>
          </a:xfrm>
          <a:prstGeom prst="rect">
            <a:avLst/>
          </a:prstGeom>
        </p:spPr>
      </p:pic>
      <p:cxnSp>
        <p:nvCxnSpPr>
          <p:cNvPr id="1055" name="Straight Connector 1054">
            <a:extLst>
              <a:ext uri="{FF2B5EF4-FFF2-40B4-BE49-F238E27FC236}">
                <a16:creationId xmlns:a16="http://schemas.microsoft.com/office/drawing/2014/main" id="{9EA16F8D-EA6C-42DB-5F28-DAA04DB8632E}"/>
              </a:ext>
            </a:extLst>
          </p:cNvPr>
          <p:cNvCxnSpPr/>
          <p:nvPr/>
        </p:nvCxnSpPr>
        <p:spPr>
          <a:xfrm>
            <a:off x="4381500" y="2889250"/>
            <a:ext cx="3421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5CFD7F9E-6892-38D7-F069-C8286B854A80}"/>
              </a:ext>
            </a:extLst>
          </p:cNvPr>
          <p:cNvCxnSpPr/>
          <p:nvPr/>
        </p:nvCxnSpPr>
        <p:spPr>
          <a:xfrm>
            <a:off x="4385205" y="4051300"/>
            <a:ext cx="34215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350EEB96-231F-4280-975F-382BB16C1526}"/>
              </a:ext>
            </a:extLst>
          </p:cNvPr>
          <p:cNvCxnSpPr>
            <a:cxnSpLocks/>
          </p:cNvCxnSpPr>
          <p:nvPr/>
        </p:nvCxnSpPr>
        <p:spPr>
          <a:xfrm>
            <a:off x="4809861" y="2889250"/>
            <a:ext cx="688445" cy="11620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3569745E-22D5-F178-9F55-780EABC3159E}"/>
              </a:ext>
            </a:extLst>
          </p:cNvPr>
          <p:cNvCxnSpPr>
            <a:cxnSpLocks/>
          </p:cNvCxnSpPr>
          <p:nvPr/>
        </p:nvCxnSpPr>
        <p:spPr>
          <a:xfrm flipH="1">
            <a:off x="6693696" y="2889250"/>
            <a:ext cx="688445" cy="11620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Straight Connector 1060">
            <a:extLst>
              <a:ext uri="{FF2B5EF4-FFF2-40B4-BE49-F238E27FC236}">
                <a16:creationId xmlns:a16="http://schemas.microsoft.com/office/drawing/2014/main" id="{9C7AE506-E736-D872-BDFC-FF2F893C94BA}"/>
              </a:ext>
            </a:extLst>
          </p:cNvPr>
          <p:cNvCxnSpPr>
            <a:cxnSpLocks/>
          </p:cNvCxnSpPr>
          <p:nvPr/>
        </p:nvCxnSpPr>
        <p:spPr>
          <a:xfrm flipH="1">
            <a:off x="5498305" y="2889249"/>
            <a:ext cx="1883750" cy="1159208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Straight Connector 1063">
            <a:extLst>
              <a:ext uri="{FF2B5EF4-FFF2-40B4-BE49-F238E27FC236}">
                <a16:creationId xmlns:a16="http://schemas.microsoft.com/office/drawing/2014/main" id="{732393C5-AFC4-B77A-4DF7-7C4F01A35A4A}"/>
              </a:ext>
            </a:extLst>
          </p:cNvPr>
          <p:cNvCxnSpPr>
            <a:cxnSpLocks/>
          </p:cNvCxnSpPr>
          <p:nvPr/>
        </p:nvCxnSpPr>
        <p:spPr>
          <a:xfrm>
            <a:off x="4811578" y="2889249"/>
            <a:ext cx="1883750" cy="1159208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" name="Freeform: Shape 1064">
            <a:extLst>
              <a:ext uri="{FF2B5EF4-FFF2-40B4-BE49-F238E27FC236}">
                <a16:creationId xmlns:a16="http://schemas.microsoft.com/office/drawing/2014/main" id="{32A8347A-E7CC-78DA-99D7-A5FB41B0AEEB}"/>
              </a:ext>
            </a:extLst>
          </p:cNvPr>
          <p:cNvSpPr/>
          <p:nvPr/>
        </p:nvSpPr>
        <p:spPr>
          <a:xfrm>
            <a:off x="4549226" y="2597150"/>
            <a:ext cx="641350" cy="609600"/>
          </a:xfrm>
          <a:custGeom>
            <a:avLst/>
            <a:gdLst>
              <a:gd name="connsiteX0" fmla="*/ 0 w 641350"/>
              <a:gd name="connsiteY0" fmla="*/ 609600 h 609600"/>
              <a:gd name="connsiteX1" fmla="*/ 314325 w 641350"/>
              <a:gd name="connsiteY1" fmla="*/ 228600 h 609600"/>
              <a:gd name="connsiteX2" fmla="*/ 641350 w 64135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50" h="609600">
                <a:moveTo>
                  <a:pt x="0" y="609600"/>
                </a:moveTo>
                <a:cubicBezTo>
                  <a:pt x="103716" y="469900"/>
                  <a:pt x="207433" y="330200"/>
                  <a:pt x="314325" y="228600"/>
                </a:cubicBezTo>
                <a:cubicBezTo>
                  <a:pt x="421217" y="127000"/>
                  <a:pt x="531283" y="63500"/>
                  <a:pt x="641350" y="0"/>
                </a:cubicBezTo>
              </a:path>
            </a:pathLst>
          </a:custGeom>
          <a:noFill/>
          <a:ln w="127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Freeform: Shape 1065">
            <a:extLst>
              <a:ext uri="{FF2B5EF4-FFF2-40B4-BE49-F238E27FC236}">
                <a16:creationId xmlns:a16="http://schemas.microsoft.com/office/drawing/2014/main" id="{261302E9-6F19-EA4F-3EB2-1AD323BCAAF3}"/>
              </a:ext>
            </a:extLst>
          </p:cNvPr>
          <p:cNvSpPr/>
          <p:nvPr/>
        </p:nvSpPr>
        <p:spPr>
          <a:xfrm flipH="1">
            <a:off x="6995852" y="2597150"/>
            <a:ext cx="641350" cy="609600"/>
          </a:xfrm>
          <a:custGeom>
            <a:avLst/>
            <a:gdLst>
              <a:gd name="connsiteX0" fmla="*/ 0 w 641350"/>
              <a:gd name="connsiteY0" fmla="*/ 609600 h 609600"/>
              <a:gd name="connsiteX1" fmla="*/ 314325 w 641350"/>
              <a:gd name="connsiteY1" fmla="*/ 228600 h 609600"/>
              <a:gd name="connsiteX2" fmla="*/ 641350 w 64135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50" h="609600">
                <a:moveTo>
                  <a:pt x="0" y="609600"/>
                </a:moveTo>
                <a:cubicBezTo>
                  <a:pt x="103716" y="469900"/>
                  <a:pt x="207433" y="330200"/>
                  <a:pt x="314325" y="228600"/>
                </a:cubicBezTo>
                <a:cubicBezTo>
                  <a:pt x="421217" y="127000"/>
                  <a:pt x="531283" y="63500"/>
                  <a:pt x="641350" y="0"/>
                </a:cubicBezTo>
              </a:path>
            </a:pathLst>
          </a:custGeom>
          <a:noFill/>
          <a:ln w="127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7" name="Hộp Văn bản 1">
            <a:extLst>
              <a:ext uri="{FF2B5EF4-FFF2-40B4-BE49-F238E27FC236}">
                <a16:creationId xmlns:a16="http://schemas.microsoft.com/office/drawing/2014/main" id="{05505450-1C1F-D18E-D6E6-274E180865B1}"/>
              </a:ext>
            </a:extLst>
          </p:cNvPr>
          <p:cNvSpPr txBox="1"/>
          <p:nvPr/>
        </p:nvSpPr>
        <p:spPr>
          <a:xfrm>
            <a:off x="4547303" y="2391912"/>
            <a:ext cx="389733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70C0"/>
                </a:solidFill>
                <a:latin typeface="#9Slide03 SVNAvo" panose="02040603050506020204" pitchFamily="18" charset="0"/>
              </a:rPr>
              <a:t>D</a:t>
            </a:r>
          </a:p>
        </p:txBody>
      </p:sp>
      <p:sp>
        <p:nvSpPr>
          <p:cNvPr id="1068" name="Hộp Văn bản 1">
            <a:extLst>
              <a:ext uri="{FF2B5EF4-FFF2-40B4-BE49-F238E27FC236}">
                <a16:creationId xmlns:a16="http://schemas.microsoft.com/office/drawing/2014/main" id="{36655A3B-F4F3-B3A1-D891-95B1DB4039BB}"/>
              </a:ext>
            </a:extLst>
          </p:cNvPr>
          <p:cNvSpPr txBox="1"/>
          <p:nvPr/>
        </p:nvSpPr>
        <p:spPr>
          <a:xfrm>
            <a:off x="7292556" y="2417515"/>
            <a:ext cx="389733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70C0"/>
                </a:solidFill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1069" name="Hộp Văn bản 1">
            <a:extLst>
              <a:ext uri="{FF2B5EF4-FFF2-40B4-BE49-F238E27FC236}">
                <a16:creationId xmlns:a16="http://schemas.microsoft.com/office/drawing/2014/main" id="{1646FCBD-28F7-74CB-55D3-D9D6B21A44E2}"/>
              </a:ext>
            </a:extLst>
          </p:cNvPr>
          <p:cNvSpPr txBox="1"/>
          <p:nvPr/>
        </p:nvSpPr>
        <p:spPr>
          <a:xfrm>
            <a:off x="5973333" y="2417515"/>
            <a:ext cx="389733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1071" name="Hộp Văn bản 1">
            <a:extLst>
              <a:ext uri="{FF2B5EF4-FFF2-40B4-BE49-F238E27FC236}">
                <a16:creationId xmlns:a16="http://schemas.microsoft.com/office/drawing/2014/main" id="{7B7410C7-692A-DAB8-8F30-510B0CFC3473}"/>
              </a:ext>
            </a:extLst>
          </p:cNvPr>
          <p:cNvSpPr txBox="1"/>
          <p:nvPr/>
        </p:nvSpPr>
        <p:spPr>
          <a:xfrm>
            <a:off x="5973334" y="3873542"/>
            <a:ext cx="389733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1072" name="Hộp Văn bản 1">
            <a:extLst>
              <a:ext uri="{FF2B5EF4-FFF2-40B4-BE49-F238E27FC236}">
                <a16:creationId xmlns:a16="http://schemas.microsoft.com/office/drawing/2014/main" id="{1751747E-F016-8FED-E1A6-FC6C7C9CD0EF}"/>
              </a:ext>
            </a:extLst>
          </p:cNvPr>
          <p:cNvSpPr txBox="1"/>
          <p:nvPr/>
        </p:nvSpPr>
        <p:spPr>
          <a:xfrm>
            <a:off x="5264609" y="3896426"/>
            <a:ext cx="389733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70C0"/>
                </a:solidFill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1073" name="Hộp Văn bản 1">
            <a:extLst>
              <a:ext uri="{FF2B5EF4-FFF2-40B4-BE49-F238E27FC236}">
                <a16:creationId xmlns:a16="http://schemas.microsoft.com/office/drawing/2014/main" id="{FD116B07-2F49-F4AC-7F06-2BB8507AA322}"/>
              </a:ext>
            </a:extLst>
          </p:cNvPr>
          <p:cNvSpPr txBox="1"/>
          <p:nvPr/>
        </p:nvSpPr>
        <p:spPr>
          <a:xfrm>
            <a:off x="6564447" y="3880953"/>
            <a:ext cx="389733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70C0"/>
                </a:solidFill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1075" name="Hộp Văn bản 1">
            <a:extLst>
              <a:ext uri="{FF2B5EF4-FFF2-40B4-BE49-F238E27FC236}">
                <a16:creationId xmlns:a16="http://schemas.microsoft.com/office/drawing/2014/main" id="{10C89CC1-F00C-D627-B02E-376271063CF9}"/>
              </a:ext>
            </a:extLst>
          </p:cNvPr>
          <p:cNvSpPr txBox="1"/>
          <p:nvPr/>
        </p:nvSpPr>
        <p:spPr>
          <a:xfrm>
            <a:off x="1057158" y="1789162"/>
            <a:ext cx="224295" cy="36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  <a:latin typeface="#9Slide03 SVNAvo" panose="02040603050506020204" pitchFamily="18" charset="0"/>
              </a:rPr>
              <a:t>1</a:t>
            </a:r>
          </a:p>
        </p:txBody>
      </p:sp>
      <p:sp>
        <p:nvSpPr>
          <p:cNvPr id="1078" name="Trapezoid 1077">
            <a:extLst>
              <a:ext uri="{FF2B5EF4-FFF2-40B4-BE49-F238E27FC236}">
                <a16:creationId xmlns:a16="http://schemas.microsoft.com/office/drawing/2014/main" id="{00AF89A3-2E79-9577-9F3D-0C1F8DA30EA3}"/>
              </a:ext>
            </a:extLst>
          </p:cNvPr>
          <p:cNvSpPr/>
          <p:nvPr/>
        </p:nvSpPr>
        <p:spPr>
          <a:xfrm>
            <a:off x="1058606" y="4729815"/>
            <a:ext cx="274747" cy="204815"/>
          </a:xfrm>
          <a:prstGeom prst="trapezoid">
            <a:avLst/>
          </a:prstGeom>
          <a:solidFill>
            <a:schemeClr val="bg2">
              <a:lumMod val="60000"/>
              <a:lumOff val="40000"/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079" name="Hộp Văn bản 1">
            <a:extLst>
              <a:ext uri="{FF2B5EF4-FFF2-40B4-BE49-F238E27FC236}">
                <a16:creationId xmlns:a16="http://schemas.microsoft.com/office/drawing/2014/main" id="{938D5392-5A2F-7E01-DE7C-4FAF102A443D}"/>
              </a:ext>
            </a:extLst>
          </p:cNvPr>
          <p:cNvSpPr txBox="1"/>
          <p:nvPr/>
        </p:nvSpPr>
        <p:spPr>
          <a:xfrm>
            <a:off x="1058606" y="4615383"/>
            <a:ext cx="224295" cy="36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</a:p>
        </p:txBody>
      </p:sp>
      <p:sp>
        <p:nvSpPr>
          <p:cNvPr id="1080" name="Hộp Văn bản 1">
            <a:extLst>
              <a:ext uri="{FF2B5EF4-FFF2-40B4-BE49-F238E27FC236}">
                <a16:creationId xmlns:a16="http://schemas.microsoft.com/office/drawing/2014/main" id="{793B438E-D952-3F7C-8490-5F24B358BB03}"/>
              </a:ext>
            </a:extLst>
          </p:cNvPr>
          <p:cNvSpPr txBox="1"/>
          <p:nvPr/>
        </p:nvSpPr>
        <p:spPr>
          <a:xfrm>
            <a:off x="1331905" y="4506161"/>
            <a:ext cx="10229188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#9Slide03 SVNAvo" panose="02040603050506020204" pitchFamily="18" charset="0"/>
              </a:rPr>
              <a:t>Vẽ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hai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cung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tròn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tâm</a:t>
            </a:r>
            <a:r>
              <a:rPr lang="en-US" sz="2200" dirty="0">
                <a:latin typeface="#9Slide03 SVNAvo" panose="02040603050506020204" pitchFamily="18" charset="0"/>
              </a:rPr>
              <a:t> A, B </a:t>
            </a:r>
            <a:r>
              <a:rPr lang="en-US" sz="2200" dirty="0" err="1">
                <a:latin typeface="#9Slide03 SVNAvo" panose="02040603050506020204" pitchFamily="18" charset="0"/>
              </a:rPr>
              <a:t>có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cùng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bán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kính</a:t>
            </a:r>
            <a:r>
              <a:rPr lang="en-US" sz="2200" dirty="0">
                <a:latin typeface="#9Slide03 SVNAvo" panose="02040603050506020204" pitchFamily="18" charset="0"/>
              </a:rPr>
              <a:t> r </a:t>
            </a:r>
            <a:r>
              <a:rPr lang="en-US" sz="2200" dirty="0" err="1">
                <a:latin typeface="#9Slide03 SVNAvo" panose="02040603050506020204" pitchFamily="18" charset="0"/>
              </a:rPr>
              <a:t>sao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cho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cung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tròn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tâm</a:t>
            </a:r>
            <a:r>
              <a:rPr lang="en-US" sz="2200" dirty="0">
                <a:latin typeface="#9Slide03 SVNAvo" panose="02040603050506020204" pitchFamily="18" charset="0"/>
              </a:rPr>
              <a:t> A </a:t>
            </a:r>
            <a:r>
              <a:rPr lang="en-US" sz="2200" dirty="0" err="1">
                <a:latin typeface="#9Slide03 SVNAvo" panose="02040603050506020204" pitchFamily="18" charset="0"/>
              </a:rPr>
              <a:t>cắt</a:t>
            </a:r>
            <a:r>
              <a:rPr lang="en-US" sz="2200" dirty="0">
                <a:latin typeface="#9Slide03 SVNAvo" panose="02040603050506020204" pitchFamily="18" charset="0"/>
              </a:rPr>
              <a:t> b </a:t>
            </a:r>
            <a:r>
              <a:rPr lang="en-US" sz="2200" dirty="0" err="1">
                <a:latin typeface="#9Slide03 SVNAvo" panose="02040603050506020204" pitchFamily="18" charset="0"/>
              </a:rPr>
              <a:t>tại</a:t>
            </a:r>
            <a:r>
              <a:rPr lang="en-US" sz="2200" dirty="0">
                <a:latin typeface="#9Slide03 SVNAvo" panose="02040603050506020204" pitchFamily="18" charset="0"/>
              </a:rPr>
              <a:t> C, </a:t>
            </a:r>
            <a:r>
              <a:rPr lang="en-US" sz="2200" dirty="0" err="1">
                <a:latin typeface="#9Slide03 SVNAvo" panose="02040603050506020204" pitchFamily="18" charset="0"/>
              </a:rPr>
              <a:t>cung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tròn</a:t>
            </a:r>
            <a:r>
              <a:rPr lang="en-US" sz="2200" dirty="0"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latin typeface="#9Slide03 SVNAvo" panose="02040603050506020204" pitchFamily="18" charset="0"/>
              </a:rPr>
              <a:t>tâm</a:t>
            </a:r>
            <a:r>
              <a:rPr lang="en-US" sz="2200" dirty="0">
                <a:latin typeface="#9Slide03 SVNAvo" panose="02040603050506020204" pitchFamily="18" charset="0"/>
              </a:rPr>
              <a:t> B </a:t>
            </a:r>
            <a:r>
              <a:rPr lang="en-US" sz="2200" dirty="0" err="1">
                <a:latin typeface="#9Slide03 SVNAvo" panose="02040603050506020204" pitchFamily="18" charset="0"/>
              </a:rPr>
              <a:t>cắt</a:t>
            </a:r>
            <a:r>
              <a:rPr lang="en-US" sz="2200" dirty="0">
                <a:latin typeface="#9Slide03 SVNAvo" panose="02040603050506020204" pitchFamily="18" charset="0"/>
              </a:rPr>
              <a:t> b </a:t>
            </a:r>
            <a:r>
              <a:rPr lang="en-US" sz="2200" dirty="0" err="1">
                <a:latin typeface="#9Slide03 SVNAvo" panose="02040603050506020204" pitchFamily="18" charset="0"/>
              </a:rPr>
              <a:t>tại</a:t>
            </a:r>
            <a:r>
              <a:rPr lang="en-US" sz="2200" dirty="0">
                <a:latin typeface="#9Slide03 SVNAvo" panose="02040603050506020204" pitchFamily="18" charset="0"/>
              </a:rPr>
              <a:t> D; AC </a:t>
            </a:r>
            <a:r>
              <a:rPr lang="en-US" sz="2200" dirty="0" err="1">
                <a:latin typeface="#9Slide03 SVNAvo" panose="02040603050506020204" pitchFamily="18" charset="0"/>
              </a:rPr>
              <a:t>cắt</a:t>
            </a:r>
            <a:r>
              <a:rPr lang="en-US" sz="2200" dirty="0">
                <a:latin typeface="#9Slide03 SVNAvo" panose="02040603050506020204" pitchFamily="18" charset="0"/>
              </a:rPr>
              <a:t> BD.</a:t>
            </a:r>
          </a:p>
        </p:txBody>
      </p:sp>
      <p:sp>
        <p:nvSpPr>
          <p:cNvPr id="1081" name="Hộp Văn bản 1">
            <a:extLst>
              <a:ext uri="{FF2B5EF4-FFF2-40B4-BE49-F238E27FC236}">
                <a16:creationId xmlns:a16="http://schemas.microsoft.com/office/drawing/2014/main" id="{859331B4-F886-4979-E16D-5420179BBFE5}"/>
              </a:ext>
            </a:extLst>
          </p:cNvPr>
          <p:cNvSpPr txBox="1"/>
          <p:nvPr/>
        </p:nvSpPr>
        <p:spPr>
          <a:xfrm>
            <a:off x="2700485" y="5793556"/>
            <a:ext cx="5340477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Khi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đó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, BD = AC = r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nên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ABCD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là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#9Slide03 SVNAvo" panose="02040603050506020204" pitchFamily="18" charset="0"/>
            </a:endParaRPr>
          </a:p>
        </p:txBody>
      </p:sp>
      <p:sp>
        <p:nvSpPr>
          <p:cNvPr id="1082" name="Hộp Văn bản 1">
            <a:extLst>
              <a:ext uri="{FF2B5EF4-FFF2-40B4-BE49-F238E27FC236}">
                <a16:creationId xmlns:a16="http://schemas.microsoft.com/office/drawing/2014/main" id="{CBB8E94F-6502-A13D-625A-D0C2619E492E}"/>
              </a:ext>
            </a:extLst>
          </p:cNvPr>
          <p:cNvSpPr txBox="1"/>
          <p:nvPr/>
        </p:nvSpPr>
        <p:spPr>
          <a:xfrm>
            <a:off x="7741827" y="5793556"/>
            <a:ext cx="1778263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thang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95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" grpId="0" animBg="1"/>
      <p:bldP spid="1050" grpId="0"/>
      <p:bldP spid="1065" grpId="0" animBg="1"/>
      <p:bldP spid="1066" grpId="0" animBg="1"/>
      <p:bldP spid="1067" grpId="0"/>
      <p:bldP spid="1068" grpId="0"/>
      <p:bldP spid="1069" grpId="0"/>
      <p:bldP spid="1071" grpId="0"/>
      <p:bldP spid="1072" grpId="0"/>
      <p:bldP spid="1073" grpId="0"/>
      <p:bldP spid="1075" grpId="0"/>
      <p:bldP spid="1078" grpId="0" animBg="1"/>
      <p:bldP spid="1079" grpId="0"/>
      <p:bldP spid="1080" grpId="0"/>
      <p:bldP spid="1081" grpId="0"/>
      <p:bldP spid="10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/>
          <p:nvPr/>
        </p:nvSpPr>
        <p:spPr>
          <a:xfrm>
            <a:off x="10170160" y="6323695"/>
            <a:ext cx="1805839" cy="347352"/>
          </a:xfrm>
          <a:custGeom>
            <a:avLst/>
            <a:gdLst/>
            <a:ahLst/>
            <a:cxnLst/>
            <a:rect l="l" t="t" r="r" b="b"/>
            <a:pathLst>
              <a:path w="83307" h="12775" extrusionOk="0">
                <a:moveTo>
                  <a:pt x="41654" y="0"/>
                </a:moveTo>
                <a:cubicBezTo>
                  <a:pt x="30606" y="0"/>
                  <a:pt x="20012" y="674"/>
                  <a:pt x="12200" y="1872"/>
                </a:cubicBezTo>
                <a:cubicBezTo>
                  <a:pt x="4389" y="3070"/>
                  <a:pt x="0" y="4694"/>
                  <a:pt x="0" y="6388"/>
                </a:cubicBezTo>
                <a:cubicBezTo>
                  <a:pt x="0" y="8081"/>
                  <a:pt x="4389" y="9707"/>
                  <a:pt x="12200" y="10903"/>
                </a:cubicBezTo>
                <a:cubicBezTo>
                  <a:pt x="20012" y="12101"/>
                  <a:pt x="30606" y="12775"/>
                  <a:pt x="41654" y="12775"/>
                </a:cubicBezTo>
                <a:cubicBezTo>
                  <a:pt x="52701" y="12775"/>
                  <a:pt x="63296" y="12101"/>
                  <a:pt x="71107" y="10903"/>
                </a:cubicBezTo>
                <a:cubicBezTo>
                  <a:pt x="78919" y="9707"/>
                  <a:pt x="83306" y="8081"/>
                  <a:pt x="83306" y="6388"/>
                </a:cubicBezTo>
                <a:cubicBezTo>
                  <a:pt x="83306" y="4694"/>
                  <a:pt x="78919" y="3070"/>
                  <a:pt x="71107" y="1872"/>
                </a:cubicBezTo>
                <a:cubicBezTo>
                  <a:pt x="63296" y="674"/>
                  <a:pt x="52701" y="0"/>
                  <a:pt x="41654" y="0"/>
                </a:cubicBezTo>
                <a:close/>
              </a:path>
            </a:pathLst>
          </a:custGeom>
          <a:solidFill>
            <a:srgbClr val="564A4C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3D67175-9532-671C-BE85-14C681463A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97"/>
          <a:stretch/>
        </p:blipFill>
        <p:spPr>
          <a:xfrm flipH="1">
            <a:off x="2128251" y="2720231"/>
            <a:ext cx="1286349" cy="1237595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5E4EC85F-50A4-D338-E394-2D9DED44F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603"/>
          <a:stretch/>
        </p:blipFill>
        <p:spPr>
          <a:xfrm flipH="1">
            <a:off x="3414600" y="2719498"/>
            <a:ext cx="871823" cy="1237595"/>
          </a:xfrm>
          <a:prstGeom prst="rect">
            <a:avLst/>
          </a:prstGeom>
        </p:spPr>
      </p:pic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C0C9647F-AAC5-582E-A07B-B0289CF84467}"/>
              </a:ext>
            </a:extLst>
          </p:cNvPr>
          <p:cNvCxnSpPr>
            <a:cxnSpLocks/>
          </p:cNvCxnSpPr>
          <p:nvPr/>
        </p:nvCxnSpPr>
        <p:spPr>
          <a:xfrm flipH="1">
            <a:off x="2493645" y="2730928"/>
            <a:ext cx="782574" cy="11984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242E16BD-B7F2-1AB5-C996-C71E81396679}"/>
              </a:ext>
            </a:extLst>
          </p:cNvPr>
          <p:cNvSpPr/>
          <p:nvPr/>
        </p:nvSpPr>
        <p:spPr>
          <a:xfrm rot="10800000" flipH="1">
            <a:off x="8854939" y="2737141"/>
            <a:ext cx="1137920" cy="1219200"/>
          </a:xfrm>
          <a:custGeom>
            <a:avLst/>
            <a:gdLst>
              <a:gd name="connsiteX0" fmla="*/ 416560 w 1137920"/>
              <a:gd name="connsiteY0" fmla="*/ 0 h 1219200"/>
              <a:gd name="connsiteX1" fmla="*/ 1137920 w 1137920"/>
              <a:gd name="connsiteY1" fmla="*/ 5080 h 1219200"/>
              <a:gd name="connsiteX2" fmla="*/ 345440 w 1137920"/>
              <a:gd name="connsiteY2" fmla="*/ 1219200 h 1219200"/>
              <a:gd name="connsiteX3" fmla="*/ 0 w 1137920"/>
              <a:gd name="connsiteY3" fmla="*/ 1214120 h 1219200"/>
              <a:gd name="connsiteX4" fmla="*/ 416560 w 1137920"/>
              <a:gd name="connsiteY4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920" h="1219200">
                <a:moveTo>
                  <a:pt x="416560" y="0"/>
                </a:moveTo>
                <a:lnTo>
                  <a:pt x="1137920" y="5080"/>
                </a:lnTo>
                <a:lnTo>
                  <a:pt x="345440" y="1219200"/>
                </a:lnTo>
                <a:lnTo>
                  <a:pt x="0" y="1214120"/>
                </a:lnTo>
                <a:lnTo>
                  <a:pt x="41656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228E4E0C-25BA-0AAA-C3FB-BA59403C1906}"/>
              </a:ext>
            </a:extLst>
          </p:cNvPr>
          <p:cNvSpPr/>
          <p:nvPr/>
        </p:nvSpPr>
        <p:spPr>
          <a:xfrm>
            <a:off x="7492113" y="2742221"/>
            <a:ext cx="1793240" cy="1214120"/>
          </a:xfrm>
          <a:custGeom>
            <a:avLst/>
            <a:gdLst>
              <a:gd name="connsiteX0" fmla="*/ 792480 w 1793240"/>
              <a:gd name="connsiteY0" fmla="*/ 0 h 1214120"/>
              <a:gd name="connsiteX1" fmla="*/ 1371600 w 1793240"/>
              <a:gd name="connsiteY1" fmla="*/ 0 h 1214120"/>
              <a:gd name="connsiteX2" fmla="*/ 1793240 w 1793240"/>
              <a:gd name="connsiteY2" fmla="*/ 1214120 h 1214120"/>
              <a:gd name="connsiteX3" fmla="*/ 0 w 1793240"/>
              <a:gd name="connsiteY3" fmla="*/ 1209040 h 1214120"/>
              <a:gd name="connsiteX4" fmla="*/ 792480 w 1793240"/>
              <a:gd name="connsiteY4" fmla="*/ 0 h 121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240" h="1214120">
                <a:moveTo>
                  <a:pt x="792480" y="0"/>
                </a:moveTo>
                <a:lnTo>
                  <a:pt x="1371600" y="0"/>
                </a:lnTo>
                <a:lnTo>
                  <a:pt x="1793240" y="1214120"/>
                </a:lnTo>
                <a:lnTo>
                  <a:pt x="0" y="1209040"/>
                </a:lnTo>
                <a:lnTo>
                  <a:pt x="79248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B6FAFA0-DAB1-C39A-01BA-2295F94EC07D}"/>
              </a:ext>
            </a:extLst>
          </p:cNvPr>
          <p:cNvSpPr txBox="1"/>
          <p:nvPr/>
        </p:nvSpPr>
        <p:spPr>
          <a:xfrm>
            <a:off x="2238495" y="2291855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B3D9BC6-EA71-F6A7-9381-FC63B43D86AB}"/>
              </a:ext>
            </a:extLst>
          </p:cNvPr>
          <p:cNvSpPr txBox="1"/>
          <p:nvPr/>
        </p:nvSpPr>
        <p:spPr>
          <a:xfrm>
            <a:off x="3042822" y="2294663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711B1FF-12DF-A5E6-44ED-E4C21B6EAD61}"/>
              </a:ext>
            </a:extLst>
          </p:cNvPr>
          <p:cNvSpPr txBox="1"/>
          <p:nvPr/>
        </p:nvSpPr>
        <p:spPr>
          <a:xfrm>
            <a:off x="3803088" y="2283233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A645ED1-9EC3-5AEF-6E66-743A1277CE3D}"/>
              </a:ext>
            </a:extLst>
          </p:cNvPr>
          <p:cNvSpPr txBox="1"/>
          <p:nvPr/>
        </p:nvSpPr>
        <p:spPr>
          <a:xfrm>
            <a:off x="4192860" y="3889275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4B79EC0-E62D-047D-250C-FA8C326C42BD}"/>
              </a:ext>
            </a:extLst>
          </p:cNvPr>
          <p:cNvSpPr txBox="1"/>
          <p:nvPr/>
        </p:nvSpPr>
        <p:spPr>
          <a:xfrm>
            <a:off x="2287499" y="3893850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N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0B99136-7665-82DD-455C-CF9DC0C0674A}"/>
              </a:ext>
            </a:extLst>
          </p:cNvPr>
          <p:cNvSpPr txBox="1"/>
          <p:nvPr/>
        </p:nvSpPr>
        <p:spPr>
          <a:xfrm>
            <a:off x="1787454" y="3889275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D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F3F31CB-9C35-7D33-92D6-0DBAEBD3AF01}"/>
              </a:ext>
            </a:extLst>
          </p:cNvPr>
          <p:cNvSpPr txBox="1"/>
          <p:nvPr/>
        </p:nvSpPr>
        <p:spPr>
          <a:xfrm>
            <a:off x="10010322" y="388169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M’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64C2DE4-ED79-A031-0F9C-5EB694C25915}"/>
              </a:ext>
            </a:extLst>
          </p:cNvPr>
          <p:cNvSpPr txBox="1"/>
          <p:nvPr/>
        </p:nvSpPr>
        <p:spPr>
          <a:xfrm>
            <a:off x="9187296" y="2303284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N’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8BE845D6-F678-28C3-5AB3-1DCA3DF7D99A}"/>
              </a:ext>
            </a:extLst>
          </p:cNvPr>
          <p:cNvSpPr txBox="1"/>
          <p:nvPr/>
        </p:nvSpPr>
        <p:spPr>
          <a:xfrm>
            <a:off x="8021189" y="2303285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DCB5C2-CC41-68BC-1C24-A4B6E461CC15}"/>
              </a:ext>
            </a:extLst>
          </p:cNvPr>
          <p:cNvSpPr txBox="1"/>
          <p:nvPr/>
        </p:nvSpPr>
        <p:spPr>
          <a:xfrm>
            <a:off x="8781455" y="2291855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BED4B0C8-DE2F-336A-9894-FE00FA42C824}"/>
              </a:ext>
            </a:extLst>
          </p:cNvPr>
          <p:cNvSpPr txBox="1"/>
          <p:nvPr/>
        </p:nvSpPr>
        <p:spPr>
          <a:xfrm>
            <a:off x="9171227" y="3897897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05F3211C-567B-00AD-A24D-EB3AA94C3EB8}"/>
              </a:ext>
            </a:extLst>
          </p:cNvPr>
          <p:cNvSpPr txBox="1"/>
          <p:nvPr/>
        </p:nvSpPr>
        <p:spPr>
          <a:xfrm>
            <a:off x="7265866" y="3902472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N</a:t>
            </a:r>
          </a:p>
        </p:txBody>
      </p:sp>
      <p:sp>
        <p:nvSpPr>
          <p:cNvPr id="34" name="Hình tự do: Hình 33">
            <a:extLst>
              <a:ext uri="{FF2B5EF4-FFF2-40B4-BE49-F238E27FC236}">
                <a16:creationId xmlns:a16="http://schemas.microsoft.com/office/drawing/2014/main" id="{A35F674B-2647-0450-F216-B0C90CA85E3F}"/>
              </a:ext>
            </a:extLst>
          </p:cNvPr>
          <p:cNvSpPr/>
          <p:nvPr/>
        </p:nvSpPr>
        <p:spPr>
          <a:xfrm>
            <a:off x="1218009" y="1873651"/>
            <a:ext cx="4220286" cy="1198452"/>
          </a:xfrm>
          <a:custGeom>
            <a:avLst/>
            <a:gdLst>
              <a:gd name="connsiteX0" fmla="*/ 1394796 w 4220286"/>
              <a:gd name="connsiteY0" fmla="*/ 1549934 h 1559459"/>
              <a:gd name="connsiteX1" fmla="*/ 23196 w 4220286"/>
              <a:gd name="connsiteY1" fmla="*/ 1130834 h 1559459"/>
              <a:gd name="connsiteX2" fmla="*/ 804246 w 4220286"/>
              <a:gd name="connsiteY2" fmla="*/ 178334 h 1559459"/>
              <a:gd name="connsiteX3" fmla="*/ 4061796 w 4220286"/>
              <a:gd name="connsiteY3" fmla="*/ 130709 h 1559459"/>
              <a:gd name="connsiteX4" fmla="*/ 3414096 w 4220286"/>
              <a:gd name="connsiteY4" fmla="*/ 1559459 h 155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0286" h="1559459">
                <a:moveTo>
                  <a:pt x="1394796" y="1549934"/>
                </a:moveTo>
                <a:cubicBezTo>
                  <a:pt x="758208" y="1454684"/>
                  <a:pt x="121621" y="1359434"/>
                  <a:pt x="23196" y="1130834"/>
                </a:cubicBezTo>
                <a:cubicBezTo>
                  <a:pt x="-75229" y="902234"/>
                  <a:pt x="131146" y="345021"/>
                  <a:pt x="804246" y="178334"/>
                </a:cubicBezTo>
                <a:cubicBezTo>
                  <a:pt x="1477346" y="11646"/>
                  <a:pt x="3626821" y="-99478"/>
                  <a:pt x="4061796" y="130709"/>
                </a:cubicBezTo>
                <a:cubicBezTo>
                  <a:pt x="4496771" y="360896"/>
                  <a:pt x="3955433" y="960177"/>
                  <a:pt x="3414096" y="1559459"/>
                </a:cubicBezTo>
              </a:path>
            </a:pathLst>
          </a:custGeom>
          <a:noFill/>
          <a:ln w="15875">
            <a:solidFill>
              <a:schemeClr val="bg1">
                <a:lumMod val="75000"/>
              </a:schemeClr>
            </a:solidFill>
            <a:prstDash val="dash"/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D98873-52D6-EB5A-20C6-BFA703D59C62}"/>
              </a:ext>
            </a:extLst>
          </p:cNvPr>
          <p:cNvSpPr txBox="1"/>
          <p:nvPr/>
        </p:nvSpPr>
        <p:spPr>
          <a:xfrm>
            <a:off x="1863864" y="4997206"/>
            <a:ext cx="847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#9Slide03 SVNAvo" panose="02040603050506020204" pitchFamily="18" charset="0"/>
              </a:rPr>
              <a:t>Tại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sao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tạo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thành</a:t>
            </a:r>
            <a:r>
              <a:rPr lang="en-US" sz="2400" dirty="0">
                <a:latin typeface="#9Slide03 SVNAvo" panose="02040603050506020204" pitchFamily="18" charset="0"/>
              </a:rPr>
              <a:t> MN’M’N </a:t>
            </a:r>
            <a:r>
              <a:rPr lang="en-US" sz="2400" dirty="0" err="1">
                <a:latin typeface="#9Slide03 SVNAvo" panose="02040603050506020204" pitchFamily="18" charset="0"/>
              </a:rPr>
              <a:t>cũng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là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latin typeface="#9Slide03 SVNAvo" panose="02040603050506020204" pitchFamily="18" charset="0"/>
              </a:rPr>
              <a:t>?</a:t>
            </a:r>
          </a:p>
        </p:txBody>
      </p:sp>
      <p:sp>
        <p:nvSpPr>
          <p:cNvPr id="5" name="Mũi tên: Phải 4">
            <a:extLst>
              <a:ext uri="{FF2B5EF4-FFF2-40B4-BE49-F238E27FC236}">
                <a16:creationId xmlns:a16="http://schemas.microsoft.com/office/drawing/2014/main" id="{4414D496-601E-16A1-9469-BDC4C970982E}"/>
              </a:ext>
            </a:extLst>
          </p:cNvPr>
          <p:cNvSpPr/>
          <p:nvPr/>
        </p:nvSpPr>
        <p:spPr>
          <a:xfrm>
            <a:off x="5438295" y="3248025"/>
            <a:ext cx="1181995" cy="180975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oogle Shape;485;p42">
            <a:extLst>
              <a:ext uri="{FF2B5EF4-FFF2-40B4-BE49-F238E27FC236}">
                <a16:creationId xmlns:a16="http://schemas.microsoft.com/office/drawing/2014/main" id="{43B2C2F5-3EEE-3895-5304-5BEA28423AF0}"/>
              </a:ext>
            </a:extLst>
          </p:cNvPr>
          <p:cNvGrpSpPr/>
          <p:nvPr/>
        </p:nvGrpSpPr>
        <p:grpSpPr>
          <a:xfrm flipH="1">
            <a:off x="10334899" y="4871621"/>
            <a:ext cx="1476360" cy="1706212"/>
            <a:chOff x="695533" y="1779153"/>
            <a:chExt cx="2376470" cy="2746459"/>
          </a:xfrm>
        </p:grpSpPr>
        <p:grpSp>
          <p:nvGrpSpPr>
            <p:cNvPr id="10" name="Google Shape;486;p42">
              <a:extLst>
                <a:ext uri="{FF2B5EF4-FFF2-40B4-BE49-F238E27FC236}">
                  <a16:creationId xmlns:a16="http://schemas.microsoft.com/office/drawing/2014/main" id="{3019FB56-9220-3591-896D-FA5301A042AA}"/>
                </a:ext>
              </a:extLst>
            </p:cNvPr>
            <p:cNvGrpSpPr/>
            <p:nvPr/>
          </p:nvGrpSpPr>
          <p:grpSpPr>
            <a:xfrm>
              <a:off x="695533" y="1779153"/>
              <a:ext cx="2376470" cy="2746459"/>
              <a:chOff x="3945125" y="624600"/>
              <a:chExt cx="1326525" cy="1533050"/>
            </a:xfrm>
          </p:grpSpPr>
          <p:sp>
            <p:nvSpPr>
              <p:cNvPr id="28" name="Google Shape;487;p42">
                <a:extLst>
                  <a:ext uri="{FF2B5EF4-FFF2-40B4-BE49-F238E27FC236}">
                    <a16:creationId xmlns:a16="http://schemas.microsoft.com/office/drawing/2014/main" id="{FF2B0563-6CC6-1AA1-1BB3-95C81237F5DB}"/>
                  </a:ext>
                </a:extLst>
              </p:cNvPr>
              <p:cNvSpPr/>
              <p:nvPr/>
            </p:nvSpPr>
            <p:spPr>
              <a:xfrm>
                <a:off x="3945125" y="624600"/>
                <a:ext cx="1326525" cy="1533050"/>
              </a:xfrm>
              <a:custGeom>
                <a:avLst/>
                <a:gdLst/>
                <a:ahLst/>
                <a:cxnLst/>
                <a:rect l="l" t="t" r="r" b="b"/>
                <a:pathLst>
                  <a:path w="53061" h="61322" extrusionOk="0">
                    <a:moveTo>
                      <a:pt x="17459" y="1"/>
                    </a:moveTo>
                    <a:cubicBezTo>
                      <a:pt x="16708" y="1"/>
                      <a:pt x="16008" y="430"/>
                      <a:pt x="15669" y="1090"/>
                    </a:cubicBezTo>
                    <a:cubicBezTo>
                      <a:pt x="15311" y="1787"/>
                      <a:pt x="15436" y="2531"/>
                      <a:pt x="16092" y="3190"/>
                    </a:cubicBezTo>
                    <a:cubicBezTo>
                      <a:pt x="16440" y="3540"/>
                      <a:pt x="16861" y="3817"/>
                      <a:pt x="17256" y="4118"/>
                    </a:cubicBezTo>
                    <a:cubicBezTo>
                      <a:pt x="17574" y="4361"/>
                      <a:pt x="18009" y="4431"/>
                      <a:pt x="18296" y="4821"/>
                    </a:cubicBezTo>
                    <a:cubicBezTo>
                      <a:pt x="18225" y="5051"/>
                      <a:pt x="18157" y="5310"/>
                      <a:pt x="18066" y="5561"/>
                    </a:cubicBezTo>
                    <a:cubicBezTo>
                      <a:pt x="17063" y="8336"/>
                      <a:pt x="15709" y="10947"/>
                      <a:pt x="14363" y="13561"/>
                    </a:cubicBezTo>
                    <a:cubicBezTo>
                      <a:pt x="13778" y="14695"/>
                      <a:pt x="12986" y="15679"/>
                      <a:pt x="12105" y="16604"/>
                    </a:cubicBezTo>
                    <a:cubicBezTo>
                      <a:pt x="10886" y="17882"/>
                      <a:pt x="9603" y="19097"/>
                      <a:pt x="8261" y="20243"/>
                    </a:cubicBezTo>
                    <a:cubicBezTo>
                      <a:pt x="5174" y="22878"/>
                      <a:pt x="2913" y="26120"/>
                      <a:pt x="1184" y="29760"/>
                    </a:cubicBezTo>
                    <a:cubicBezTo>
                      <a:pt x="756" y="30660"/>
                      <a:pt x="374" y="31578"/>
                      <a:pt x="134" y="32550"/>
                    </a:cubicBezTo>
                    <a:cubicBezTo>
                      <a:pt x="58" y="32861"/>
                      <a:pt x="0" y="33167"/>
                      <a:pt x="60" y="33488"/>
                    </a:cubicBezTo>
                    <a:cubicBezTo>
                      <a:pt x="123" y="33825"/>
                      <a:pt x="404" y="34055"/>
                      <a:pt x="729" y="34055"/>
                    </a:cubicBezTo>
                    <a:cubicBezTo>
                      <a:pt x="770" y="34055"/>
                      <a:pt x="813" y="34051"/>
                      <a:pt x="855" y="34043"/>
                    </a:cubicBezTo>
                    <a:cubicBezTo>
                      <a:pt x="1150" y="33991"/>
                      <a:pt x="1406" y="33762"/>
                      <a:pt x="1741" y="33762"/>
                    </a:cubicBezTo>
                    <a:cubicBezTo>
                      <a:pt x="1779" y="33762"/>
                      <a:pt x="1818" y="33765"/>
                      <a:pt x="1858" y="33771"/>
                    </a:cubicBezTo>
                    <a:cubicBezTo>
                      <a:pt x="1858" y="34063"/>
                      <a:pt x="1842" y="34287"/>
                      <a:pt x="1860" y="34509"/>
                    </a:cubicBezTo>
                    <a:cubicBezTo>
                      <a:pt x="1905" y="35032"/>
                      <a:pt x="2139" y="35295"/>
                      <a:pt x="2536" y="35295"/>
                    </a:cubicBezTo>
                    <a:cubicBezTo>
                      <a:pt x="2666" y="35295"/>
                      <a:pt x="2814" y="35267"/>
                      <a:pt x="2977" y="35210"/>
                    </a:cubicBezTo>
                    <a:cubicBezTo>
                      <a:pt x="3350" y="35082"/>
                      <a:pt x="3608" y="34708"/>
                      <a:pt x="4089" y="34700"/>
                    </a:cubicBezTo>
                    <a:cubicBezTo>
                      <a:pt x="4119" y="34930"/>
                      <a:pt x="4125" y="35152"/>
                      <a:pt x="4181" y="35358"/>
                    </a:cubicBezTo>
                    <a:cubicBezTo>
                      <a:pt x="4303" y="35799"/>
                      <a:pt x="4557" y="36030"/>
                      <a:pt x="4874" y="36030"/>
                    </a:cubicBezTo>
                    <a:cubicBezTo>
                      <a:pt x="5039" y="36030"/>
                      <a:pt x="5221" y="35968"/>
                      <a:pt x="5411" y="35841"/>
                    </a:cubicBezTo>
                    <a:cubicBezTo>
                      <a:pt x="5836" y="35557"/>
                      <a:pt x="6144" y="35163"/>
                      <a:pt x="6402" y="34738"/>
                    </a:cubicBezTo>
                    <a:cubicBezTo>
                      <a:pt x="6964" y="33810"/>
                      <a:pt x="7515" y="32873"/>
                      <a:pt x="8040" y="31924"/>
                    </a:cubicBezTo>
                    <a:cubicBezTo>
                      <a:pt x="8897" y="30376"/>
                      <a:pt x="9821" y="28876"/>
                      <a:pt x="10962" y="27517"/>
                    </a:cubicBezTo>
                    <a:cubicBezTo>
                      <a:pt x="11102" y="27349"/>
                      <a:pt x="11201" y="27124"/>
                      <a:pt x="11554" y="27088"/>
                    </a:cubicBezTo>
                    <a:cubicBezTo>
                      <a:pt x="11571" y="27233"/>
                      <a:pt x="11606" y="27325"/>
                      <a:pt x="11589" y="27406"/>
                    </a:cubicBezTo>
                    <a:cubicBezTo>
                      <a:pt x="10897" y="30549"/>
                      <a:pt x="10513" y="33734"/>
                      <a:pt x="10191" y="36934"/>
                    </a:cubicBezTo>
                    <a:cubicBezTo>
                      <a:pt x="9648" y="42334"/>
                      <a:pt x="9919" y="47691"/>
                      <a:pt x="10871" y="53022"/>
                    </a:cubicBezTo>
                    <a:cubicBezTo>
                      <a:pt x="11197" y="54852"/>
                      <a:pt x="11741" y="56620"/>
                      <a:pt x="12546" y="58311"/>
                    </a:cubicBezTo>
                    <a:cubicBezTo>
                      <a:pt x="13289" y="59873"/>
                      <a:pt x="14418" y="60810"/>
                      <a:pt x="16175" y="60970"/>
                    </a:cubicBezTo>
                    <a:cubicBezTo>
                      <a:pt x="17084" y="61053"/>
                      <a:pt x="17990" y="61165"/>
                      <a:pt x="18901" y="61165"/>
                    </a:cubicBezTo>
                    <a:cubicBezTo>
                      <a:pt x="19299" y="61165"/>
                      <a:pt x="19698" y="61144"/>
                      <a:pt x="20099" y="61089"/>
                    </a:cubicBezTo>
                    <a:cubicBezTo>
                      <a:pt x="20922" y="60976"/>
                      <a:pt x="21407" y="60484"/>
                      <a:pt x="21609" y="59725"/>
                    </a:cubicBezTo>
                    <a:cubicBezTo>
                      <a:pt x="21796" y="59022"/>
                      <a:pt x="21592" y="58368"/>
                      <a:pt x="21117" y="57831"/>
                    </a:cubicBezTo>
                    <a:cubicBezTo>
                      <a:pt x="20851" y="57530"/>
                      <a:pt x="20512" y="57292"/>
                      <a:pt x="20199" y="57032"/>
                    </a:cubicBezTo>
                    <a:cubicBezTo>
                      <a:pt x="19766" y="56673"/>
                      <a:pt x="19731" y="56648"/>
                      <a:pt x="19922" y="56121"/>
                    </a:cubicBezTo>
                    <a:cubicBezTo>
                      <a:pt x="20584" y="54292"/>
                      <a:pt x="21263" y="52470"/>
                      <a:pt x="21944" y="50648"/>
                    </a:cubicBezTo>
                    <a:cubicBezTo>
                      <a:pt x="22150" y="50097"/>
                      <a:pt x="22386" y="49557"/>
                      <a:pt x="22601" y="49011"/>
                    </a:cubicBezTo>
                    <a:cubicBezTo>
                      <a:pt x="22742" y="48650"/>
                      <a:pt x="22984" y="48497"/>
                      <a:pt x="23353" y="48497"/>
                    </a:cubicBezTo>
                    <a:cubicBezTo>
                      <a:pt x="23383" y="48497"/>
                      <a:pt x="23414" y="48498"/>
                      <a:pt x="23446" y="48500"/>
                    </a:cubicBezTo>
                    <a:cubicBezTo>
                      <a:pt x="24575" y="48570"/>
                      <a:pt x="25706" y="48605"/>
                      <a:pt x="26837" y="48665"/>
                    </a:cubicBezTo>
                    <a:cubicBezTo>
                      <a:pt x="27379" y="48693"/>
                      <a:pt x="27920" y="48734"/>
                      <a:pt x="28461" y="48790"/>
                    </a:cubicBezTo>
                    <a:cubicBezTo>
                      <a:pt x="29041" y="48850"/>
                      <a:pt x="29126" y="48944"/>
                      <a:pt x="29228" y="49539"/>
                    </a:cubicBezTo>
                    <a:cubicBezTo>
                      <a:pt x="29250" y="49671"/>
                      <a:pt x="29262" y="49808"/>
                      <a:pt x="29274" y="49943"/>
                    </a:cubicBezTo>
                    <a:cubicBezTo>
                      <a:pt x="29499" y="52103"/>
                      <a:pt x="29713" y="54265"/>
                      <a:pt x="29955" y="56423"/>
                    </a:cubicBezTo>
                    <a:cubicBezTo>
                      <a:pt x="29999" y="56823"/>
                      <a:pt x="29934" y="57116"/>
                      <a:pt x="29602" y="57367"/>
                    </a:cubicBezTo>
                    <a:cubicBezTo>
                      <a:pt x="29202" y="57668"/>
                      <a:pt x="28870" y="58050"/>
                      <a:pt x="28631" y="58491"/>
                    </a:cubicBezTo>
                    <a:cubicBezTo>
                      <a:pt x="28076" y="59516"/>
                      <a:pt x="28429" y="60500"/>
                      <a:pt x="29503" y="60926"/>
                    </a:cubicBezTo>
                    <a:cubicBezTo>
                      <a:pt x="29712" y="61009"/>
                      <a:pt x="29938" y="61044"/>
                      <a:pt x="30157" y="61098"/>
                    </a:cubicBezTo>
                    <a:cubicBezTo>
                      <a:pt x="30904" y="61289"/>
                      <a:pt x="31664" y="61321"/>
                      <a:pt x="32429" y="61321"/>
                    </a:cubicBezTo>
                    <a:cubicBezTo>
                      <a:pt x="32526" y="61321"/>
                      <a:pt x="32623" y="61321"/>
                      <a:pt x="32720" y="61320"/>
                    </a:cubicBezTo>
                    <a:cubicBezTo>
                      <a:pt x="33666" y="61313"/>
                      <a:pt x="34488" y="60976"/>
                      <a:pt x="35221" y="60404"/>
                    </a:cubicBezTo>
                    <a:cubicBezTo>
                      <a:pt x="35871" y="59899"/>
                      <a:pt x="36402" y="59284"/>
                      <a:pt x="36825" y="58577"/>
                    </a:cubicBezTo>
                    <a:cubicBezTo>
                      <a:pt x="37080" y="58151"/>
                      <a:pt x="37327" y="57718"/>
                      <a:pt x="37599" y="57302"/>
                    </a:cubicBezTo>
                    <a:cubicBezTo>
                      <a:pt x="38244" y="56307"/>
                      <a:pt x="38703" y="55234"/>
                      <a:pt x="39086" y="54114"/>
                    </a:cubicBezTo>
                    <a:cubicBezTo>
                      <a:pt x="40523" y="49917"/>
                      <a:pt x="41061" y="45576"/>
                      <a:pt x="41225" y="41173"/>
                    </a:cubicBezTo>
                    <a:cubicBezTo>
                      <a:pt x="41290" y="39494"/>
                      <a:pt x="41154" y="37826"/>
                      <a:pt x="41011" y="36157"/>
                    </a:cubicBezTo>
                    <a:cubicBezTo>
                      <a:pt x="40774" y="33403"/>
                      <a:pt x="40456" y="30665"/>
                      <a:pt x="39742" y="27986"/>
                    </a:cubicBezTo>
                    <a:cubicBezTo>
                      <a:pt x="39685" y="27770"/>
                      <a:pt x="39591" y="27555"/>
                      <a:pt x="39704" y="27328"/>
                    </a:cubicBezTo>
                    <a:cubicBezTo>
                      <a:pt x="39747" y="27315"/>
                      <a:pt x="39787" y="27309"/>
                      <a:pt x="39825" y="27309"/>
                    </a:cubicBezTo>
                    <a:cubicBezTo>
                      <a:pt x="40016" y="27309"/>
                      <a:pt x="40145" y="27456"/>
                      <a:pt x="40270" y="27577"/>
                    </a:cubicBezTo>
                    <a:cubicBezTo>
                      <a:pt x="41056" y="28338"/>
                      <a:pt x="41885" y="28683"/>
                      <a:pt x="42750" y="28683"/>
                    </a:cubicBezTo>
                    <a:cubicBezTo>
                      <a:pt x="43435" y="28683"/>
                      <a:pt x="44143" y="28467"/>
                      <a:pt x="44872" y="28068"/>
                    </a:cubicBezTo>
                    <a:cubicBezTo>
                      <a:pt x="45070" y="27959"/>
                      <a:pt x="45277" y="27867"/>
                      <a:pt x="45475" y="27760"/>
                    </a:cubicBezTo>
                    <a:cubicBezTo>
                      <a:pt x="47433" y="26698"/>
                      <a:pt x="49258" y="25444"/>
                      <a:pt x="50891" y="23925"/>
                    </a:cubicBezTo>
                    <a:cubicBezTo>
                      <a:pt x="51388" y="23464"/>
                      <a:pt x="51846" y="22959"/>
                      <a:pt x="52286" y="22445"/>
                    </a:cubicBezTo>
                    <a:cubicBezTo>
                      <a:pt x="52517" y="22173"/>
                      <a:pt x="52704" y="21851"/>
                      <a:pt x="52850" y="21524"/>
                    </a:cubicBezTo>
                    <a:cubicBezTo>
                      <a:pt x="53061" y="21054"/>
                      <a:pt x="52864" y="20650"/>
                      <a:pt x="52396" y="20400"/>
                    </a:cubicBezTo>
                    <a:cubicBezTo>
                      <a:pt x="52118" y="20253"/>
                      <a:pt x="51761" y="20367"/>
                      <a:pt x="51499" y="20095"/>
                    </a:cubicBezTo>
                    <a:cubicBezTo>
                      <a:pt x="51591" y="19901"/>
                      <a:pt x="51707" y="19706"/>
                      <a:pt x="51777" y="19497"/>
                    </a:cubicBezTo>
                    <a:cubicBezTo>
                      <a:pt x="51940" y="19009"/>
                      <a:pt x="51782" y="18676"/>
                      <a:pt x="51335" y="18528"/>
                    </a:cubicBezTo>
                    <a:cubicBezTo>
                      <a:pt x="51218" y="18490"/>
                      <a:pt x="51093" y="18447"/>
                      <a:pt x="50974" y="18447"/>
                    </a:cubicBezTo>
                    <a:cubicBezTo>
                      <a:pt x="50962" y="18447"/>
                      <a:pt x="50950" y="18447"/>
                      <a:pt x="50939" y="18448"/>
                    </a:cubicBezTo>
                    <a:cubicBezTo>
                      <a:pt x="50863" y="18455"/>
                      <a:pt x="50791" y="18459"/>
                      <a:pt x="50724" y="18459"/>
                    </a:cubicBezTo>
                    <a:cubicBezTo>
                      <a:pt x="50340" y="18459"/>
                      <a:pt x="50107" y="18327"/>
                      <a:pt x="50135" y="17760"/>
                    </a:cubicBezTo>
                    <a:cubicBezTo>
                      <a:pt x="50150" y="17483"/>
                      <a:pt x="49851" y="17312"/>
                      <a:pt x="49526" y="17312"/>
                    </a:cubicBezTo>
                    <a:cubicBezTo>
                      <a:pt x="49444" y="17312"/>
                      <a:pt x="49361" y="17323"/>
                      <a:pt x="49281" y="17345"/>
                    </a:cubicBezTo>
                    <a:cubicBezTo>
                      <a:pt x="48747" y="17495"/>
                      <a:pt x="48295" y="17803"/>
                      <a:pt x="47877" y="18151"/>
                    </a:cubicBezTo>
                    <a:cubicBezTo>
                      <a:pt x="46938" y="18932"/>
                      <a:pt x="46015" y="19735"/>
                      <a:pt x="45078" y="20518"/>
                    </a:cubicBezTo>
                    <a:cubicBezTo>
                      <a:pt x="44696" y="20837"/>
                      <a:pt x="44294" y="21131"/>
                      <a:pt x="43894" y="21427"/>
                    </a:cubicBezTo>
                    <a:cubicBezTo>
                      <a:pt x="43738" y="21543"/>
                      <a:pt x="43579" y="21596"/>
                      <a:pt x="43411" y="21596"/>
                    </a:cubicBezTo>
                    <a:cubicBezTo>
                      <a:pt x="43280" y="21596"/>
                      <a:pt x="43145" y="21564"/>
                      <a:pt x="43002" y="21503"/>
                    </a:cubicBezTo>
                    <a:cubicBezTo>
                      <a:pt x="42112" y="21128"/>
                      <a:pt x="41329" y="20585"/>
                      <a:pt x="40649" y="19919"/>
                    </a:cubicBezTo>
                    <a:cubicBezTo>
                      <a:pt x="39484" y="18780"/>
                      <a:pt x="38372" y="17588"/>
                      <a:pt x="37233" y="16424"/>
                    </a:cubicBezTo>
                    <a:cubicBezTo>
                      <a:pt x="36867" y="16049"/>
                      <a:pt x="36719" y="15594"/>
                      <a:pt x="36649" y="15085"/>
                    </a:cubicBezTo>
                    <a:cubicBezTo>
                      <a:pt x="36533" y="14234"/>
                      <a:pt x="36392" y="13385"/>
                      <a:pt x="36239" y="12540"/>
                    </a:cubicBezTo>
                    <a:cubicBezTo>
                      <a:pt x="35825" y="10267"/>
                      <a:pt x="35329" y="8016"/>
                      <a:pt x="34538" y="5840"/>
                    </a:cubicBezTo>
                    <a:cubicBezTo>
                      <a:pt x="34354" y="5331"/>
                      <a:pt x="34492" y="5002"/>
                      <a:pt x="34880" y="4659"/>
                    </a:cubicBezTo>
                    <a:cubicBezTo>
                      <a:pt x="35282" y="4302"/>
                      <a:pt x="35649" y="3891"/>
                      <a:pt x="35973" y="3460"/>
                    </a:cubicBezTo>
                    <a:cubicBezTo>
                      <a:pt x="36332" y="2980"/>
                      <a:pt x="36511" y="2418"/>
                      <a:pt x="36475" y="1804"/>
                    </a:cubicBezTo>
                    <a:cubicBezTo>
                      <a:pt x="36415" y="813"/>
                      <a:pt x="35781" y="206"/>
                      <a:pt x="34811" y="206"/>
                    </a:cubicBezTo>
                    <a:cubicBezTo>
                      <a:pt x="34768" y="206"/>
                      <a:pt x="34725" y="207"/>
                      <a:pt x="34682" y="210"/>
                    </a:cubicBezTo>
                    <a:cubicBezTo>
                      <a:pt x="34068" y="242"/>
                      <a:pt x="33541" y="504"/>
                      <a:pt x="33085" y="887"/>
                    </a:cubicBezTo>
                    <a:cubicBezTo>
                      <a:pt x="32704" y="1207"/>
                      <a:pt x="32364" y="1573"/>
                      <a:pt x="32011" y="1922"/>
                    </a:cubicBezTo>
                    <a:cubicBezTo>
                      <a:pt x="31894" y="2038"/>
                      <a:pt x="31767" y="2097"/>
                      <a:pt x="31630" y="2097"/>
                    </a:cubicBezTo>
                    <a:cubicBezTo>
                      <a:pt x="31555" y="2097"/>
                      <a:pt x="31477" y="2079"/>
                      <a:pt x="31395" y="2043"/>
                    </a:cubicBezTo>
                    <a:cubicBezTo>
                      <a:pt x="31230" y="1971"/>
                      <a:pt x="31074" y="1876"/>
                      <a:pt x="30908" y="1802"/>
                    </a:cubicBezTo>
                    <a:cubicBezTo>
                      <a:pt x="29301" y="1080"/>
                      <a:pt x="27645" y="731"/>
                      <a:pt x="25942" y="731"/>
                    </a:cubicBezTo>
                    <a:cubicBezTo>
                      <a:pt x="25305" y="731"/>
                      <a:pt x="24662" y="780"/>
                      <a:pt x="24013" y="876"/>
                    </a:cubicBezTo>
                    <a:cubicBezTo>
                      <a:pt x="23118" y="1010"/>
                      <a:pt x="22217" y="1143"/>
                      <a:pt x="21375" y="1487"/>
                    </a:cubicBezTo>
                    <a:cubicBezTo>
                      <a:pt x="21169" y="1571"/>
                      <a:pt x="20982" y="1613"/>
                      <a:pt x="20808" y="1613"/>
                    </a:cubicBezTo>
                    <a:cubicBezTo>
                      <a:pt x="20449" y="1613"/>
                      <a:pt x="20146" y="1435"/>
                      <a:pt x="19842" y="1091"/>
                    </a:cubicBezTo>
                    <a:cubicBezTo>
                      <a:pt x="19287" y="462"/>
                      <a:pt x="18537" y="120"/>
                      <a:pt x="17702" y="16"/>
                    </a:cubicBezTo>
                    <a:cubicBezTo>
                      <a:pt x="17621" y="6"/>
                      <a:pt x="17539" y="1"/>
                      <a:pt x="174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88;p42">
                <a:extLst>
                  <a:ext uri="{FF2B5EF4-FFF2-40B4-BE49-F238E27FC236}">
                    <a16:creationId xmlns:a16="http://schemas.microsoft.com/office/drawing/2014/main" id="{DF686443-0E69-053D-A6B9-8D0E26896011}"/>
                  </a:ext>
                </a:extLst>
              </p:cNvPr>
              <p:cNvSpPr/>
              <p:nvPr/>
            </p:nvSpPr>
            <p:spPr>
              <a:xfrm>
                <a:off x="4414900" y="1158900"/>
                <a:ext cx="396575" cy="50717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20287" extrusionOk="0">
                    <a:moveTo>
                      <a:pt x="7337" y="1"/>
                    </a:moveTo>
                    <a:cubicBezTo>
                      <a:pt x="6553" y="1"/>
                      <a:pt x="5760" y="95"/>
                      <a:pt x="4959" y="288"/>
                    </a:cubicBezTo>
                    <a:cubicBezTo>
                      <a:pt x="3765" y="572"/>
                      <a:pt x="2821" y="1276"/>
                      <a:pt x="2245" y="2379"/>
                    </a:cubicBezTo>
                    <a:cubicBezTo>
                      <a:pt x="952" y="4851"/>
                      <a:pt x="0" y="7421"/>
                      <a:pt x="199" y="10280"/>
                    </a:cubicBezTo>
                    <a:cubicBezTo>
                      <a:pt x="199" y="10913"/>
                      <a:pt x="158" y="11549"/>
                      <a:pt x="209" y="12179"/>
                    </a:cubicBezTo>
                    <a:cubicBezTo>
                      <a:pt x="325" y="13628"/>
                      <a:pt x="618" y="15043"/>
                      <a:pt x="1220" y="16377"/>
                    </a:cubicBezTo>
                    <a:cubicBezTo>
                      <a:pt x="2313" y="18802"/>
                      <a:pt x="4678" y="20287"/>
                      <a:pt x="7272" y="20287"/>
                    </a:cubicBezTo>
                    <a:cubicBezTo>
                      <a:pt x="7576" y="20287"/>
                      <a:pt x="7883" y="20266"/>
                      <a:pt x="8192" y="20225"/>
                    </a:cubicBezTo>
                    <a:cubicBezTo>
                      <a:pt x="10285" y="19943"/>
                      <a:pt x="11956" y="18953"/>
                      <a:pt x="13142" y="17222"/>
                    </a:cubicBezTo>
                    <a:cubicBezTo>
                      <a:pt x="14960" y="14573"/>
                      <a:pt x="15863" y="11625"/>
                      <a:pt x="15771" y="8403"/>
                    </a:cubicBezTo>
                    <a:cubicBezTo>
                      <a:pt x="15716" y="6455"/>
                      <a:pt x="15107" y="4676"/>
                      <a:pt x="14005" y="3067"/>
                    </a:cubicBezTo>
                    <a:cubicBezTo>
                      <a:pt x="13434" y="2233"/>
                      <a:pt x="12731" y="1520"/>
                      <a:pt x="11822" y="1075"/>
                    </a:cubicBezTo>
                    <a:cubicBezTo>
                      <a:pt x="10373" y="365"/>
                      <a:pt x="8874" y="1"/>
                      <a:pt x="7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89;p42">
                <a:extLst>
                  <a:ext uri="{FF2B5EF4-FFF2-40B4-BE49-F238E27FC236}">
                    <a16:creationId xmlns:a16="http://schemas.microsoft.com/office/drawing/2014/main" id="{A4E0D88A-F3BF-C750-969B-98D65863DEA7}"/>
                  </a:ext>
                </a:extLst>
              </p:cNvPr>
              <p:cNvSpPr/>
              <p:nvPr/>
            </p:nvSpPr>
            <p:spPr>
              <a:xfrm>
                <a:off x="4264400" y="1554700"/>
                <a:ext cx="300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2935" extrusionOk="0">
                    <a:moveTo>
                      <a:pt x="776" y="1"/>
                    </a:moveTo>
                    <a:cubicBezTo>
                      <a:pt x="764" y="1"/>
                      <a:pt x="752" y="2"/>
                      <a:pt x="740" y="3"/>
                    </a:cubicBezTo>
                    <a:cubicBezTo>
                      <a:pt x="470" y="31"/>
                      <a:pt x="344" y="226"/>
                      <a:pt x="306" y="449"/>
                    </a:cubicBezTo>
                    <a:cubicBezTo>
                      <a:pt x="192" y="1117"/>
                      <a:pt x="88" y="1786"/>
                      <a:pt x="23" y="2460"/>
                    </a:cubicBezTo>
                    <a:cubicBezTo>
                      <a:pt x="1" y="2690"/>
                      <a:pt x="164" y="2898"/>
                      <a:pt x="419" y="2930"/>
                    </a:cubicBezTo>
                    <a:cubicBezTo>
                      <a:pt x="441" y="2933"/>
                      <a:pt x="462" y="2934"/>
                      <a:pt x="483" y="2934"/>
                    </a:cubicBezTo>
                    <a:cubicBezTo>
                      <a:pt x="710" y="2934"/>
                      <a:pt x="870" y="2774"/>
                      <a:pt x="911" y="2562"/>
                    </a:cubicBezTo>
                    <a:cubicBezTo>
                      <a:pt x="1031" y="1943"/>
                      <a:pt x="1110" y="1315"/>
                      <a:pt x="1201" y="723"/>
                    </a:cubicBezTo>
                    <a:cubicBezTo>
                      <a:pt x="1201" y="644"/>
                      <a:pt x="1201" y="598"/>
                      <a:pt x="1201" y="554"/>
                    </a:cubicBezTo>
                    <a:cubicBezTo>
                      <a:pt x="1200" y="248"/>
                      <a:pt x="1005" y="1"/>
                      <a:pt x="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90;p42">
                <a:extLst>
                  <a:ext uri="{FF2B5EF4-FFF2-40B4-BE49-F238E27FC236}">
                    <a16:creationId xmlns:a16="http://schemas.microsoft.com/office/drawing/2014/main" id="{47041088-849E-24CF-7FDF-1E485341B8C9}"/>
                  </a:ext>
                </a:extLst>
              </p:cNvPr>
              <p:cNvSpPr/>
              <p:nvPr/>
            </p:nvSpPr>
            <p:spPr>
              <a:xfrm>
                <a:off x="4332550" y="1343350"/>
                <a:ext cx="29300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584" extrusionOk="0">
                    <a:moveTo>
                      <a:pt x="729" y="0"/>
                    </a:moveTo>
                    <a:cubicBezTo>
                      <a:pt x="528" y="0"/>
                      <a:pt x="385" y="150"/>
                      <a:pt x="325" y="339"/>
                    </a:cubicBezTo>
                    <a:cubicBezTo>
                      <a:pt x="207" y="727"/>
                      <a:pt x="113" y="1123"/>
                      <a:pt x="49" y="1524"/>
                    </a:cubicBezTo>
                    <a:cubicBezTo>
                      <a:pt x="6" y="1788"/>
                      <a:pt x="1" y="2057"/>
                      <a:pt x="33" y="2323"/>
                    </a:cubicBezTo>
                    <a:cubicBezTo>
                      <a:pt x="45" y="2422"/>
                      <a:pt x="200" y="2550"/>
                      <a:pt x="311" y="2577"/>
                    </a:cubicBezTo>
                    <a:cubicBezTo>
                      <a:pt x="330" y="2582"/>
                      <a:pt x="351" y="2584"/>
                      <a:pt x="372" y="2584"/>
                    </a:cubicBezTo>
                    <a:cubicBezTo>
                      <a:pt x="475" y="2584"/>
                      <a:pt x="602" y="2535"/>
                      <a:pt x="666" y="2468"/>
                    </a:cubicBezTo>
                    <a:cubicBezTo>
                      <a:pt x="784" y="2344"/>
                      <a:pt x="890" y="2177"/>
                      <a:pt x="928" y="2009"/>
                    </a:cubicBezTo>
                    <a:cubicBezTo>
                      <a:pt x="1027" y="1570"/>
                      <a:pt x="1084" y="1121"/>
                      <a:pt x="1166" y="629"/>
                    </a:cubicBezTo>
                    <a:cubicBezTo>
                      <a:pt x="1170" y="600"/>
                      <a:pt x="1172" y="570"/>
                      <a:pt x="1172" y="541"/>
                    </a:cubicBezTo>
                    <a:cubicBezTo>
                      <a:pt x="1168" y="300"/>
                      <a:pt x="1092" y="81"/>
                      <a:pt x="843" y="15"/>
                    </a:cubicBezTo>
                    <a:cubicBezTo>
                      <a:pt x="803" y="5"/>
                      <a:pt x="765" y="0"/>
                      <a:pt x="7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91;p42">
                <a:extLst>
                  <a:ext uri="{FF2B5EF4-FFF2-40B4-BE49-F238E27FC236}">
                    <a16:creationId xmlns:a16="http://schemas.microsoft.com/office/drawing/2014/main" id="{DE78A281-13F9-FF5B-4F84-6D03BDB9F34D}"/>
                  </a:ext>
                </a:extLst>
              </p:cNvPr>
              <p:cNvSpPr/>
              <p:nvPr/>
            </p:nvSpPr>
            <p:spPr>
              <a:xfrm>
                <a:off x="4361250" y="1653600"/>
                <a:ext cx="2650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2621" extrusionOk="0">
                    <a:moveTo>
                      <a:pt x="648" y="0"/>
                    </a:moveTo>
                    <a:cubicBezTo>
                      <a:pt x="471" y="0"/>
                      <a:pt x="295" y="82"/>
                      <a:pt x="269" y="232"/>
                    </a:cubicBezTo>
                    <a:cubicBezTo>
                      <a:pt x="155" y="886"/>
                      <a:pt x="63" y="1546"/>
                      <a:pt x="15" y="2209"/>
                    </a:cubicBezTo>
                    <a:cubicBezTo>
                      <a:pt x="0" y="2429"/>
                      <a:pt x="191" y="2617"/>
                      <a:pt x="453" y="2620"/>
                    </a:cubicBezTo>
                    <a:cubicBezTo>
                      <a:pt x="455" y="2620"/>
                      <a:pt x="457" y="2620"/>
                      <a:pt x="459" y="2620"/>
                    </a:cubicBezTo>
                    <a:cubicBezTo>
                      <a:pt x="716" y="2620"/>
                      <a:pt x="868" y="2439"/>
                      <a:pt x="906" y="2214"/>
                    </a:cubicBezTo>
                    <a:cubicBezTo>
                      <a:pt x="973" y="1820"/>
                      <a:pt x="994" y="1420"/>
                      <a:pt x="1040" y="973"/>
                    </a:cubicBezTo>
                    <a:cubicBezTo>
                      <a:pt x="1040" y="799"/>
                      <a:pt x="1060" y="575"/>
                      <a:pt x="1035" y="357"/>
                    </a:cubicBezTo>
                    <a:cubicBezTo>
                      <a:pt x="1014" y="176"/>
                      <a:pt x="915" y="21"/>
                      <a:pt x="702" y="3"/>
                    </a:cubicBezTo>
                    <a:cubicBezTo>
                      <a:pt x="684" y="1"/>
                      <a:pt x="666" y="0"/>
                      <a:pt x="6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92;p42">
                <a:extLst>
                  <a:ext uri="{FF2B5EF4-FFF2-40B4-BE49-F238E27FC236}">
                    <a16:creationId xmlns:a16="http://schemas.microsoft.com/office/drawing/2014/main" id="{356738BC-EF29-27FC-CBD3-7A974C45E406}"/>
                  </a:ext>
                </a:extLst>
              </p:cNvPr>
              <p:cNvSpPr/>
              <p:nvPr/>
            </p:nvSpPr>
            <p:spPr>
              <a:xfrm>
                <a:off x="4273400" y="1130975"/>
                <a:ext cx="2685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2736" extrusionOk="0">
                    <a:moveTo>
                      <a:pt x="636" y="1"/>
                    </a:moveTo>
                    <a:cubicBezTo>
                      <a:pt x="426" y="1"/>
                      <a:pt x="259" y="145"/>
                      <a:pt x="221" y="352"/>
                    </a:cubicBezTo>
                    <a:cubicBezTo>
                      <a:pt x="96" y="1011"/>
                      <a:pt x="0" y="1679"/>
                      <a:pt x="55" y="2356"/>
                    </a:cubicBezTo>
                    <a:cubicBezTo>
                      <a:pt x="69" y="2545"/>
                      <a:pt x="194" y="2701"/>
                      <a:pt x="385" y="2729"/>
                    </a:cubicBezTo>
                    <a:cubicBezTo>
                      <a:pt x="414" y="2734"/>
                      <a:pt x="442" y="2736"/>
                      <a:pt x="469" y="2736"/>
                    </a:cubicBezTo>
                    <a:cubicBezTo>
                      <a:pt x="682" y="2736"/>
                      <a:pt x="848" y="2607"/>
                      <a:pt x="890" y="2392"/>
                    </a:cubicBezTo>
                    <a:cubicBezTo>
                      <a:pt x="965" y="1997"/>
                      <a:pt x="989" y="1590"/>
                      <a:pt x="1035" y="1190"/>
                    </a:cubicBezTo>
                    <a:lnTo>
                      <a:pt x="1022" y="1188"/>
                    </a:lnTo>
                    <a:cubicBezTo>
                      <a:pt x="1040" y="964"/>
                      <a:pt x="1074" y="739"/>
                      <a:pt x="1073" y="516"/>
                    </a:cubicBezTo>
                    <a:cubicBezTo>
                      <a:pt x="1071" y="278"/>
                      <a:pt x="976" y="56"/>
                      <a:pt x="724" y="9"/>
                    </a:cubicBezTo>
                    <a:cubicBezTo>
                      <a:pt x="694" y="3"/>
                      <a:pt x="665" y="1"/>
                      <a:pt x="6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93;p42">
                <a:extLst>
                  <a:ext uri="{FF2B5EF4-FFF2-40B4-BE49-F238E27FC236}">
                    <a16:creationId xmlns:a16="http://schemas.microsoft.com/office/drawing/2014/main" id="{B3074F5C-71D8-6998-883D-74103A9FBBF3}"/>
                  </a:ext>
                </a:extLst>
              </p:cNvPr>
              <p:cNvSpPr/>
              <p:nvPr/>
            </p:nvSpPr>
            <p:spPr>
              <a:xfrm>
                <a:off x="4731800" y="1821350"/>
                <a:ext cx="2815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309" extrusionOk="0">
                    <a:moveTo>
                      <a:pt x="718" y="1"/>
                    </a:moveTo>
                    <a:cubicBezTo>
                      <a:pt x="554" y="1"/>
                      <a:pt x="407" y="94"/>
                      <a:pt x="362" y="243"/>
                    </a:cubicBezTo>
                    <a:cubicBezTo>
                      <a:pt x="196" y="795"/>
                      <a:pt x="0" y="1348"/>
                      <a:pt x="73" y="1941"/>
                    </a:cubicBezTo>
                    <a:cubicBezTo>
                      <a:pt x="98" y="2138"/>
                      <a:pt x="239" y="2262"/>
                      <a:pt x="420" y="2299"/>
                    </a:cubicBezTo>
                    <a:cubicBezTo>
                      <a:pt x="450" y="2305"/>
                      <a:pt x="478" y="2308"/>
                      <a:pt x="506" y="2308"/>
                    </a:cubicBezTo>
                    <a:cubicBezTo>
                      <a:pt x="656" y="2308"/>
                      <a:pt x="780" y="2223"/>
                      <a:pt x="864" y="2080"/>
                    </a:cubicBezTo>
                    <a:cubicBezTo>
                      <a:pt x="1099" y="1677"/>
                      <a:pt x="1060" y="1217"/>
                      <a:pt x="1115" y="844"/>
                    </a:cubicBezTo>
                    <a:cubicBezTo>
                      <a:pt x="1115" y="646"/>
                      <a:pt x="1126" y="510"/>
                      <a:pt x="1112" y="379"/>
                    </a:cubicBezTo>
                    <a:cubicBezTo>
                      <a:pt x="1091" y="188"/>
                      <a:pt x="990" y="39"/>
                      <a:pt x="791" y="7"/>
                    </a:cubicBezTo>
                    <a:cubicBezTo>
                      <a:pt x="767" y="3"/>
                      <a:pt x="742" y="1"/>
                      <a:pt x="7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94;p42">
                <a:extLst>
                  <a:ext uri="{FF2B5EF4-FFF2-40B4-BE49-F238E27FC236}">
                    <a16:creationId xmlns:a16="http://schemas.microsoft.com/office/drawing/2014/main" id="{CB08E192-7BC2-67E8-9E41-E91C2AB09237}"/>
                  </a:ext>
                </a:extLst>
              </p:cNvPr>
              <p:cNvSpPr/>
              <p:nvPr/>
            </p:nvSpPr>
            <p:spPr>
              <a:xfrm>
                <a:off x="4480575" y="1018350"/>
                <a:ext cx="25925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2020" extrusionOk="0">
                    <a:moveTo>
                      <a:pt x="557" y="0"/>
                    </a:moveTo>
                    <a:cubicBezTo>
                      <a:pt x="369" y="0"/>
                      <a:pt x="261" y="142"/>
                      <a:pt x="195" y="293"/>
                    </a:cubicBezTo>
                    <a:cubicBezTo>
                      <a:pt x="13" y="706"/>
                      <a:pt x="0" y="1151"/>
                      <a:pt x="45" y="1591"/>
                    </a:cubicBezTo>
                    <a:cubicBezTo>
                      <a:pt x="68" y="1821"/>
                      <a:pt x="208" y="2011"/>
                      <a:pt x="463" y="2019"/>
                    </a:cubicBezTo>
                    <a:cubicBezTo>
                      <a:pt x="469" y="2019"/>
                      <a:pt x="475" y="2020"/>
                      <a:pt x="481" y="2020"/>
                    </a:cubicBezTo>
                    <a:cubicBezTo>
                      <a:pt x="731" y="2020"/>
                      <a:pt x="852" y="1823"/>
                      <a:pt x="908" y="1609"/>
                    </a:cubicBezTo>
                    <a:cubicBezTo>
                      <a:pt x="973" y="1354"/>
                      <a:pt x="1000" y="1089"/>
                      <a:pt x="1017" y="993"/>
                    </a:cubicBezTo>
                    <a:cubicBezTo>
                      <a:pt x="1017" y="695"/>
                      <a:pt x="1036" y="559"/>
                      <a:pt x="1012" y="432"/>
                    </a:cubicBezTo>
                    <a:cubicBezTo>
                      <a:pt x="969" y="202"/>
                      <a:pt x="849" y="24"/>
                      <a:pt x="591" y="2"/>
                    </a:cubicBezTo>
                    <a:cubicBezTo>
                      <a:pt x="580" y="1"/>
                      <a:pt x="568" y="0"/>
                      <a:pt x="5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95;p42">
                <a:extLst>
                  <a:ext uri="{FF2B5EF4-FFF2-40B4-BE49-F238E27FC236}">
                    <a16:creationId xmlns:a16="http://schemas.microsoft.com/office/drawing/2014/main" id="{902575A0-89DF-9DBE-8196-AA23924BF405}"/>
                  </a:ext>
                </a:extLst>
              </p:cNvPr>
              <p:cNvSpPr/>
              <p:nvPr/>
            </p:nvSpPr>
            <p:spPr>
              <a:xfrm>
                <a:off x="4866675" y="1459850"/>
                <a:ext cx="2857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092" extrusionOk="0">
                    <a:moveTo>
                      <a:pt x="583" y="0"/>
                    </a:moveTo>
                    <a:cubicBezTo>
                      <a:pt x="367" y="0"/>
                      <a:pt x="242" y="160"/>
                      <a:pt x="198" y="314"/>
                    </a:cubicBezTo>
                    <a:cubicBezTo>
                      <a:pt x="102" y="653"/>
                      <a:pt x="64" y="1008"/>
                      <a:pt x="0" y="1371"/>
                    </a:cubicBezTo>
                    <a:cubicBezTo>
                      <a:pt x="30" y="1538"/>
                      <a:pt x="30" y="1725"/>
                      <a:pt x="99" y="1878"/>
                    </a:cubicBezTo>
                    <a:cubicBezTo>
                      <a:pt x="145" y="1979"/>
                      <a:pt x="289" y="2079"/>
                      <a:pt x="398" y="2090"/>
                    </a:cubicBezTo>
                    <a:cubicBezTo>
                      <a:pt x="408" y="2091"/>
                      <a:pt x="418" y="2092"/>
                      <a:pt x="429" y="2092"/>
                    </a:cubicBezTo>
                    <a:cubicBezTo>
                      <a:pt x="544" y="2092"/>
                      <a:pt x="708" y="2033"/>
                      <a:pt x="745" y="1955"/>
                    </a:cubicBezTo>
                    <a:cubicBezTo>
                      <a:pt x="996" y="1428"/>
                      <a:pt x="1142" y="870"/>
                      <a:pt x="985" y="287"/>
                    </a:cubicBezTo>
                    <a:cubicBezTo>
                      <a:pt x="940" y="121"/>
                      <a:pt x="788" y="0"/>
                      <a:pt x="5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96;p42">
                <a:extLst>
                  <a:ext uri="{FF2B5EF4-FFF2-40B4-BE49-F238E27FC236}">
                    <a16:creationId xmlns:a16="http://schemas.microsoft.com/office/drawing/2014/main" id="{5A09D6AA-CDE5-103B-9A15-222E873C8099}"/>
                  </a:ext>
                </a:extLst>
              </p:cNvPr>
              <p:cNvSpPr/>
              <p:nvPr/>
            </p:nvSpPr>
            <p:spPr>
              <a:xfrm>
                <a:off x="4602225" y="1704800"/>
                <a:ext cx="282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2022" extrusionOk="0">
                    <a:moveTo>
                      <a:pt x="647" y="1"/>
                    </a:moveTo>
                    <a:cubicBezTo>
                      <a:pt x="580" y="1"/>
                      <a:pt x="520" y="18"/>
                      <a:pt x="483" y="56"/>
                    </a:cubicBezTo>
                    <a:cubicBezTo>
                      <a:pt x="165" y="388"/>
                      <a:pt x="1" y="1364"/>
                      <a:pt x="214" y="1795"/>
                    </a:cubicBezTo>
                    <a:cubicBezTo>
                      <a:pt x="265" y="1897"/>
                      <a:pt x="406" y="1986"/>
                      <a:pt x="522" y="2013"/>
                    </a:cubicBezTo>
                    <a:cubicBezTo>
                      <a:pt x="548" y="2018"/>
                      <a:pt x="574" y="2021"/>
                      <a:pt x="599" y="2021"/>
                    </a:cubicBezTo>
                    <a:cubicBezTo>
                      <a:pt x="756" y="2021"/>
                      <a:pt x="887" y="1910"/>
                      <a:pt x="936" y="1763"/>
                    </a:cubicBezTo>
                    <a:cubicBezTo>
                      <a:pt x="1031" y="1476"/>
                      <a:pt x="1078" y="1172"/>
                      <a:pt x="1130" y="943"/>
                    </a:cubicBezTo>
                    <a:cubicBezTo>
                      <a:pt x="1110" y="689"/>
                      <a:pt x="1098" y="514"/>
                      <a:pt x="1080" y="339"/>
                    </a:cubicBezTo>
                    <a:cubicBezTo>
                      <a:pt x="1076" y="297"/>
                      <a:pt x="1053" y="257"/>
                      <a:pt x="1039" y="215"/>
                    </a:cubicBezTo>
                    <a:cubicBezTo>
                      <a:pt x="997" y="91"/>
                      <a:pt x="802" y="1"/>
                      <a:pt x="6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97;p42">
                <a:extLst>
                  <a:ext uri="{FF2B5EF4-FFF2-40B4-BE49-F238E27FC236}">
                    <a16:creationId xmlns:a16="http://schemas.microsoft.com/office/drawing/2014/main" id="{BE74B72F-9413-7774-B6AE-69CAEA5E2E54}"/>
                  </a:ext>
                </a:extLst>
              </p:cNvPr>
              <p:cNvSpPr/>
              <p:nvPr/>
            </p:nvSpPr>
            <p:spPr>
              <a:xfrm>
                <a:off x="4846150" y="1206350"/>
                <a:ext cx="28850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84" extrusionOk="0">
                    <a:moveTo>
                      <a:pt x="657" y="1"/>
                    </a:moveTo>
                    <a:cubicBezTo>
                      <a:pt x="535" y="1"/>
                      <a:pt x="425" y="76"/>
                      <a:pt x="351" y="180"/>
                    </a:cubicBezTo>
                    <a:cubicBezTo>
                      <a:pt x="81" y="562"/>
                      <a:pt x="66" y="1019"/>
                      <a:pt x="10" y="1520"/>
                    </a:cubicBezTo>
                    <a:cubicBezTo>
                      <a:pt x="10" y="1553"/>
                      <a:pt x="0" y="1646"/>
                      <a:pt x="11" y="1732"/>
                    </a:cubicBezTo>
                    <a:cubicBezTo>
                      <a:pt x="46" y="1968"/>
                      <a:pt x="141" y="2175"/>
                      <a:pt x="410" y="2184"/>
                    </a:cubicBezTo>
                    <a:cubicBezTo>
                      <a:pt x="415" y="2184"/>
                      <a:pt x="420" y="2184"/>
                      <a:pt x="425" y="2184"/>
                    </a:cubicBezTo>
                    <a:cubicBezTo>
                      <a:pt x="603" y="2184"/>
                      <a:pt x="774" y="2084"/>
                      <a:pt x="823" y="1902"/>
                    </a:cubicBezTo>
                    <a:cubicBezTo>
                      <a:pt x="961" y="1385"/>
                      <a:pt x="1153" y="872"/>
                      <a:pt x="1067" y="325"/>
                    </a:cubicBezTo>
                    <a:cubicBezTo>
                      <a:pt x="1050" y="220"/>
                      <a:pt x="923" y="106"/>
                      <a:pt x="819" y="46"/>
                    </a:cubicBezTo>
                    <a:cubicBezTo>
                      <a:pt x="764" y="15"/>
                      <a:pt x="709" y="1"/>
                      <a:pt x="6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98;p42">
                <a:extLst>
                  <a:ext uri="{FF2B5EF4-FFF2-40B4-BE49-F238E27FC236}">
                    <a16:creationId xmlns:a16="http://schemas.microsoft.com/office/drawing/2014/main" id="{DF636D5A-191B-55D2-E908-2BF1BD67E93C}"/>
                  </a:ext>
                </a:extLst>
              </p:cNvPr>
              <p:cNvSpPr/>
              <p:nvPr/>
            </p:nvSpPr>
            <p:spPr>
              <a:xfrm>
                <a:off x="4833825" y="1684250"/>
                <a:ext cx="267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032" extrusionOk="0">
                    <a:moveTo>
                      <a:pt x="603" y="1"/>
                    </a:moveTo>
                    <a:cubicBezTo>
                      <a:pt x="406" y="1"/>
                      <a:pt x="270" y="149"/>
                      <a:pt x="223" y="333"/>
                    </a:cubicBezTo>
                    <a:cubicBezTo>
                      <a:pt x="125" y="715"/>
                      <a:pt x="69" y="1108"/>
                      <a:pt x="26" y="1500"/>
                    </a:cubicBezTo>
                    <a:cubicBezTo>
                      <a:pt x="1" y="1737"/>
                      <a:pt x="126" y="1927"/>
                      <a:pt x="358" y="2013"/>
                    </a:cubicBezTo>
                    <a:cubicBezTo>
                      <a:pt x="392" y="2026"/>
                      <a:pt x="427" y="2032"/>
                      <a:pt x="462" y="2032"/>
                    </a:cubicBezTo>
                    <a:cubicBezTo>
                      <a:pt x="650" y="2032"/>
                      <a:pt x="838" y="1854"/>
                      <a:pt x="909" y="1574"/>
                    </a:cubicBezTo>
                    <a:cubicBezTo>
                      <a:pt x="984" y="1277"/>
                      <a:pt x="1026" y="970"/>
                      <a:pt x="1068" y="751"/>
                    </a:cubicBezTo>
                    <a:cubicBezTo>
                      <a:pt x="1054" y="576"/>
                      <a:pt x="1052" y="488"/>
                      <a:pt x="1038" y="400"/>
                    </a:cubicBezTo>
                    <a:cubicBezTo>
                      <a:pt x="1006" y="210"/>
                      <a:pt x="893" y="64"/>
                      <a:pt x="718" y="17"/>
                    </a:cubicBezTo>
                    <a:cubicBezTo>
                      <a:pt x="677" y="6"/>
                      <a:pt x="639" y="1"/>
                      <a:pt x="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99;p42">
                <a:extLst>
                  <a:ext uri="{FF2B5EF4-FFF2-40B4-BE49-F238E27FC236}">
                    <a16:creationId xmlns:a16="http://schemas.microsoft.com/office/drawing/2014/main" id="{D7E5DF7C-E850-7855-9BFB-FE59B2A5712E}"/>
                  </a:ext>
                </a:extLst>
              </p:cNvPr>
              <p:cNvSpPr/>
              <p:nvPr/>
            </p:nvSpPr>
            <p:spPr>
              <a:xfrm>
                <a:off x="4757975" y="1098700"/>
                <a:ext cx="27750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142" extrusionOk="0">
                    <a:moveTo>
                      <a:pt x="607" y="0"/>
                    </a:moveTo>
                    <a:cubicBezTo>
                      <a:pt x="457" y="0"/>
                      <a:pt x="337" y="90"/>
                      <a:pt x="253" y="232"/>
                    </a:cubicBezTo>
                    <a:cubicBezTo>
                      <a:pt x="40" y="590"/>
                      <a:pt x="75" y="999"/>
                      <a:pt x="5" y="1431"/>
                    </a:cubicBezTo>
                    <a:cubicBezTo>
                      <a:pt x="1" y="1505"/>
                      <a:pt x="1" y="1579"/>
                      <a:pt x="6" y="1653"/>
                    </a:cubicBezTo>
                    <a:cubicBezTo>
                      <a:pt x="27" y="1877"/>
                      <a:pt x="69" y="2106"/>
                      <a:pt x="346" y="2138"/>
                    </a:cubicBezTo>
                    <a:cubicBezTo>
                      <a:pt x="370" y="2141"/>
                      <a:pt x="392" y="2142"/>
                      <a:pt x="414" y="2142"/>
                    </a:cubicBezTo>
                    <a:cubicBezTo>
                      <a:pt x="628" y="2142"/>
                      <a:pt x="790" y="2015"/>
                      <a:pt x="841" y="1800"/>
                    </a:cubicBezTo>
                    <a:cubicBezTo>
                      <a:pt x="953" y="1332"/>
                      <a:pt x="1109" y="863"/>
                      <a:pt x="1028" y="370"/>
                    </a:cubicBezTo>
                    <a:cubicBezTo>
                      <a:pt x="998" y="180"/>
                      <a:pt x="868" y="48"/>
                      <a:pt x="687" y="9"/>
                    </a:cubicBezTo>
                    <a:cubicBezTo>
                      <a:pt x="659" y="3"/>
                      <a:pt x="633" y="0"/>
                      <a:pt x="6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00;p42">
                <a:extLst>
                  <a:ext uri="{FF2B5EF4-FFF2-40B4-BE49-F238E27FC236}">
                    <a16:creationId xmlns:a16="http://schemas.microsoft.com/office/drawing/2014/main" id="{A6EA2EE9-0D36-2339-D3B5-FECB77EEEB7F}"/>
                  </a:ext>
                </a:extLst>
              </p:cNvPr>
              <p:cNvSpPr/>
              <p:nvPr/>
            </p:nvSpPr>
            <p:spPr>
              <a:xfrm>
                <a:off x="4287825" y="1869400"/>
                <a:ext cx="26200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2298" extrusionOk="0">
                    <a:moveTo>
                      <a:pt x="488" y="1"/>
                    </a:moveTo>
                    <a:cubicBezTo>
                      <a:pt x="486" y="1"/>
                      <a:pt x="485" y="1"/>
                      <a:pt x="483" y="1"/>
                    </a:cubicBezTo>
                    <a:cubicBezTo>
                      <a:pt x="371" y="4"/>
                      <a:pt x="194" y="111"/>
                      <a:pt x="166" y="207"/>
                    </a:cubicBezTo>
                    <a:cubicBezTo>
                      <a:pt x="80" y="504"/>
                      <a:pt x="52" y="819"/>
                      <a:pt x="1" y="1130"/>
                    </a:cubicBezTo>
                    <a:cubicBezTo>
                      <a:pt x="42" y="1448"/>
                      <a:pt x="62" y="1763"/>
                      <a:pt x="137" y="2067"/>
                    </a:cubicBezTo>
                    <a:cubicBezTo>
                      <a:pt x="161" y="2162"/>
                      <a:pt x="324" y="2258"/>
                      <a:pt x="440" y="2286"/>
                    </a:cubicBezTo>
                    <a:cubicBezTo>
                      <a:pt x="470" y="2294"/>
                      <a:pt x="500" y="2297"/>
                      <a:pt x="530" y="2297"/>
                    </a:cubicBezTo>
                    <a:cubicBezTo>
                      <a:pt x="691" y="2297"/>
                      <a:pt x="834" y="2192"/>
                      <a:pt x="864" y="2046"/>
                    </a:cubicBezTo>
                    <a:cubicBezTo>
                      <a:pt x="988" y="1429"/>
                      <a:pt x="1048" y="800"/>
                      <a:pt x="809" y="193"/>
                    </a:cubicBezTo>
                    <a:cubicBezTo>
                      <a:pt x="772" y="97"/>
                      <a:pt x="599" y="1"/>
                      <a:pt x="4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01;p42">
                <a:extLst>
                  <a:ext uri="{FF2B5EF4-FFF2-40B4-BE49-F238E27FC236}">
                    <a16:creationId xmlns:a16="http://schemas.microsoft.com/office/drawing/2014/main" id="{24B43C05-3DE1-8EC8-0FC1-A06982D1326D}"/>
                  </a:ext>
                </a:extLst>
              </p:cNvPr>
              <p:cNvSpPr/>
              <p:nvPr/>
            </p:nvSpPr>
            <p:spPr>
              <a:xfrm>
                <a:off x="4831775" y="1880725"/>
                <a:ext cx="24700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2005" extrusionOk="0">
                    <a:moveTo>
                      <a:pt x="576" y="0"/>
                    </a:moveTo>
                    <a:cubicBezTo>
                      <a:pt x="566" y="0"/>
                      <a:pt x="556" y="0"/>
                      <a:pt x="546" y="1"/>
                    </a:cubicBezTo>
                    <a:cubicBezTo>
                      <a:pt x="355" y="11"/>
                      <a:pt x="185" y="125"/>
                      <a:pt x="155" y="315"/>
                    </a:cubicBezTo>
                    <a:cubicBezTo>
                      <a:pt x="83" y="754"/>
                      <a:pt x="34" y="1199"/>
                      <a:pt x="9" y="1644"/>
                    </a:cubicBezTo>
                    <a:cubicBezTo>
                      <a:pt x="1" y="1836"/>
                      <a:pt x="166" y="1968"/>
                      <a:pt x="353" y="1999"/>
                    </a:cubicBezTo>
                    <a:cubicBezTo>
                      <a:pt x="375" y="2003"/>
                      <a:pt x="397" y="2005"/>
                      <a:pt x="419" y="2005"/>
                    </a:cubicBezTo>
                    <a:cubicBezTo>
                      <a:pt x="581" y="2005"/>
                      <a:pt x="729" y="1901"/>
                      <a:pt x="783" y="1744"/>
                    </a:cubicBezTo>
                    <a:cubicBezTo>
                      <a:pt x="890" y="1406"/>
                      <a:pt x="940" y="1050"/>
                      <a:pt x="972" y="900"/>
                    </a:cubicBezTo>
                    <a:cubicBezTo>
                      <a:pt x="972" y="605"/>
                      <a:pt x="988" y="511"/>
                      <a:pt x="968" y="426"/>
                    </a:cubicBezTo>
                    <a:cubicBezTo>
                      <a:pt x="920" y="207"/>
                      <a:pt x="835" y="0"/>
                      <a:pt x="5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02;p42">
                <a:extLst>
                  <a:ext uri="{FF2B5EF4-FFF2-40B4-BE49-F238E27FC236}">
                    <a16:creationId xmlns:a16="http://schemas.microsoft.com/office/drawing/2014/main" id="{2949FF62-81AF-C801-973A-6F64B3BDA916}"/>
                  </a:ext>
                </a:extLst>
              </p:cNvPr>
              <p:cNvSpPr/>
              <p:nvPr/>
            </p:nvSpPr>
            <p:spPr>
              <a:xfrm>
                <a:off x="4448500" y="1769825"/>
                <a:ext cx="26125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947" extrusionOk="0">
                    <a:moveTo>
                      <a:pt x="608" y="1"/>
                    </a:moveTo>
                    <a:cubicBezTo>
                      <a:pt x="406" y="1"/>
                      <a:pt x="252" y="109"/>
                      <a:pt x="204" y="329"/>
                    </a:cubicBezTo>
                    <a:cubicBezTo>
                      <a:pt x="113" y="761"/>
                      <a:pt x="0" y="1196"/>
                      <a:pt x="117" y="1640"/>
                    </a:cubicBezTo>
                    <a:cubicBezTo>
                      <a:pt x="166" y="1824"/>
                      <a:pt x="294" y="1944"/>
                      <a:pt x="495" y="1947"/>
                    </a:cubicBezTo>
                    <a:cubicBezTo>
                      <a:pt x="500" y="1947"/>
                      <a:pt x="505" y="1947"/>
                      <a:pt x="510" y="1947"/>
                    </a:cubicBezTo>
                    <a:cubicBezTo>
                      <a:pt x="696" y="1947"/>
                      <a:pt x="862" y="1872"/>
                      <a:pt x="907" y="1686"/>
                    </a:cubicBezTo>
                    <a:cubicBezTo>
                      <a:pt x="978" y="1387"/>
                      <a:pt x="1010" y="1079"/>
                      <a:pt x="1045" y="863"/>
                    </a:cubicBezTo>
                    <a:cubicBezTo>
                      <a:pt x="1031" y="640"/>
                      <a:pt x="1029" y="506"/>
                      <a:pt x="1014" y="375"/>
                    </a:cubicBezTo>
                    <a:cubicBezTo>
                      <a:pt x="990" y="184"/>
                      <a:pt x="890" y="35"/>
                      <a:pt x="696" y="7"/>
                    </a:cubicBezTo>
                    <a:cubicBezTo>
                      <a:pt x="666" y="3"/>
                      <a:pt x="637" y="1"/>
                      <a:pt x="6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503;p42">
              <a:extLst>
                <a:ext uri="{FF2B5EF4-FFF2-40B4-BE49-F238E27FC236}">
                  <a16:creationId xmlns:a16="http://schemas.microsoft.com/office/drawing/2014/main" id="{CC12F2F8-2EB4-641C-C95B-1A97B465592E}"/>
                </a:ext>
              </a:extLst>
            </p:cNvPr>
            <p:cNvGrpSpPr/>
            <p:nvPr/>
          </p:nvGrpSpPr>
          <p:grpSpPr>
            <a:xfrm>
              <a:off x="1596086" y="2030980"/>
              <a:ext cx="575350" cy="253362"/>
              <a:chOff x="2818575" y="3138200"/>
              <a:chExt cx="630175" cy="277475"/>
            </a:xfrm>
          </p:grpSpPr>
          <p:sp>
            <p:nvSpPr>
              <p:cNvPr id="18" name="Google Shape;504;p42">
                <a:extLst>
                  <a:ext uri="{FF2B5EF4-FFF2-40B4-BE49-F238E27FC236}">
                    <a16:creationId xmlns:a16="http://schemas.microsoft.com/office/drawing/2014/main" id="{EBC3251B-577D-9945-3C4A-A9B8605CC38A}"/>
                  </a:ext>
                </a:extLst>
              </p:cNvPr>
              <p:cNvSpPr/>
              <p:nvPr/>
            </p:nvSpPr>
            <p:spPr>
              <a:xfrm>
                <a:off x="2970725" y="3216775"/>
                <a:ext cx="316250" cy="198900"/>
              </a:xfrm>
              <a:custGeom>
                <a:avLst/>
                <a:gdLst/>
                <a:ahLst/>
                <a:cxnLst/>
                <a:rect l="l" t="t" r="r" b="b"/>
                <a:pathLst>
                  <a:path w="12650" h="7956" extrusionOk="0">
                    <a:moveTo>
                      <a:pt x="3827" y="1"/>
                    </a:moveTo>
                    <a:cubicBezTo>
                      <a:pt x="1714" y="1"/>
                      <a:pt x="0" y="1781"/>
                      <a:pt x="0" y="3979"/>
                    </a:cubicBezTo>
                    <a:cubicBezTo>
                      <a:pt x="0" y="6175"/>
                      <a:pt x="1714" y="7955"/>
                      <a:pt x="3827" y="7955"/>
                    </a:cubicBezTo>
                    <a:cubicBezTo>
                      <a:pt x="4783" y="7955"/>
                      <a:pt x="5655" y="7589"/>
                      <a:pt x="6325" y="6987"/>
                    </a:cubicBezTo>
                    <a:cubicBezTo>
                      <a:pt x="6996" y="7589"/>
                      <a:pt x="7868" y="7955"/>
                      <a:pt x="8823" y="7955"/>
                    </a:cubicBezTo>
                    <a:cubicBezTo>
                      <a:pt x="10937" y="7955"/>
                      <a:pt x="12649" y="6175"/>
                      <a:pt x="12649" y="3979"/>
                    </a:cubicBezTo>
                    <a:cubicBezTo>
                      <a:pt x="12649" y="1781"/>
                      <a:pt x="10937" y="1"/>
                      <a:pt x="8823" y="1"/>
                    </a:cubicBezTo>
                    <a:cubicBezTo>
                      <a:pt x="7868" y="1"/>
                      <a:pt x="6996" y="368"/>
                      <a:pt x="6325" y="970"/>
                    </a:cubicBezTo>
                    <a:cubicBezTo>
                      <a:pt x="5655" y="368"/>
                      <a:pt x="4783" y="1"/>
                      <a:pt x="38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05;p42">
                <a:extLst>
                  <a:ext uri="{FF2B5EF4-FFF2-40B4-BE49-F238E27FC236}">
                    <a16:creationId xmlns:a16="http://schemas.microsoft.com/office/drawing/2014/main" id="{E743D31A-8922-B3FE-A450-C56DAF543D6E}"/>
                  </a:ext>
                </a:extLst>
              </p:cNvPr>
              <p:cNvSpPr/>
              <p:nvPr/>
            </p:nvSpPr>
            <p:spPr>
              <a:xfrm>
                <a:off x="3044750" y="3180150"/>
                <a:ext cx="1701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3461" extrusionOk="0">
                    <a:moveTo>
                      <a:pt x="3403" y="1"/>
                    </a:moveTo>
                    <a:cubicBezTo>
                      <a:pt x="1524" y="1"/>
                      <a:pt x="0" y="776"/>
                      <a:pt x="0" y="1731"/>
                    </a:cubicBezTo>
                    <a:cubicBezTo>
                      <a:pt x="0" y="2687"/>
                      <a:pt x="1524" y="3461"/>
                      <a:pt x="3403" y="3461"/>
                    </a:cubicBezTo>
                    <a:cubicBezTo>
                      <a:pt x="5282" y="3461"/>
                      <a:pt x="6806" y="2687"/>
                      <a:pt x="6806" y="1731"/>
                    </a:cubicBezTo>
                    <a:cubicBezTo>
                      <a:pt x="6806" y="776"/>
                      <a:pt x="5282" y="1"/>
                      <a:pt x="3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06;p42">
                <a:extLst>
                  <a:ext uri="{FF2B5EF4-FFF2-40B4-BE49-F238E27FC236}">
                    <a16:creationId xmlns:a16="http://schemas.microsoft.com/office/drawing/2014/main" id="{099ED253-C40D-AA3F-0C48-BD5ED70A515B}"/>
                  </a:ext>
                </a:extLst>
              </p:cNvPr>
              <p:cNvSpPr/>
              <p:nvPr/>
            </p:nvSpPr>
            <p:spPr>
              <a:xfrm>
                <a:off x="2939575" y="3138200"/>
                <a:ext cx="5570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230" extrusionOk="0">
                    <a:moveTo>
                      <a:pt x="1113" y="1"/>
                    </a:moveTo>
                    <a:cubicBezTo>
                      <a:pt x="498" y="1"/>
                      <a:pt x="0" y="500"/>
                      <a:pt x="0" y="1115"/>
                    </a:cubicBezTo>
                    <a:cubicBezTo>
                      <a:pt x="0" y="1730"/>
                      <a:pt x="498" y="2229"/>
                      <a:pt x="1113" y="2229"/>
                    </a:cubicBezTo>
                    <a:cubicBezTo>
                      <a:pt x="1729" y="2229"/>
                      <a:pt x="2228" y="1730"/>
                      <a:pt x="2228" y="1115"/>
                    </a:cubicBezTo>
                    <a:cubicBezTo>
                      <a:pt x="2228" y="500"/>
                      <a:pt x="1729" y="1"/>
                      <a:pt x="1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07;p42">
                <a:extLst>
                  <a:ext uri="{FF2B5EF4-FFF2-40B4-BE49-F238E27FC236}">
                    <a16:creationId xmlns:a16="http://schemas.microsoft.com/office/drawing/2014/main" id="{19512A7A-CCF2-D1AA-FB05-9E86C139D542}"/>
                  </a:ext>
                </a:extLst>
              </p:cNvPr>
              <p:cNvSpPr/>
              <p:nvPr/>
            </p:nvSpPr>
            <p:spPr>
              <a:xfrm>
                <a:off x="3281650" y="3138200"/>
                <a:ext cx="55725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2230" extrusionOk="0">
                    <a:moveTo>
                      <a:pt x="1114" y="1"/>
                    </a:moveTo>
                    <a:cubicBezTo>
                      <a:pt x="499" y="1"/>
                      <a:pt x="0" y="500"/>
                      <a:pt x="0" y="1115"/>
                    </a:cubicBezTo>
                    <a:cubicBezTo>
                      <a:pt x="0" y="1730"/>
                      <a:pt x="499" y="2229"/>
                      <a:pt x="1114" y="2229"/>
                    </a:cubicBezTo>
                    <a:cubicBezTo>
                      <a:pt x="1730" y="2229"/>
                      <a:pt x="2229" y="1730"/>
                      <a:pt x="2229" y="1115"/>
                    </a:cubicBezTo>
                    <a:cubicBezTo>
                      <a:pt x="2229" y="500"/>
                      <a:pt x="1730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08;p42">
                <a:extLst>
                  <a:ext uri="{FF2B5EF4-FFF2-40B4-BE49-F238E27FC236}">
                    <a16:creationId xmlns:a16="http://schemas.microsoft.com/office/drawing/2014/main" id="{F7E012A9-A2F2-75CA-E9B0-AE23434B0512}"/>
                  </a:ext>
                </a:extLst>
              </p:cNvPr>
              <p:cNvSpPr/>
              <p:nvPr/>
            </p:nvSpPr>
            <p:spPr>
              <a:xfrm>
                <a:off x="2818575" y="3208500"/>
                <a:ext cx="954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5" y="3819"/>
                      <a:pt x="3819" y="2964"/>
                      <a:pt x="3819" y="1909"/>
                    </a:cubicBezTo>
                    <a:cubicBezTo>
                      <a:pt x="3819" y="855"/>
                      <a:pt x="2965" y="0"/>
                      <a:pt x="19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09;p42">
                <a:extLst>
                  <a:ext uri="{FF2B5EF4-FFF2-40B4-BE49-F238E27FC236}">
                    <a16:creationId xmlns:a16="http://schemas.microsoft.com/office/drawing/2014/main" id="{4E375BE5-3576-34BE-12CC-D682D625B5E1}"/>
                  </a:ext>
                </a:extLst>
              </p:cNvPr>
              <p:cNvSpPr/>
              <p:nvPr/>
            </p:nvSpPr>
            <p:spPr>
              <a:xfrm>
                <a:off x="3353250" y="3208500"/>
                <a:ext cx="9550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4" y="3819"/>
                      <a:pt x="3819" y="2964"/>
                      <a:pt x="3819" y="1909"/>
                    </a:cubicBezTo>
                    <a:cubicBezTo>
                      <a:pt x="3819" y="855"/>
                      <a:pt x="2964" y="0"/>
                      <a:pt x="19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480875A1-88FC-A569-EDC6-C0A46BADD91D}"/>
              </a:ext>
            </a:extLst>
          </p:cNvPr>
          <p:cNvSpPr txBox="1"/>
          <p:nvPr/>
        </p:nvSpPr>
        <p:spPr>
          <a:xfrm>
            <a:off x="172474" y="199643"/>
            <a:ext cx="193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MỞ ĐẦU</a:t>
            </a:r>
          </a:p>
        </p:txBody>
      </p:sp>
      <p:sp>
        <p:nvSpPr>
          <p:cNvPr id="19" name="Hộp Văn bản 29">
            <a:extLst>
              <a:ext uri="{FF2B5EF4-FFF2-40B4-BE49-F238E27FC236}">
                <a16:creationId xmlns:a16="http://schemas.microsoft.com/office/drawing/2014/main" id="{A75F22B7-D590-B8CF-6A0B-59B3603A41CB}"/>
              </a:ext>
            </a:extLst>
          </p:cNvPr>
          <p:cNvSpPr txBox="1"/>
          <p:nvPr/>
        </p:nvSpPr>
        <p:spPr>
          <a:xfrm>
            <a:off x="5188356" y="2784151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MN = </a:t>
            </a:r>
            <a:r>
              <a:rPr lang="en-US" sz="2400" dirty="0" err="1">
                <a:latin typeface="#9Slide03 SVNAvo" panose="02040603050506020204" pitchFamily="18" charset="0"/>
              </a:rPr>
              <a:t>M’N</a:t>
            </a:r>
            <a:r>
              <a:rPr lang="en-US" sz="2400" dirty="0">
                <a:latin typeface="#9Slide03 SVNAvo" panose="02040603050506020204" pitchFamily="18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049572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/>
          <p:nvPr/>
        </p:nvSpPr>
        <p:spPr>
          <a:xfrm>
            <a:off x="10170160" y="6323695"/>
            <a:ext cx="1805839" cy="347352"/>
          </a:xfrm>
          <a:custGeom>
            <a:avLst/>
            <a:gdLst/>
            <a:ahLst/>
            <a:cxnLst/>
            <a:rect l="l" t="t" r="r" b="b"/>
            <a:pathLst>
              <a:path w="83307" h="12775" extrusionOk="0">
                <a:moveTo>
                  <a:pt x="41654" y="0"/>
                </a:moveTo>
                <a:cubicBezTo>
                  <a:pt x="30606" y="0"/>
                  <a:pt x="20012" y="674"/>
                  <a:pt x="12200" y="1872"/>
                </a:cubicBezTo>
                <a:cubicBezTo>
                  <a:pt x="4389" y="3070"/>
                  <a:pt x="0" y="4694"/>
                  <a:pt x="0" y="6388"/>
                </a:cubicBezTo>
                <a:cubicBezTo>
                  <a:pt x="0" y="8081"/>
                  <a:pt x="4389" y="9707"/>
                  <a:pt x="12200" y="10903"/>
                </a:cubicBezTo>
                <a:cubicBezTo>
                  <a:pt x="20012" y="12101"/>
                  <a:pt x="30606" y="12775"/>
                  <a:pt x="41654" y="12775"/>
                </a:cubicBezTo>
                <a:cubicBezTo>
                  <a:pt x="52701" y="12775"/>
                  <a:pt x="63296" y="12101"/>
                  <a:pt x="71107" y="10903"/>
                </a:cubicBezTo>
                <a:cubicBezTo>
                  <a:pt x="78919" y="9707"/>
                  <a:pt x="83306" y="8081"/>
                  <a:pt x="83306" y="6388"/>
                </a:cubicBezTo>
                <a:cubicBezTo>
                  <a:pt x="83306" y="4694"/>
                  <a:pt x="78919" y="3070"/>
                  <a:pt x="71107" y="1872"/>
                </a:cubicBezTo>
                <a:cubicBezTo>
                  <a:pt x="63296" y="674"/>
                  <a:pt x="52701" y="0"/>
                  <a:pt x="41654" y="0"/>
                </a:cubicBezTo>
                <a:close/>
              </a:path>
            </a:pathLst>
          </a:custGeom>
          <a:solidFill>
            <a:srgbClr val="564A4C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3D67175-9532-671C-BE85-14C681463A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97"/>
          <a:stretch/>
        </p:blipFill>
        <p:spPr>
          <a:xfrm flipH="1">
            <a:off x="2128251" y="2720231"/>
            <a:ext cx="1286349" cy="1237595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5E4EC85F-50A4-D338-E394-2D9DED44F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603"/>
          <a:stretch/>
        </p:blipFill>
        <p:spPr>
          <a:xfrm flipH="1">
            <a:off x="3414600" y="2719498"/>
            <a:ext cx="871823" cy="1237595"/>
          </a:xfrm>
          <a:prstGeom prst="rect">
            <a:avLst/>
          </a:prstGeom>
        </p:spPr>
      </p:pic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C0C9647F-AAC5-582E-A07B-B0289CF84467}"/>
              </a:ext>
            </a:extLst>
          </p:cNvPr>
          <p:cNvCxnSpPr>
            <a:cxnSpLocks/>
          </p:cNvCxnSpPr>
          <p:nvPr/>
        </p:nvCxnSpPr>
        <p:spPr>
          <a:xfrm flipH="1">
            <a:off x="2493645" y="2730928"/>
            <a:ext cx="782574" cy="11984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242E16BD-B7F2-1AB5-C996-C71E81396679}"/>
              </a:ext>
            </a:extLst>
          </p:cNvPr>
          <p:cNvSpPr/>
          <p:nvPr/>
        </p:nvSpPr>
        <p:spPr>
          <a:xfrm rot="10800000" flipH="1">
            <a:off x="8854939" y="2737141"/>
            <a:ext cx="1137920" cy="1219200"/>
          </a:xfrm>
          <a:custGeom>
            <a:avLst/>
            <a:gdLst>
              <a:gd name="connsiteX0" fmla="*/ 416560 w 1137920"/>
              <a:gd name="connsiteY0" fmla="*/ 0 h 1219200"/>
              <a:gd name="connsiteX1" fmla="*/ 1137920 w 1137920"/>
              <a:gd name="connsiteY1" fmla="*/ 5080 h 1219200"/>
              <a:gd name="connsiteX2" fmla="*/ 345440 w 1137920"/>
              <a:gd name="connsiteY2" fmla="*/ 1219200 h 1219200"/>
              <a:gd name="connsiteX3" fmla="*/ 0 w 1137920"/>
              <a:gd name="connsiteY3" fmla="*/ 1214120 h 1219200"/>
              <a:gd name="connsiteX4" fmla="*/ 416560 w 1137920"/>
              <a:gd name="connsiteY4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920" h="1219200">
                <a:moveTo>
                  <a:pt x="416560" y="0"/>
                </a:moveTo>
                <a:lnTo>
                  <a:pt x="1137920" y="5080"/>
                </a:lnTo>
                <a:lnTo>
                  <a:pt x="345440" y="1219200"/>
                </a:lnTo>
                <a:lnTo>
                  <a:pt x="0" y="1214120"/>
                </a:lnTo>
                <a:lnTo>
                  <a:pt x="41656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228E4E0C-25BA-0AAA-C3FB-BA59403C1906}"/>
              </a:ext>
            </a:extLst>
          </p:cNvPr>
          <p:cNvSpPr/>
          <p:nvPr/>
        </p:nvSpPr>
        <p:spPr>
          <a:xfrm>
            <a:off x="7492113" y="2742221"/>
            <a:ext cx="1793240" cy="1214120"/>
          </a:xfrm>
          <a:custGeom>
            <a:avLst/>
            <a:gdLst>
              <a:gd name="connsiteX0" fmla="*/ 792480 w 1793240"/>
              <a:gd name="connsiteY0" fmla="*/ 0 h 1214120"/>
              <a:gd name="connsiteX1" fmla="*/ 1371600 w 1793240"/>
              <a:gd name="connsiteY1" fmla="*/ 0 h 1214120"/>
              <a:gd name="connsiteX2" fmla="*/ 1793240 w 1793240"/>
              <a:gd name="connsiteY2" fmla="*/ 1214120 h 1214120"/>
              <a:gd name="connsiteX3" fmla="*/ 0 w 1793240"/>
              <a:gd name="connsiteY3" fmla="*/ 1209040 h 1214120"/>
              <a:gd name="connsiteX4" fmla="*/ 792480 w 1793240"/>
              <a:gd name="connsiteY4" fmla="*/ 0 h 121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240" h="1214120">
                <a:moveTo>
                  <a:pt x="792480" y="0"/>
                </a:moveTo>
                <a:lnTo>
                  <a:pt x="1371600" y="0"/>
                </a:lnTo>
                <a:lnTo>
                  <a:pt x="1793240" y="1214120"/>
                </a:lnTo>
                <a:lnTo>
                  <a:pt x="0" y="1209040"/>
                </a:lnTo>
                <a:lnTo>
                  <a:pt x="79248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B6FAFA0-DAB1-C39A-01BA-2295F94EC07D}"/>
              </a:ext>
            </a:extLst>
          </p:cNvPr>
          <p:cNvSpPr txBox="1"/>
          <p:nvPr/>
        </p:nvSpPr>
        <p:spPr>
          <a:xfrm>
            <a:off x="2238495" y="2291855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B3D9BC6-EA71-F6A7-9381-FC63B43D86AB}"/>
              </a:ext>
            </a:extLst>
          </p:cNvPr>
          <p:cNvSpPr txBox="1"/>
          <p:nvPr/>
        </p:nvSpPr>
        <p:spPr>
          <a:xfrm>
            <a:off x="3042822" y="2294663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711B1FF-12DF-A5E6-44ED-E4C21B6EAD61}"/>
              </a:ext>
            </a:extLst>
          </p:cNvPr>
          <p:cNvSpPr txBox="1"/>
          <p:nvPr/>
        </p:nvSpPr>
        <p:spPr>
          <a:xfrm>
            <a:off x="3803088" y="2283233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A645ED1-9EC3-5AEF-6E66-743A1277CE3D}"/>
              </a:ext>
            </a:extLst>
          </p:cNvPr>
          <p:cNvSpPr txBox="1"/>
          <p:nvPr/>
        </p:nvSpPr>
        <p:spPr>
          <a:xfrm>
            <a:off x="4192860" y="3889275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4B79EC0-E62D-047D-250C-FA8C326C42BD}"/>
              </a:ext>
            </a:extLst>
          </p:cNvPr>
          <p:cNvSpPr txBox="1"/>
          <p:nvPr/>
        </p:nvSpPr>
        <p:spPr>
          <a:xfrm>
            <a:off x="2287499" y="3893850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N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0B99136-7665-82DD-455C-CF9DC0C0674A}"/>
              </a:ext>
            </a:extLst>
          </p:cNvPr>
          <p:cNvSpPr txBox="1"/>
          <p:nvPr/>
        </p:nvSpPr>
        <p:spPr>
          <a:xfrm>
            <a:off x="1787454" y="3889275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D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F3F31CB-9C35-7D33-92D6-0DBAEBD3AF01}"/>
              </a:ext>
            </a:extLst>
          </p:cNvPr>
          <p:cNvSpPr txBox="1"/>
          <p:nvPr/>
        </p:nvSpPr>
        <p:spPr>
          <a:xfrm>
            <a:off x="10010322" y="388169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M’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64C2DE4-ED79-A031-0F9C-5EB694C25915}"/>
              </a:ext>
            </a:extLst>
          </p:cNvPr>
          <p:cNvSpPr txBox="1"/>
          <p:nvPr/>
        </p:nvSpPr>
        <p:spPr>
          <a:xfrm>
            <a:off x="9187296" y="2303284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N’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8BE845D6-F678-28C3-5AB3-1DCA3DF7D99A}"/>
              </a:ext>
            </a:extLst>
          </p:cNvPr>
          <p:cNvSpPr txBox="1"/>
          <p:nvPr/>
        </p:nvSpPr>
        <p:spPr>
          <a:xfrm>
            <a:off x="8021189" y="2303285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DCB5C2-CC41-68BC-1C24-A4B6E461CC15}"/>
              </a:ext>
            </a:extLst>
          </p:cNvPr>
          <p:cNvSpPr txBox="1"/>
          <p:nvPr/>
        </p:nvSpPr>
        <p:spPr>
          <a:xfrm>
            <a:off x="8781455" y="2291855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BED4B0C8-DE2F-336A-9894-FE00FA42C824}"/>
              </a:ext>
            </a:extLst>
          </p:cNvPr>
          <p:cNvSpPr txBox="1"/>
          <p:nvPr/>
        </p:nvSpPr>
        <p:spPr>
          <a:xfrm>
            <a:off x="9171227" y="3897897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C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05F3211C-567B-00AD-A24D-EB3AA94C3EB8}"/>
              </a:ext>
            </a:extLst>
          </p:cNvPr>
          <p:cNvSpPr txBox="1"/>
          <p:nvPr/>
        </p:nvSpPr>
        <p:spPr>
          <a:xfrm>
            <a:off x="7265866" y="3902472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D98873-52D6-EB5A-20C6-BFA703D59C62}"/>
              </a:ext>
            </a:extLst>
          </p:cNvPr>
          <p:cNvSpPr txBox="1"/>
          <p:nvPr/>
        </p:nvSpPr>
        <p:spPr>
          <a:xfrm>
            <a:off x="1585606" y="5135217"/>
            <a:ext cx="888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Vì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hai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cạnh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bên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MN =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M’N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’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nên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MN’M’N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là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 thang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cân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3 SVNAvo" panose="02040603050506020204" pitchFamily="18" charset="0"/>
              </a:rPr>
              <a:t>!</a:t>
            </a:r>
          </a:p>
        </p:txBody>
      </p:sp>
      <p:sp>
        <p:nvSpPr>
          <p:cNvPr id="5" name="Mũi tên: Phải 4">
            <a:extLst>
              <a:ext uri="{FF2B5EF4-FFF2-40B4-BE49-F238E27FC236}">
                <a16:creationId xmlns:a16="http://schemas.microsoft.com/office/drawing/2014/main" id="{4414D496-601E-16A1-9469-BDC4C970982E}"/>
              </a:ext>
            </a:extLst>
          </p:cNvPr>
          <p:cNvSpPr/>
          <p:nvPr/>
        </p:nvSpPr>
        <p:spPr>
          <a:xfrm>
            <a:off x="5438295" y="3248025"/>
            <a:ext cx="1181995" cy="180975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oogle Shape;485;p42">
            <a:extLst>
              <a:ext uri="{FF2B5EF4-FFF2-40B4-BE49-F238E27FC236}">
                <a16:creationId xmlns:a16="http://schemas.microsoft.com/office/drawing/2014/main" id="{43B2C2F5-3EEE-3895-5304-5BEA28423AF0}"/>
              </a:ext>
            </a:extLst>
          </p:cNvPr>
          <p:cNvGrpSpPr/>
          <p:nvPr/>
        </p:nvGrpSpPr>
        <p:grpSpPr>
          <a:xfrm flipH="1">
            <a:off x="10334899" y="4871621"/>
            <a:ext cx="1476360" cy="1706212"/>
            <a:chOff x="695533" y="1779153"/>
            <a:chExt cx="2376470" cy="2746459"/>
          </a:xfrm>
        </p:grpSpPr>
        <p:grpSp>
          <p:nvGrpSpPr>
            <p:cNvPr id="10" name="Google Shape;486;p42">
              <a:extLst>
                <a:ext uri="{FF2B5EF4-FFF2-40B4-BE49-F238E27FC236}">
                  <a16:creationId xmlns:a16="http://schemas.microsoft.com/office/drawing/2014/main" id="{3019FB56-9220-3591-896D-FA5301A042AA}"/>
                </a:ext>
              </a:extLst>
            </p:cNvPr>
            <p:cNvGrpSpPr/>
            <p:nvPr/>
          </p:nvGrpSpPr>
          <p:grpSpPr>
            <a:xfrm>
              <a:off x="695533" y="1779153"/>
              <a:ext cx="2376470" cy="2746459"/>
              <a:chOff x="3945125" y="624600"/>
              <a:chExt cx="1326525" cy="1533050"/>
            </a:xfrm>
          </p:grpSpPr>
          <p:sp>
            <p:nvSpPr>
              <p:cNvPr id="28" name="Google Shape;487;p42">
                <a:extLst>
                  <a:ext uri="{FF2B5EF4-FFF2-40B4-BE49-F238E27FC236}">
                    <a16:creationId xmlns:a16="http://schemas.microsoft.com/office/drawing/2014/main" id="{FF2B0563-6CC6-1AA1-1BB3-95C81237F5DB}"/>
                  </a:ext>
                </a:extLst>
              </p:cNvPr>
              <p:cNvSpPr/>
              <p:nvPr/>
            </p:nvSpPr>
            <p:spPr>
              <a:xfrm>
                <a:off x="3945125" y="624600"/>
                <a:ext cx="1326525" cy="1533050"/>
              </a:xfrm>
              <a:custGeom>
                <a:avLst/>
                <a:gdLst/>
                <a:ahLst/>
                <a:cxnLst/>
                <a:rect l="l" t="t" r="r" b="b"/>
                <a:pathLst>
                  <a:path w="53061" h="61322" extrusionOk="0">
                    <a:moveTo>
                      <a:pt x="17459" y="1"/>
                    </a:moveTo>
                    <a:cubicBezTo>
                      <a:pt x="16708" y="1"/>
                      <a:pt x="16008" y="430"/>
                      <a:pt x="15669" y="1090"/>
                    </a:cubicBezTo>
                    <a:cubicBezTo>
                      <a:pt x="15311" y="1787"/>
                      <a:pt x="15436" y="2531"/>
                      <a:pt x="16092" y="3190"/>
                    </a:cubicBezTo>
                    <a:cubicBezTo>
                      <a:pt x="16440" y="3540"/>
                      <a:pt x="16861" y="3817"/>
                      <a:pt x="17256" y="4118"/>
                    </a:cubicBezTo>
                    <a:cubicBezTo>
                      <a:pt x="17574" y="4361"/>
                      <a:pt x="18009" y="4431"/>
                      <a:pt x="18296" y="4821"/>
                    </a:cubicBezTo>
                    <a:cubicBezTo>
                      <a:pt x="18225" y="5051"/>
                      <a:pt x="18157" y="5310"/>
                      <a:pt x="18066" y="5561"/>
                    </a:cubicBezTo>
                    <a:cubicBezTo>
                      <a:pt x="17063" y="8336"/>
                      <a:pt x="15709" y="10947"/>
                      <a:pt x="14363" y="13561"/>
                    </a:cubicBezTo>
                    <a:cubicBezTo>
                      <a:pt x="13778" y="14695"/>
                      <a:pt x="12986" y="15679"/>
                      <a:pt x="12105" y="16604"/>
                    </a:cubicBezTo>
                    <a:cubicBezTo>
                      <a:pt x="10886" y="17882"/>
                      <a:pt x="9603" y="19097"/>
                      <a:pt x="8261" y="20243"/>
                    </a:cubicBezTo>
                    <a:cubicBezTo>
                      <a:pt x="5174" y="22878"/>
                      <a:pt x="2913" y="26120"/>
                      <a:pt x="1184" y="29760"/>
                    </a:cubicBezTo>
                    <a:cubicBezTo>
                      <a:pt x="756" y="30660"/>
                      <a:pt x="374" y="31578"/>
                      <a:pt x="134" y="32550"/>
                    </a:cubicBezTo>
                    <a:cubicBezTo>
                      <a:pt x="58" y="32861"/>
                      <a:pt x="0" y="33167"/>
                      <a:pt x="60" y="33488"/>
                    </a:cubicBezTo>
                    <a:cubicBezTo>
                      <a:pt x="123" y="33825"/>
                      <a:pt x="404" y="34055"/>
                      <a:pt x="729" y="34055"/>
                    </a:cubicBezTo>
                    <a:cubicBezTo>
                      <a:pt x="770" y="34055"/>
                      <a:pt x="813" y="34051"/>
                      <a:pt x="855" y="34043"/>
                    </a:cubicBezTo>
                    <a:cubicBezTo>
                      <a:pt x="1150" y="33991"/>
                      <a:pt x="1406" y="33762"/>
                      <a:pt x="1741" y="33762"/>
                    </a:cubicBezTo>
                    <a:cubicBezTo>
                      <a:pt x="1779" y="33762"/>
                      <a:pt x="1818" y="33765"/>
                      <a:pt x="1858" y="33771"/>
                    </a:cubicBezTo>
                    <a:cubicBezTo>
                      <a:pt x="1858" y="34063"/>
                      <a:pt x="1842" y="34287"/>
                      <a:pt x="1860" y="34509"/>
                    </a:cubicBezTo>
                    <a:cubicBezTo>
                      <a:pt x="1905" y="35032"/>
                      <a:pt x="2139" y="35295"/>
                      <a:pt x="2536" y="35295"/>
                    </a:cubicBezTo>
                    <a:cubicBezTo>
                      <a:pt x="2666" y="35295"/>
                      <a:pt x="2814" y="35267"/>
                      <a:pt x="2977" y="35210"/>
                    </a:cubicBezTo>
                    <a:cubicBezTo>
                      <a:pt x="3350" y="35082"/>
                      <a:pt x="3608" y="34708"/>
                      <a:pt x="4089" y="34700"/>
                    </a:cubicBezTo>
                    <a:cubicBezTo>
                      <a:pt x="4119" y="34930"/>
                      <a:pt x="4125" y="35152"/>
                      <a:pt x="4181" y="35358"/>
                    </a:cubicBezTo>
                    <a:cubicBezTo>
                      <a:pt x="4303" y="35799"/>
                      <a:pt x="4557" y="36030"/>
                      <a:pt x="4874" y="36030"/>
                    </a:cubicBezTo>
                    <a:cubicBezTo>
                      <a:pt x="5039" y="36030"/>
                      <a:pt x="5221" y="35968"/>
                      <a:pt x="5411" y="35841"/>
                    </a:cubicBezTo>
                    <a:cubicBezTo>
                      <a:pt x="5836" y="35557"/>
                      <a:pt x="6144" y="35163"/>
                      <a:pt x="6402" y="34738"/>
                    </a:cubicBezTo>
                    <a:cubicBezTo>
                      <a:pt x="6964" y="33810"/>
                      <a:pt x="7515" y="32873"/>
                      <a:pt x="8040" y="31924"/>
                    </a:cubicBezTo>
                    <a:cubicBezTo>
                      <a:pt x="8897" y="30376"/>
                      <a:pt x="9821" y="28876"/>
                      <a:pt x="10962" y="27517"/>
                    </a:cubicBezTo>
                    <a:cubicBezTo>
                      <a:pt x="11102" y="27349"/>
                      <a:pt x="11201" y="27124"/>
                      <a:pt x="11554" y="27088"/>
                    </a:cubicBezTo>
                    <a:cubicBezTo>
                      <a:pt x="11571" y="27233"/>
                      <a:pt x="11606" y="27325"/>
                      <a:pt x="11589" y="27406"/>
                    </a:cubicBezTo>
                    <a:cubicBezTo>
                      <a:pt x="10897" y="30549"/>
                      <a:pt x="10513" y="33734"/>
                      <a:pt x="10191" y="36934"/>
                    </a:cubicBezTo>
                    <a:cubicBezTo>
                      <a:pt x="9648" y="42334"/>
                      <a:pt x="9919" y="47691"/>
                      <a:pt x="10871" y="53022"/>
                    </a:cubicBezTo>
                    <a:cubicBezTo>
                      <a:pt x="11197" y="54852"/>
                      <a:pt x="11741" y="56620"/>
                      <a:pt x="12546" y="58311"/>
                    </a:cubicBezTo>
                    <a:cubicBezTo>
                      <a:pt x="13289" y="59873"/>
                      <a:pt x="14418" y="60810"/>
                      <a:pt x="16175" y="60970"/>
                    </a:cubicBezTo>
                    <a:cubicBezTo>
                      <a:pt x="17084" y="61053"/>
                      <a:pt x="17990" y="61165"/>
                      <a:pt x="18901" y="61165"/>
                    </a:cubicBezTo>
                    <a:cubicBezTo>
                      <a:pt x="19299" y="61165"/>
                      <a:pt x="19698" y="61144"/>
                      <a:pt x="20099" y="61089"/>
                    </a:cubicBezTo>
                    <a:cubicBezTo>
                      <a:pt x="20922" y="60976"/>
                      <a:pt x="21407" y="60484"/>
                      <a:pt x="21609" y="59725"/>
                    </a:cubicBezTo>
                    <a:cubicBezTo>
                      <a:pt x="21796" y="59022"/>
                      <a:pt x="21592" y="58368"/>
                      <a:pt x="21117" y="57831"/>
                    </a:cubicBezTo>
                    <a:cubicBezTo>
                      <a:pt x="20851" y="57530"/>
                      <a:pt x="20512" y="57292"/>
                      <a:pt x="20199" y="57032"/>
                    </a:cubicBezTo>
                    <a:cubicBezTo>
                      <a:pt x="19766" y="56673"/>
                      <a:pt x="19731" y="56648"/>
                      <a:pt x="19922" y="56121"/>
                    </a:cubicBezTo>
                    <a:cubicBezTo>
                      <a:pt x="20584" y="54292"/>
                      <a:pt x="21263" y="52470"/>
                      <a:pt x="21944" y="50648"/>
                    </a:cubicBezTo>
                    <a:cubicBezTo>
                      <a:pt x="22150" y="50097"/>
                      <a:pt x="22386" y="49557"/>
                      <a:pt x="22601" y="49011"/>
                    </a:cubicBezTo>
                    <a:cubicBezTo>
                      <a:pt x="22742" y="48650"/>
                      <a:pt x="22984" y="48497"/>
                      <a:pt x="23353" y="48497"/>
                    </a:cubicBezTo>
                    <a:cubicBezTo>
                      <a:pt x="23383" y="48497"/>
                      <a:pt x="23414" y="48498"/>
                      <a:pt x="23446" y="48500"/>
                    </a:cubicBezTo>
                    <a:cubicBezTo>
                      <a:pt x="24575" y="48570"/>
                      <a:pt x="25706" y="48605"/>
                      <a:pt x="26837" y="48665"/>
                    </a:cubicBezTo>
                    <a:cubicBezTo>
                      <a:pt x="27379" y="48693"/>
                      <a:pt x="27920" y="48734"/>
                      <a:pt x="28461" y="48790"/>
                    </a:cubicBezTo>
                    <a:cubicBezTo>
                      <a:pt x="29041" y="48850"/>
                      <a:pt x="29126" y="48944"/>
                      <a:pt x="29228" y="49539"/>
                    </a:cubicBezTo>
                    <a:cubicBezTo>
                      <a:pt x="29250" y="49671"/>
                      <a:pt x="29262" y="49808"/>
                      <a:pt x="29274" y="49943"/>
                    </a:cubicBezTo>
                    <a:cubicBezTo>
                      <a:pt x="29499" y="52103"/>
                      <a:pt x="29713" y="54265"/>
                      <a:pt x="29955" y="56423"/>
                    </a:cubicBezTo>
                    <a:cubicBezTo>
                      <a:pt x="29999" y="56823"/>
                      <a:pt x="29934" y="57116"/>
                      <a:pt x="29602" y="57367"/>
                    </a:cubicBezTo>
                    <a:cubicBezTo>
                      <a:pt x="29202" y="57668"/>
                      <a:pt x="28870" y="58050"/>
                      <a:pt x="28631" y="58491"/>
                    </a:cubicBezTo>
                    <a:cubicBezTo>
                      <a:pt x="28076" y="59516"/>
                      <a:pt x="28429" y="60500"/>
                      <a:pt x="29503" y="60926"/>
                    </a:cubicBezTo>
                    <a:cubicBezTo>
                      <a:pt x="29712" y="61009"/>
                      <a:pt x="29938" y="61044"/>
                      <a:pt x="30157" y="61098"/>
                    </a:cubicBezTo>
                    <a:cubicBezTo>
                      <a:pt x="30904" y="61289"/>
                      <a:pt x="31664" y="61321"/>
                      <a:pt x="32429" y="61321"/>
                    </a:cubicBezTo>
                    <a:cubicBezTo>
                      <a:pt x="32526" y="61321"/>
                      <a:pt x="32623" y="61321"/>
                      <a:pt x="32720" y="61320"/>
                    </a:cubicBezTo>
                    <a:cubicBezTo>
                      <a:pt x="33666" y="61313"/>
                      <a:pt x="34488" y="60976"/>
                      <a:pt x="35221" y="60404"/>
                    </a:cubicBezTo>
                    <a:cubicBezTo>
                      <a:pt x="35871" y="59899"/>
                      <a:pt x="36402" y="59284"/>
                      <a:pt x="36825" y="58577"/>
                    </a:cubicBezTo>
                    <a:cubicBezTo>
                      <a:pt x="37080" y="58151"/>
                      <a:pt x="37327" y="57718"/>
                      <a:pt x="37599" y="57302"/>
                    </a:cubicBezTo>
                    <a:cubicBezTo>
                      <a:pt x="38244" y="56307"/>
                      <a:pt x="38703" y="55234"/>
                      <a:pt x="39086" y="54114"/>
                    </a:cubicBezTo>
                    <a:cubicBezTo>
                      <a:pt x="40523" y="49917"/>
                      <a:pt x="41061" y="45576"/>
                      <a:pt x="41225" y="41173"/>
                    </a:cubicBezTo>
                    <a:cubicBezTo>
                      <a:pt x="41290" y="39494"/>
                      <a:pt x="41154" y="37826"/>
                      <a:pt x="41011" y="36157"/>
                    </a:cubicBezTo>
                    <a:cubicBezTo>
                      <a:pt x="40774" y="33403"/>
                      <a:pt x="40456" y="30665"/>
                      <a:pt x="39742" y="27986"/>
                    </a:cubicBezTo>
                    <a:cubicBezTo>
                      <a:pt x="39685" y="27770"/>
                      <a:pt x="39591" y="27555"/>
                      <a:pt x="39704" y="27328"/>
                    </a:cubicBezTo>
                    <a:cubicBezTo>
                      <a:pt x="39747" y="27315"/>
                      <a:pt x="39787" y="27309"/>
                      <a:pt x="39825" y="27309"/>
                    </a:cubicBezTo>
                    <a:cubicBezTo>
                      <a:pt x="40016" y="27309"/>
                      <a:pt x="40145" y="27456"/>
                      <a:pt x="40270" y="27577"/>
                    </a:cubicBezTo>
                    <a:cubicBezTo>
                      <a:pt x="41056" y="28338"/>
                      <a:pt x="41885" y="28683"/>
                      <a:pt x="42750" y="28683"/>
                    </a:cubicBezTo>
                    <a:cubicBezTo>
                      <a:pt x="43435" y="28683"/>
                      <a:pt x="44143" y="28467"/>
                      <a:pt x="44872" y="28068"/>
                    </a:cubicBezTo>
                    <a:cubicBezTo>
                      <a:pt x="45070" y="27959"/>
                      <a:pt x="45277" y="27867"/>
                      <a:pt x="45475" y="27760"/>
                    </a:cubicBezTo>
                    <a:cubicBezTo>
                      <a:pt x="47433" y="26698"/>
                      <a:pt x="49258" y="25444"/>
                      <a:pt x="50891" y="23925"/>
                    </a:cubicBezTo>
                    <a:cubicBezTo>
                      <a:pt x="51388" y="23464"/>
                      <a:pt x="51846" y="22959"/>
                      <a:pt x="52286" y="22445"/>
                    </a:cubicBezTo>
                    <a:cubicBezTo>
                      <a:pt x="52517" y="22173"/>
                      <a:pt x="52704" y="21851"/>
                      <a:pt x="52850" y="21524"/>
                    </a:cubicBezTo>
                    <a:cubicBezTo>
                      <a:pt x="53061" y="21054"/>
                      <a:pt x="52864" y="20650"/>
                      <a:pt x="52396" y="20400"/>
                    </a:cubicBezTo>
                    <a:cubicBezTo>
                      <a:pt x="52118" y="20253"/>
                      <a:pt x="51761" y="20367"/>
                      <a:pt x="51499" y="20095"/>
                    </a:cubicBezTo>
                    <a:cubicBezTo>
                      <a:pt x="51591" y="19901"/>
                      <a:pt x="51707" y="19706"/>
                      <a:pt x="51777" y="19497"/>
                    </a:cubicBezTo>
                    <a:cubicBezTo>
                      <a:pt x="51940" y="19009"/>
                      <a:pt x="51782" y="18676"/>
                      <a:pt x="51335" y="18528"/>
                    </a:cubicBezTo>
                    <a:cubicBezTo>
                      <a:pt x="51218" y="18490"/>
                      <a:pt x="51093" y="18447"/>
                      <a:pt x="50974" y="18447"/>
                    </a:cubicBezTo>
                    <a:cubicBezTo>
                      <a:pt x="50962" y="18447"/>
                      <a:pt x="50950" y="18447"/>
                      <a:pt x="50939" y="18448"/>
                    </a:cubicBezTo>
                    <a:cubicBezTo>
                      <a:pt x="50863" y="18455"/>
                      <a:pt x="50791" y="18459"/>
                      <a:pt x="50724" y="18459"/>
                    </a:cubicBezTo>
                    <a:cubicBezTo>
                      <a:pt x="50340" y="18459"/>
                      <a:pt x="50107" y="18327"/>
                      <a:pt x="50135" y="17760"/>
                    </a:cubicBezTo>
                    <a:cubicBezTo>
                      <a:pt x="50150" y="17483"/>
                      <a:pt x="49851" y="17312"/>
                      <a:pt x="49526" y="17312"/>
                    </a:cubicBezTo>
                    <a:cubicBezTo>
                      <a:pt x="49444" y="17312"/>
                      <a:pt x="49361" y="17323"/>
                      <a:pt x="49281" y="17345"/>
                    </a:cubicBezTo>
                    <a:cubicBezTo>
                      <a:pt x="48747" y="17495"/>
                      <a:pt x="48295" y="17803"/>
                      <a:pt x="47877" y="18151"/>
                    </a:cubicBezTo>
                    <a:cubicBezTo>
                      <a:pt x="46938" y="18932"/>
                      <a:pt x="46015" y="19735"/>
                      <a:pt x="45078" y="20518"/>
                    </a:cubicBezTo>
                    <a:cubicBezTo>
                      <a:pt x="44696" y="20837"/>
                      <a:pt x="44294" y="21131"/>
                      <a:pt x="43894" y="21427"/>
                    </a:cubicBezTo>
                    <a:cubicBezTo>
                      <a:pt x="43738" y="21543"/>
                      <a:pt x="43579" y="21596"/>
                      <a:pt x="43411" y="21596"/>
                    </a:cubicBezTo>
                    <a:cubicBezTo>
                      <a:pt x="43280" y="21596"/>
                      <a:pt x="43145" y="21564"/>
                      <a:pt x="43002" y="21503"/>
                    </a:cubicBezTo>
                    <a:cubicBezTo>
                      <a:pt x="42112" y="21128"/>
                      <a:pt x="41329" y="20585"/>
                      <a:pt x="40649" y="19919"/>
                    </a:cubicBezTo>
                    <a:cubicBezTo>
                      <a:pt x="39484" y="18780"/>
                      <a:pt x="38372" y="17588"/>
                      <a:pt x="37233" y="16424"/>
                    </a:cubicBezTo>
                    <a:cubicBezTo>
                      <a:pt x="36867" y="16049"/>
                      <a:pt x="36719" y="15594"/>
                      <a:pt x="36649" y="15085"/>
                    </a:cubicBezTo>
                    <a:cubicBezTo>
                      <a:pt x="36533" y="14234"/>
                      <a:pt x="36392" y="13385"/>
                      <a:pt x="36239" y="12540"/>
                    </a:cubicBezTo>
                    <a:cubicBezTo>
                      <a:pt x="35825" y="10267"/>
                      <a:pt x="35329" y="8016"/>
                      <a:pt x="34538" y="5840"/>
                    </a:cubicBezTo>
                    <a:cubicBezTo>
                      <a:pt x="34354" y="5331"/>
                      <a:pt x="34492" y="5002"/>
                      <a:pt x="34880" y="4659"/>
                    </a:cubicBezTo>
                    <a:cubicBezTo>
                      <a:pt x="35282" y="4302"/>
                      <a:pt x="35649" y="3891"/>
                      <a:pt x="35973" y="3460"/>
                    </a:cubicBezTo>
                    <a:cubicBezTo>
                      <a:pt x="36332" y="2980"/>
                      <a:pt x="36511" y="2418"/>
                      <a:pt x="36475" y="1804"/>
                    </a:cubicBezTo>
                    <a:cubicBezTo>
                      <a:pt x="36415" y="813"/>
                      <a:pt x="35781" y="206"/>
                      <a:pt x="34811" y="206"/>
                    </a:cubicBezTo>
                    <a:cubicBezTo>
                      <a:pt x="34768" y="206"/>
                      <a:pt x="34725" y="207"/>
                      <a:pt x="34682" y="210"/>
                    </a:cubicBezTo>
                    <a:cubicBezTo>
                      <a:pt x="34068" y="242"/>
                      <a:pt x="33541" y="504"/>
                      <a:pt x="33085" y="887"/>
                    </a:cubicBezTo>
                    <a:cubicBezTo>
                      <a:pt x="32704" y="1207"/>
                      <a:pt x="32364" y="1573"/>
                      <a:pt x="32011" y="1922"/>
                    </a:cubicBezTo>
                    <a:cubicBezTo>
                      <a:pt x="31894" y="2038"/>
                      <a:pt x="31767" y="2097"/>
                      <a:pt x="31630" y="2097"/>
                    </a:cubicBezTo>
                    <a:cubicBezTo>
                      <a:pt x="31555" y="2097"/>
                      <a:pt x="31477" y="2079"/>
                      <a:pt x="31395" y="2043"/>
                    </a:cubicBezTo>
                    <a:cubicBezTo>
                      <a:pt x="31230" y="1971"/>
                      <a:pt x="31074" y="1876"/>
                      <a:pt x="30908" y="1802"/>
                    </a:cubicBezTo>
                    <a:cubicBezTo>
                      <a:pt x="29301" y="1080"/>
                      <a:pt x="27645" y="731"/>
                      <a:pt x="25942" y="731"/>
                    </a:cubicBezTo>
                    <a:cubicBezTo>
                      <a:pt x="25305" y="731"/>
                      <a:pt x="24662" y="780"/>
                      <a:pt x="24013" y="876"/>
                    </a:cubicBezTo>
                    <a:cubicBezTo>
                      <a:pt x="23118" y="1010"/>
                      <a:pt x="22217" y="1143"/>
                      <a:pt x="21375" y="1487"/>
                    </a:cubicBezTo>
                    <a:cubicBezTo>
                      <a:pt x="21169" y="1571"/>
                      <a:pt x="20982" y="1613"/>
                      <a:pt x="20808" y="1613"/>
                    </a:cubicBezTo>
                    <a:cubicBezTo>
                      <a:pt x="20449" y="1613"/>
                      <a:pt x="20146" y="1435"/>
                      <a:pt x="19842" y="1091"/>
                    </a:cubicBezTo>
                    <a:cubicBezTo>
                      <a:pt x="19287" y="462"/>
                      <a:pt x="18537" y="120"/>
                      <a:pt x="17702" y="16"/>
                    </a:cubicBezTo>
                    <a:cubicBezTo>
                      <a:pt x="17621" y="6"/>
                      <a:pt x="17539" y="1"/>
                      <a:pt x="174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88;p42">
                <a:extLst>
                  <a:ext uri="{FF2B5EF4-FFF2-40B4-BE49-F238E27FC236}">
                    <a16:creationId xmlns:a16="http://schemas.microsoft.com/office/drawing/2014/main" id="{DF686443-0E69-053D-A6B9-8D0E26896011}"/>
                  </a:ext>
                </a:extLst>
              </p:cNvPr>
              <p:cNvSpPr/>
              <p:nvPr/>
            </p:nvSpPr>
            <p:spPr>
              <a:xfrm>
                <a:off x="4414900" y="1158900"/>
                <a:ext cx="396575" cy="507175"/>
              </a:xfrm>
              <a:custGeom>
                <a:avLst/>
                <a:gdLst/>
                <a:ahLst/>
                <a:cxnLst/>
                <a:rect l="l" t="t" r="r" b="b"/>
                <a:pathLst>
                  <a:path w="15863" h="20287" extrusionOk="0">
                    <a:moveTo>
                      <a:pt x="7337" y="1"/>
                    </a:moveTo>
                    <a:cubicBezTo>
                      <a:pt x="6553" y="1"/>
                      <a:pt x="5760" y="95"/>
                      <a:pt x="4959" y="288"/>
                    </a:cubicBezTo>
                    <a:cubicBezTo>
                      <a:pt x="3765" y="572"/>
                      <a:pt x="2821" y="1276"/>
                      <a:pt x="2245" y="2379"/>
                    </a:cubicBezTo>
                    <a:cubicBezTo>
                      <a:pt x="952" y="4851"/>
                      <a:pt x="0" y="7421"/>
                      <a:pt x="199" y="10280"/>
                    </a:cubicBezTo>
                    <a:cubicBezTo>
                      <a:pt x="199" y="10913"/>
                      <a:pt x="158" y="11549"/>
                      <a:pt x="209" y="12179"/>
                    </a:cubicBezTo>
                    <a:cubicBezTo>
                      <a:pt x="325" y="13628"/>
                      <a:pt x="618" y="15043"/>
                      <a:pt x="1220" y="16377"/>
                    </a:cubicBezTo>
                    <a:cubicBezTo>
                      <a:pt x="2313" y="18802"/>
                      <a:pt x="4678" y="20287"/>
                      <a:pt x="7272" y="20287"/>
                    </a:cubicBezTo>
                    <a:cubicBezTo>
                      <a:pt x="7576" y="20287"/>
                      <a:pt x="7883" y="20266"/>
                      <a:pt x="8192" y="20225"/>
                    </a:cubicBezTo>
                    <a:cubicBezTo>
                      <a:pt x="10285" y="19943"/>
                      <a:pt x="11956" y="18953"/>
                      <a:pt x="13142" y="17222"/>
                    </a:cubicBezTo>
                    <a:cubicBezTo>
                      <a:pt x="14960" y="14573"/>
                      <a:pt x="15863" y="11625"/>
                      <a:pt x="15771" y="8403"/>
                    </a:cubicBezTo>
                    <a:cubicBezTo>
                      <a:pt x="15716" y="6455"/>
                      <a:pt x="15107" y="4676"/>
                      <a:pt x="14005" y="3067"/>
                    </a:cubicBezTo>
                    <a:cubicBezTo>
                      <a:pt x="13434" y="2233"/>
                      <a:pt x="12731" y="1520"/>
                      <a:pt x="11822" y="1075"/>
                    </a:cubicBezTo>
                    <a:cubicBezTo>
                      <a:pt x="10373" y="365"/>
                      <a:pt x="8874" y="1"/>
                      <a:pt x="7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89;p42">
                <a:extLst>
                  <a:ext uri="{FF2B5EF4-FFF2-40B4-BE49-F238E27FC236}">
                    <a16:creationId xmlns:a16="http://schemas.microsoft.com/office/drawing/2014/main" id="{A4E0D88A-F3BF-C750-969B-98D65863DEA7}"/>
                  </a:ext>
                </a:extLst>
              </p:cNvPr>
              <p:cNvSpPr/>
              <p:nvPr/>
            </p:nvSpPr>
            <p:spPr>
              <a:xfrm>
                <a:off x="4264400" y="1554700"/>
                <a:ext cx="30050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2935" extrusionOk="0">
                    <a:moveTo>
                      <a:pt x="776" y="1"/>
                    </a:moveTo>
                    <a:cubicBezTo>
                      <a:pt x="764" y="1"/>
                      <a:pt x="752" y="2"/>
                      <a:pt x="740" y="3"/>
                    </a:cubicBezTo>
                    <a:cubicBezTo>
                      <a:pt x="470" y="31"/>
                      <a:pt x="344" y="226"/>
                      <a:pt x="306" y="449"/>
                    </a:cubicBezTo>
                    <a:cubicBezTo>
                      <a:pt x="192" y="1117"/>
                      <a:pt x="88" y="1786"/>
                      <a:pt x="23" y="2460"/>
                    </a:cubicBezTo>
                    <a:cubicBezTo>
                      <a:pt x="1" y="2690"/>
                      <a:pt x="164" y="2898"/>
                      <a:pt x="419" y="2930"/>
                    </a:cubicBezTo>
                    <a:cubicBezTo>
                      <a:pt x="441" y="2933"/>
                      <a:pt x="462" y="2934"/>
                      <a:pt x="483" y="2934"/>
                    </a:cubicBezTo>
                    <a:cubicBezTo>
                      <a:pt x="710" y="2934"/>
                      <a:pt x="870" y="2774"/>
                      <a:pt x="911" y="2562"/>
                    </a:cubicBezTo>
                    <a:cubicBezTo>
                      <a:pt x="1031" y="1943"/>
                      <a:pt x="1110" y="1315"/>
                      <a:pt x="1201" y="723"/>
                    </a:cubicBezTo>
                    <a:cubicBezTo>
                      <a:pt x="1201" y="644"/>
                      <a:pt x="1201" y="598"/>
                      <a:pt x="1201" y="554"/>
                    </a:cubicBezTo>
                    <a:cubicBezTo>
                      <a:pt x="1200" y="248"/>
                      <a:pt x="1005" y="1"/>
                      <a:pt x="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90;p42">
                <a:extLst>
                  <a:ext uri="{FF2B5EF4-FFF2-40B4-BE49-F238E27FC236}">
                    <a16:creationId xmlns:a16="http://schemas.microsoft.com/office/drawing/2014/main" id="{47041088-849E-24CF-7FDF-1E485341B8C9}"/>
                  </a:ext>
                </a:extLst>
              </p:cNvPr>
              <p:cNvSpPr/>
              <p:nvPr/>
            </p:nvSpPr>
            <p:spPr>
              <a:xfrm>
                <a:off x="4332550" y="1343350"/>
                <a:ext cx="29300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584" extrusionOk="0">
                    <a:moveTo>
                      <a:pt x="729" y="0"/>
                    </a:moveTo>
                    <a:cubicBezTo>
                      <a:pt x="528" y="0"/>
                      <a:pt x="385" y="150"/>
                      <a:pt x="325" y="339"/>
                    </a:cubicBezTo>
                    <a:cubicBezTo>
                      <a:pt x="207" y="727"/>
                      <a:pt x="113" y="1123"/>
                      <a:pt x="49" y="1524"/>
                    </a:cubicBezTo>
                    <a:cubicBezTo>
                      <a:pt x="6" y="1788"/>
                      <a:pt x="1" y="2057"/>
                      <a:pt x="33" y="2323"/>
                    </a:cubicBezTo>
                    <a:cubicBezTo>
                      <a:pt x="45" y="2422"/>
                      <a:pt x="200" y="2550"/>
                      <a:pt x="311" y="2577"/>
                    </a:cubicBezTo>
                    <a:cubicBezTo>
                      <a:pt x="330" y="2582"/>
                      <a:pt x="351" y="2584"/>
                      <a:pt x="372" y="2584"/>
                    </a:cubicBezTo>
                    <a:cubicBezTo>
                      <a:pt x="475" y="2584"/>
                      <a:pt x="602" y="2535"/>
                      <a:pt x="666" y="2468"/>
                    </a:cubicBezTo>
                    <a:cubicBezTo>
                      <a:pt x="784" y="2344"/>
                      <a:pt x="890" y="2177"/>
                      <a:pt x="928" y="2009"/>
                    </a:cubicBezTo>
                    <a:cubicBezTo>
                      <a:pt x="1027" y="1570"/>
                      <a:pt x="1084" y="1121"/>
                      <a:pt x="1166" y="629"/>
                    </a:cubicBezTo>
                    <a:cubicBezTo>
                      <a:pt x="1170" y="600"/>
                      <a:pt x="1172" y="570"/>
                      <a:pt x="1172" y="541"/>
                    </a:cubicBezTo>
                    <a:cubicBezTo>
                      <a:pt x="1168" y="300"/>
                      <a:pt x="1092" y="81"/>
                      <a:pt x="843" y="15"/>
                    </a:cubicBezTo>
                    <a:cubicBezTo>
                      <a:pt x="803" y="5"/>
                      <a:pt x="765" y="0"/>
                      <a:pt x="7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91;p42">
                <a:extLst>
                  <a:ext uri="{FF2B5EF4-FFF2-40B4-BE49-F238E27FC236}">
                    <a16:creationId xmlns:a16="http://schemas.microsoft.com/office/drawing/2014/main" id="{DE78A281-13F9-FF5B-4F84-6D03BDB9F34D}"/>
                  </a:ext>
                </a:extLst>
              </p:cNvPr>
              <p:cNvSpPr/>
              <p:nvPr/>
            </p:nvSpPr>
            <p:spPr>
              <a:xfrm>
                <a:off x="4361250" y="1653600"/>
                <a:ext cx="2650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2621" extrusionOk="0">
                    <a:moveTo>
                      <a:pt x="648" y="0"/>
                    </a:moveTo>
                    <a:cubicBezTo>
                      <a:pt x="471" y="0"/>
                      <a:pt x="295" y="82"/>
                      <a:pt x="269" y="232"/>
                    </a:cubicBezTo>
                    <a:cubicBezTo>
                      <a:pt x="155" y="886"/>
                      <a:pt x="63" y="1546"/>
                      <a:pt x="15" y="2209"/>
                    </a:cubicBezTo>
                    <a:cubicBezTo>
                      <a:pt x="0" y="2429"/>
                      <a:pt x="191" y="2617"/>
                      <a:pt x="453" y="2620"/>
                    </a:cubicBezTo>
                    <a:cubicBezTo>
                      <a:pt x="455" y="2620"/>
                      <a:pt x="457" y="2620"/>
                      <a:pt x="459" y="2620"/>
                    </a:cubicBezTo>
                    <a:cubicBezTo>
                      <a:pt x="716" y="2620"/>
                      <a:pt x="868" y="2439"/>
                      <a:pt x="906" y="2214"/>
                    </a:cubicBezTo>
                    <a:cubicBezTo>
                      <a:pt x="973" y="1820"/>
                      <a:pt x="994" y="1420"/>
                      <a:pt x="1040" y="973"/>
                    </a:cubicBezTo>
                    <a:cubicBezTo>
                      <a:pt x="1040" y="799"/>
                      <a:pt x="1060" y="575"/>
                      <a:pt x="1035" y="357"/>
                    </a:cubicBezTo>
                    <a:cubicBezTo>
                      <a:pt x="1014" y="176"/>
                      <a:pt x="915" y="21"/>
                      <a:pt x="702" y="3"/>
                    </a:cubicBezTo>
                    <a:cubicBezTo>
                      <a:pt x="684" y="1"/>
                      <a:pt x="666" y="0"/>
                      <a:pt x="6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92;p42">
                <a:extLst>
                  <a:ext uri="{FF2B5EF4-FFF2-40B4-BE49-F238E27FC236}">
                    <a16:creationId xmlns:a16="http://schemas.microsoft.com/office/drawing/2014/main" id="{356738BC-EF29-27FC-CBD3-7A974C45E406}"/>
                  </a:ext>
                </a:extLst>
              </p:cNvPr>
              <p:cNvSpPr/>
              <p:nvPr/>
            </p:nvSpPr>
            <p:spPr>
              <a:xfrm>
                <a:off x="4273400" y="1130975"/>
                <a:ext cx="2685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2736" extrusionOk="0">
                    <a:moveTo>
                      <a:pt x="636" y="1"/>
                    </a:moveTo>
                    <a:cubicBezTo>
                      <a:pt x="426" y="1"/>
                      <a:pt x="259" y="145"/>
                      <a:pt x="221" y="352"/>
                    </a:cubicBezTo>
                    <a:cubicBezTo>
                      <a:pt x="96" y="1011"/>
                      <a:pt x="0" y="1679"/>
                      <a:pt x="55" y="2356"/>
                    </a:cubicBezTo>
                    <a:cubicBezTo>
                      <a:pt x="69" y="2545"/>
                      <a:pt x="194" y="2701"/>
                      <a:pt x="385" y="2729"/>
                    </a:cubicBezTo>
                    <a:cubicBezTo>
                      <a:pt x="414" y="2734"/>
                      <a:pt x="442" y="2736"/>
                      <a:pt x="469" y="2736"/>
                    </a:cubicBezTo>
                    <a:cubicBezTo>
                      <a:pt x="682" y="2736"/>
                      <a:pt x="848" y="2607"/>
                      <a:pt x="890" y="2392"/>
                    </a:cubicBezTo>
                    <a:cubicBezTo>
                      <a:pt x="965" y="1997"/>
                      <a:pt x="989" y="1590"/>
                      <a:pt x="1035" y="1190"/>
                    </a:cubicBezTo>
                    <a:lnTo>
                      <a:pt x="1022" y="1188"/>
                    </a:lnTo>
                    <a:cubicBezTo>
                      <a:pt x="1040" y="964"/>
                      <a:pt x="1074" y="739"/>
                      <a:pt x="1073" y="516"/>
                    </a:cubicBezTo>
                    <a:cubicBezTo>
                      <a:pt x="1071" y="278"/>
                      <a:pt x="976" y="56"/>
                      <a:pt x="724" y="9"/>
                    </a:cubicBezTo>
                    <a:cubicBezTo>
                      <a:pt x="694" y="3"/>
                      <a:pt x="665" y="1"/>
                      <a:pt x="6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93;p42">
                <a:extLst>
                  <a:ext uri="{FF2B5EF4-FFF2-40B4-BE49-F238E27FC236}">
                    <a16:creationId xmlns:a16="http://schemas.microsoft.com/office/drawing/2014/main" id="{B3074F5C-71D8-6998-883D-74103A9FBBF3}"/>
                  </a:ext>
                </a:extLst>
              </p:cNvPr>
              <p:cNvSpPr/>
              <p:nvPr/>
            </p:nvSpPr>
            <p:spPr>
              <a:xfrm>
                <a:off x="4731800" y="1821350"/>
                <a:ext cx="2815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309" extrusionOk="0">
                    <a:moveTo>
                      <a:pt x="718" y="1"/>
                    </a:moveTo>
                    <a:cubicBezTo>
                      <a:pt x="554" y="1"/>
                      <a:pt x="407" y="94"/>
                      <a:pt x="362" y="243"/>
                    </a:cubicBezTo>
                    <a:cubicBezTo>
                      <a:pt x="196" y="795"/>
                      <a:pt x="0" y="1348"/>
                      <a:pt x="73" y="1941"/>
                    </a:cubicBezTo>
                    <a:cubicBezTo>
                      <a:pt x="98" y="2138"/>
                      <a:pt x="239" y="2262"/>
                      <a:pt x="420" y="2299"/>
                    </a:cubicBezTo>
                    <a:cubicBezTo>
                      <a:pt x="450" y="2305"/>
                      <a:pt x="478" y="2308"/>
                      <a:pt x="506" y="2308"/>
                    </a:cubicBezTo>
                    <a:cubicBezTo>
                      <a:pt x="656" y="2308"/>
                      <a:pt x="780" y="2223"/>
                      <a:pt x="864" y="2080"/>
                    </a:cubicBezTo>
                    <a:cubicBezTo>
                      <a:pt x="1099" y="1677"/>
                      <a:pt x="1060" y="1217"/>
                      <a:pt x="1115" y="844"/>
                    </a:cubicBezTo>
                    <a:cubicBezTo>
                      <a:pt x="1115" y="646"/>
                      <a:pt x="1126" y="510"/>
                      <a:pt x="1112" y="379"/>
                    </a:cubicBezTo>
                    <a:cubicBezTo>
                      <a:pt x="1091" y="188"/>
                      <a:pt x="990" y="39"/>
                      <a:pt x="791" y="7"/>
                    </a:cubicBezTo>
                    <a:cubicBezTo>
                      <a:pt x="767" y="3"/>
                      <a:pt x="742" y="1"/>
                      <a:pt x="7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94;p42">
                <a:extLst>
                  <a:ext uri="{FF2B5EF4-FFF2-40B4-BE49-F238E27FC236}">
                    <a16:creationId xmlns:a16="http://schemas.microsoft.com/office/drawing/2014/main" id="{CB08E192-7BC2-67E8-9E41-E91C2AB09237}"/>
                  </a:ext>
                </a:extLst>
              </p:cNvPr>
              <p:cNvSpPr/>
              <p:nvPr/>
            </p:nvSpPr>
            <p:spPr>
              <a:xfrm>
                <a:off x="4480575" y="1018350"/>
                <a:ext cx="25925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2020" extrusionOk="0">
                    <a:moveTo>
                      <a:pt x="557" y="0"/>
                    </a:moveTo>
                    <a:cubicBezTo>
                      <a:pt x="369" y="0"/>
                      <a:pt x="261" y="142"/>
                      <a:pt x="195" y="293"/>
                    </a:cubicBezTo>
                    <a:cubicBezTo>
                      <a:pt x="13" y="706"/>
                      <a:pt x="0" y="1151"/>
                      <a:pt x="45" y="1591"/>
                    </a:cubicBezTo>
                    <a:cubicBezTo>
                      <a:pt x="68" y="1821"/>
                      <a:pt x="208" y="2011"/>
                      <a:pt x="463" y="2019"/>
                    </a:cubicBezTo>
                    <a:cubicBezTo>
                      <a:pt x="469" y="2019"/>
                      <a:pt x="475" y="2020"/>
                      <a:pt x="481" y="2020"/>
                    </a:cubicBezTo>
                    <a:cubicBezTo>
                      <a:pt x="731" y="2020"/>
                      <a:pt x="852" y="1823"/>
                      <a:pt x="908" y="1609"/>
                    </a:cubicBezTo>
                    <a:cubicBezTo>
                      <a:pt x="973" y="1354"/>
                      <a:pt x="1000" y="1089"/>
                      <a:pt x="1017" y="993"/>
                    </a:cubicBezTo>
                    <a:cubicBezTo>
                      <a:pt x="1017" y="695"/>
                      <a:pt x="1036" y="559"/>
                      <a:pt x="1012" y="432"/>
                    </a:cubicBezTo>
                    <a:cubicBezTo>
                      <a:pt x="969" y="202"/>
                      <a:pt x="849" y="24"/>
                      <a:pt x="591" y="2"/>
                    </a:cubicBezTo>
                    <a:cubicBezTo>
                      <a:pt x="580" y="1"/>
                      <a:pt x="568" y="0"/>
                      <a:pt x="5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95;p42">
                <a:extLst>
                  <a:ext uri="{FF2B5EF4-FFF2-40B4-BE49-F238E27FC236}">
                    <a16:creationId xmlns:a16="http://schemas.microsoft.com/office/drawing/2014/main" id="{902575A0-89DF-9DBE-8196-AA23924BF405}"/>
                  </a:ext>
                </a:extLst>
              </p:cNvPr>
              <p:cNvSpPr/>
              <p:nvPr/>
            </p:nvSpPr>
            <p:spPr>
              <a:xfrm>
                <a:off x="4866675" y="1459850"/>
                <a:ext cx="2857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092" extrusionOk="0">
                    <a:moveTo>
                      <a:pt x="583" y="0"/>
                    </a:moveTo>
                    <a:cubicBezTo>
                      <a:pt x="367" y="0"/>
                      <a:pt x="242" y="160"/>
                      <a:pt x="198" y="314"/>
                    </a:cubicBezTo>
                    <a:cubicBezTo>
                      <a:pt x="102" y="653"/>
                      <a:pt x="64" y="1008"/>
                      <a:pt x="0" y="1371"/>
                    </a:cubicBezTo>
                    <a:cubicBezTo>
                      <a:pt x="30" y="1538"/>
                      <a:pt x="30" y="1725"/>
                      <a:pt x="99" y="1878"/>
                    </a:cubicBezTo>
                    <a:cubicBezTo>
                      <a:pt x="145" y="1979"/>
                      <a:pt x="289" y="2079"/>
                      <a:pt x="398" y="2090"/>
                    </a:cubicBezTo>
                    <a:cubicBezTo>
                      <a:pt x="408" y="2091"/>
                      <a:pt x="418" y="2092"/>
                      <a:pt x="429" y="2092"/>
                    </a:cubicBezTo>
                    <a:cubicBezTo>
                      <a:pt x="544" y="2092"/>
                      <a:pt x="708" y="2033"/>
                      <a:pt x="745" y="1955"/>
                    </a:cubicBezTo>
                    <a:cubicBezTo>
                      <a:pt x="996" y="1428"/>
                      <a:pt x="1142" y="870"/>
                      <a:pt x="985" y="287"/>
                    </a:cubicBezTo>
                    <a:cubicBezTo>
                      <a:pt x="940" y="121"/>
                      <a:pt x="788" y="0"/>
                      <a:pt x="5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96;p42">
                <a:extLst>
                  <a:ext uri="{FF2B5EF4-FFF2-40B4-BE49-F238E27FC236}">
                    <a16:creationId xmlns:a16="http://schemas.microsoft.com/office/drawing/2014/main" id="{5A09D6AA-CDE5-103B-9A15-222E873C8099}"/>
                  </a:ext>
                </a:extLst>
              </p:cNvPr>
              <p:cNvSpPr/>
              <p:nvPr/>
            </p:nvSpPr>
            <p:spPr>
              <a:xfrm>
                <a:off x="4602225" y="1704800"/>
                <a:ext cx="28250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2022" extrusionOk="0">
                    <a:moveTo>
                      <a:pt x="647" y="1"/>
                    </a:moveTo>
                    <a:cubicBezTo>
                      <a:pt x="580" y="1"/>
                      <a:pt x="520" y="18"/>
                      <a:pt x="483" y="56"/>
                    </a:cubicBezTo>
                    <a:cubicBezTo>
                      <a:pt x="165" y="388"/>
                      <a:pt x="1" y="1364"/>
                      <a:pt x="214" y="1795"/>
                    </a:cubicBezTo>
                    <a:cubicBezTo>
                      <a:pt x="265" y="1897"/>
                      <a:pt x="406" y="1986"/>
                      <a:pt x="522" y="2013"/>
                    </a:cubicBezTo>
                    <a:cubicBezTo>
                      <a:pt x="548" y="2018"/>
                      <a:pt x="574" y="2021"/>
                      <a:pt x="599" y="2021"/>
                    </a:cubicBezTo>
                    <a:cubicBezTo>
                      <a:pt x="756" y="2021"/>
                      <a:pt x="887" y="1910"/>
                      <a:pt x="936" y="1763"/>
                    </a:cubicBezTo>
                    <a:cubicBezTo>
                      <a:pt x="1031" y="1476"/>
                      <a:pt x="1078" y="1172"/>
                      <a:pt x="1130" y="943"/>
                    </a:cubicBezTo>
                    <a:cubicBezTo>
                      <a:pt x="1110" y="689"/>
                      <a:pt x="1098" y="514"/>
                      <a:pt x="1080" y="339"/>
                    </a:cubicBezTo>
                    <a:cubicBezTo>
                      <a:pt x="1076" y="297"/>
                      <a:pt x="1053" y="257"/>
                      <a:pt x="1039" y="215"/>
                    </a:cubicBezTo>
                    <a:cubicBezTo>
                      <a:pt x="997" y="91"/>
                      <a:pt x="802" y="1"/>
                      <a:pt x="6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97;p42">
                <a:extLst>
                  <a:ext uri="{FF2B5EF4-FFF2-40B4-BE49-F238E27FC236}">
                    <a16:creationId xmlns:a16="http://schemas.microsoft.com/office/drawing/2014/main" id="{BE74B72F-9413-7774-B6AE-69CAEA5E2E54}"/>
                  </a:ext>
                </a:extLst>
              </p:cNvPr>
              <p:cNvSpPr/>
              <p:nvPr/>
            </p:nvSpPr>
            <p:spPr>
              <a:xfrm>
                <a:off x="4846150" y="1206350"/>
                <a:ext cx="28850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84" extrusionOk="0">
                    <a:moveTo>
                      <a:pt x="657" y="1"/>
                    </a:moveTo>
                    <a:cubicBezTo>
                      <a:pt x="535" y="1"/>
                      <a:pt x="425" y="76"/>
                      <a:pt x="351" y="180"/>
                    </a:cubicBezTo>
                    <a:cubicBezTo>
                      <a:pt x="81" y="562"/>
                      <a:pt x="66" y="1019"/>
                      <a:pt x="10" y="1520"/>
                    </a:cubicBezTo>
                    <a:cubicBezTo>
                      <a:pt x="10" y="1553"/>
                      <a:pt x="0" y="1646"/>
                      <a:pt x="11" y="1732"/>
                    </a:cubicBezTo>
                    <a:cubicBezTo>
                      <a:pt x="46" y="1968"/>
                      <a:pt x="141" y="2175"/>
                      <a:pt x="410" y="2184"/>
                    </a:cubicBezTo>
                    <a:cubicBezTo>
                      <a:pt x="415" y="2184"/>
                      <a:pt x="420" y="2184"/>
                      <a:pt x="425" y="2184"/>
                    </a:cubicBezTo>
                    <a:cubicBezTo>
                      <a:pt x="603" y="2184"/>
                      <a:pt x="774" y="2084"/>
                      <a:pt x="823" y="1902"/>
                    </a:cubicBezTo>
                    <a:cubicBezTo>
                      <a:pt x="961" y="1385"/>
                      <a:pt x="1153" y="872"/>
                      <a:pt x="1067" y="325"/>
                    </a:cubicBezTo>
                    <a:cubicBezTo>
                      <a:pt x="1050" y="220"/>
                      <a:pt x="923" y="106"/>
                      <a:pt x="819" y="46"/>
                    </a:cubicBezTo>
                    <a:cubicBezTo>
                      <a:pt x="764" y="15"/>
                      <a:pt x="709" y="1"/>
                      <a:pt x="6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98;p42">
                <a:extLst>
                  <a:ext uri="{FF2B5EF4-FFF2-40B4-BE49-F238E27FC236}">
                    <a16:creationId xmlns:a16="http://schemas.microsoft.com/office/drawing/2014/main" id="{DF636D5A-191B-55D2-E908-2BF1BD67E93C}"/>
                  </a:ext>
                </a:extLst>
              </p:cNvPr>
              <p:cNvSpPr/>
              <p:nvPr/>
            </p:nvSpPr>
            <p:spPr>
              <a:xfrm>
                <a:off x="4833825" y="1684250"/>
                <a:ext cx="267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032" extrusionOk="0">
                    <a:moveTo>
                      <a:pt x="603" y="1"/>
                    </a:moveTo>
                    <a:cubicBezTo>
                      <a:pt x="406" y="1"/>
                      <a:pt x="270" y="149"/>
                      <a:pt x="223" y="333"/>
                    </a:cubicBezTo>
                    <a:cubicBezTo>
                      <a:pt x="125" y="715"/>
                      <a:pt x="69" y="1108"/>
                      <a:pt x="26" y="1500"/>
                    </a:cubicBezTo>
                    <a:cubicBezTo>
                      <a:pt x="1" y="1737"/>
                      <a:pt x="126" y="1927"/>
                      <a:pt x="358" y="2013"/>
                    </a:cubicBezTo>
                    <a:cubicBezTo>
                      <a:pt x="392" y="2026"/>
                      <a:pt x="427" y="2032"/>
                      <a:pt x="462" y="2032"/>
                    </a:cubicBezTo>
                    <a:cubicBezTo>
                      <a:pt x="650" y="2032"/>
                      <a:pt x="838" y="1854"/>
                      <a:pt x="909" y="1574"/>
                    </a:cubicBezTo>
                    <a:cubicBezTo>
                      <a:pt x="984" y="1277"/>
                      <a:pt x="1026" y="970"/>
                      <a:pt x="1068" y="751"/>
                    </a:cubicBezTo>
                    <a:cubicBezTo>
                      <a:pt x="1054" y="576"/>
                      <a:pt x="1052" y="488"/>
                      <a:pt x="1038" y="400"/>
                    </a:cubicBezTo>
                    <a:cubicBezTo>
                      <a:pt x="1006" y="210"/>
                      <a:pt x="893" y="64"/>
                      <a:pt x="718" y="17"/>
                    </a:cubicBezTo>
                    <a:cubicBezTo>
                      <a:pt x="677" y="6"/>
                      <a:pt x="639" y="1"/>
                      <a:pt x="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99;p42">
                <a:extLst>
                  <a:ext uri="{FF2B5EF4-FFF2-40B4-BE49-F238E27FC236}">
                    <a16:creationId xmlns:a16="http://schemas.microsoft.com/office/drawing/2014/main" id="{D7E5DF7C-E850-7855-9BFB-FE59B2A5712E}"/>
                  </a:ext>
                </a:extLst>
              </p:cNvPr>
              <p:cNvSpPr/>
              <p:nvPr/>
            </p:nvSpPr>
            <p:spPr>
              <a:xfrm>
                <a:off x="4757975" y="1098700"/>
                <a:ext cx="27750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142" extrusionOk="0">
                    <a:moveTo>
                      <a:pt x="607" y="0"/>
                    </a:moveTo>
                    <a:cubicBezTo>
                      <a:pt x="457" y="0"/>
                      <a:pt x="337" y="90"/>
                      <a:pt x="253" y="232"/>
                    </a:cubicBezTo>
                    <a:cubicBezTo>
                      <a:pt x="40" y="590"/>
                      <a:pt x="75" y="999"/>
                      <a:pt x="5" y="1431"/>
                    </a:cubicBezTo>
                    <a:cubicBezTo>
                      <a:pt x="1" y="1505"/>
                      <a:pt x="1" y="1579"/>
                      <a:pt x="6" y="1653"/>
                    </a:cubicBezTo>
                    <a:cubicBezTo>
                      <a:pt x="27" y="1877"/>
                      <a:pt x="69" y="2106"/>
                      <a:pt x="346" y="2138"/>
                    </a:cubicBezTo>
                    <a:cubicBezTo>
                      <a:pt x="370" y="2141"/>
                      <a:pt x="392" y="2142"/>
                      <a:pt x="414" y="2142"/>
                    </a:cubicBezTo>
                    <a:cubicBezTo>
                      <a:pt x="628" y="2142"/>
                      <a:pt x="790" y="2015"/>
                      <a:pt x="841" y="1800"/>
                    </a:cubicBezTo>
                    <a:cubicBezTo>
                      <a:pt x="953" y="1332"/>
                      <a:pt x="1109" y="863"/>
                      <a:pt x="1028" y="370"/>
                    </a:cubicBezTo>
                    <a:cubicBezTo>
                      <a:pt x="998" y="180"/>
                      <a:pt x="868" y="48"/>
                      <a:pt x="687" y="9"/>
                    </a:cubicBezTo>
                    <a:cubicBezTo>
                      <a:pt x="659" y="3"/>
                      <a:pt x="633" y="0"/>
                      <a:pt x="6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00;p42">
                <a:extLst>
                  <a:ext uri="{FF2B5EF4-FFF2-40B4-BE49-F238E27FC236}">
                    <a16:creationId xmlns:a16="http://schemas.microsoft.com/office/drawing/2014/main" id="{A6EA2EE9-0D36-2339-D3B5-FECB77EEEB7F}"/>
                  </a:ext>
                </a:extLst>
              </p:cNvPr>
              <p:cNvSpPr/>
              <p:nvPr/>
            </p:nvSpPr>
            <p:spPr>
              <a:xfrm>
                <a:off x="4287825" y="1869400"/>
                <a:ext cx="26200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2298" extrusionOk="0">
                    <a:moveTo>
                      <a:pt x="488" y="1"/>
                    </a:moveTo>
                    <a:cubicBezTo>
                      <a:pt x="486" y="1"/>
                      <a:pt x="485" y="1"/>
                      <a:pt x="483" y="1"/>
                    </a:cubicBezTo>
                    <a:cubicBezTo>
                      <a:pt x="371" y="4"/>
                      <a:pt x="194" y="111"/>
                      <a:pt x="166" y="207"/>
                    </a:cubicBezTo>
                    <a:cubicBezTo>
                      <a:pt x="80" y="504"/>
                      <a:pt x="52" y="819"/>
                      <a:pt x="1" y="1130"/>
                    </a:cubicBezTo>
                    <a:cubicBezTo>
                      <a:pt x="42" y="1448"/>
                      <a:pt x="62" y="1763"/>
                      <a:pt x="137" y="2067"/>
                    </a:cubicBezTo>
                    <a:cubicBezTo>
                      <a:pt x="161" y="2162"/>
                      <a:pt x="324" y="2258"/>
                      <a:pt x="440" y="2286"/>
                    </a:cubicBezTo>
                    <a:cubicBezTo>
                      <a:pt x="470" y="2294"/>
                      <a:pt x="500" y="2297"/>
                      <a:pt x="530" y="2297"/>
                    </a:cubicBezTo>
                    <a:cubicBezTo>
                      <a:pt x="691" y="2297"/>
                      <a:pt x="834" y="2192"/>
                      <a:pt x="864" y="2046"/>
                    </a:cubicBezTo>
                    <a:cubicBezTo>
                      <a:pt x="988" y="1429"/>
                      <a:pt x="1048" y="800"/>
                      <a:pt x="809" y="193"/>
                    </a:cubicBezTo>
                    <a:cubicBezTo>
                      <a:pt x="772" y="97"/>
                      <a:pt x="599" y="1"/>
                      <a:pt x="4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01;p42">
                <a:extLst>
                  <a:ext uri="{FF2B5EF4-FFF2-40B4-BE49-F238E27FC236}">
                    <a16:creationId xmlns:a16="http://schemas.microsoft.com/office/drawing/2014/main" id="{24B43C05-3DE1-8EC8-0FC1-A06982D1326D}"/>
                  </a:ext>
                </a:extLst>
              </p:cNvPr>
              <p:cNvSpPr/>
              <p:nvPr/>
            </p:nvSpPr>
            <p:spPr>
              <a:xfrm>
                <a:off x="4831775" y="1880725"/>
                <a:ext cx="24700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2005" extrusionOk="0">
                    <a:moveTo>
                      <a:pt x="576" y="0"/>
                    </a:moveTo>
                    <a:cubicBezTo>
                      <a:pt x="566" y="0"/>
                      <a:pt x="556" y="0"/>
                      <a:pt x="546" y="1"/>
                    </a:cubicBezTo>
                    <a:cubicBezTo>
                      <a:pt x="355" y="11"/>
                      <a:pt x="185" y="125"/>
                      <a:pt x="155" y="315"/>
                    </a:cubicBezTo>
                    <a:cubicBezTo>
                      <a:pt x="83" y="754"/>
                      <a:pt x="34" y="1199"/>
                      <a:pt x="9" y="1644"/>
                    </a:cubicBezTo>
                    <a:cubicBezTo>
                      <a:pt x="1" y="1836"/>
                      <a:pt x="166" y="1968"/>
                      <a:pt x="353" y="1999"/>
                    </a:cubicBezTo>
                    <a:cubicBezTo>
                      <a:pt x="375" y="2003"/>
                      <a:pt x="397" y="2005"/>
                      <a:pt x="419" y="2005"/>
                    </a:cubicBezTo>
                    <a:cubicBezTo>
                      <a:pt x="581" y="2005"/>
                      <a:pt x="729" y="1901"/>
                      <a:pt x="783" y="1744"/>
                    </a:cubicBezTo>
                    <a:cubicBezTo>
                      <a:pt x="890" y="1406"/>
                      <a:pt x="940" y="1050"/>
                      <a:pt x="972" y="900"/>
                    </a:cubicBezTo>
                    <a:cubicBezTo>
                      <a:pt x="972" y="605"/>
                      <a:pt x="988" y="511"/>
                      <a:pt x="968" y="426"/>
                    </a:cubicBezTo>
                    <a:cubicBezTo>
                      <a:pt x="920" y="207"/>
                      <a:pt x="835" y="0"/>
                      <a:pt x="5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02;p42">
                <a:extLst>
                  <a:ext uri="{FF2B5EF4-FFF2-40B4-BE49-F238E27FC236}">
                    <a16:creationId xmlns:a16="http://schemas.microsoft.com/office/drawing/2014/main" id="{2949FF62-81AF-C801-973A-6F64B3BDA916}"/>
                  </a:ext>
                </a:extLst>
              </p:cNvPr>
              <p:cNvSpPr/>
              <p:nvPr/>
            </p:nvSpPr>
            <p:spPr>
              <a:xfrm>
                <a:off x="4448500" y="1769825"/>
                <a:ext cx="26125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947" extrusionOk="0">
                    <a:moveTo>
                      <a:pt x="608" y="1"/>
                    </a:moveTo>
                    <a:cubicBezTo>
                      <a:pt x="406" y="1"/>
                      <a:pt x="252" y="109"/>
                      <a:pt x="204" y="329"/>
                    </a:cubicBezTo>
                    <a:cubicBezTo>
                      <a:pt x="113" y="761"/>
                      <a:pt x="0" y="1196"/>
                      <a:pt x="117" y="1640"/>
                    </a:cubicBezTo>
                    <a:cubicBezTo>
                      <a:pt x="166" y="1824"/>
                      <a:pt x="294" y="1944"/>
                      <a:pt x="495" y="1947"/>
                    </a:cubicBezTo>
                    <a:cubicBezTo>
                      <a:pt x="500" y="1947"/>
                      <a:pt x="505" y="1947"/>
                      <a:pt x="510" y="1947"/>
                    </a:cubicBezTo>
                    <a:cubicBezTo>
                      <a:pt x="696" y="1947"/>
                      <a:pt x="862" y="1872"/>
                      <a:pt x="907" y="1686"/>
                    </a:cubicBezTo>
                    <a:cubicBezTo>
                      <a:pt x="978" y="1387"/>
                      <a:pt x="1010" y="1079"/>
                      <a:pt x="1045" y="863"/>
                    </a:cubicBezTo>
                    <a:cubicBezTo>
                      <a:pt x="1031" y="640"/>
                      <a:pt x="1029" y="506"/>
                      <a:pt x="1014" y="375"/>
                    </a:cubicBezTo>
                    <a:cubicBezTo>
                      <a:pt x="990" y="184"/>
                      <a:pt x="890" y="35"/>
                      <a:pt x="696" y="7"/>
                    </a:cubicBezTo>
                    <a:cubicBezTo>
                      <a:pt x="666" y="3"/>
                      <a:pt x="637" y="1"/>
                      <a:pt x="6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503;p42">
              <a:extLst>
                <a:ext uri="{FF2B5EF4-FFF2-40B4-BE49-F238E27FC236}">
                  <a16:creationId xmlns:a16="http://schemas.microsoft.com/office/drawing/2014/main" id="{CC12F2F8-2EB4-641C-C95B-1A97B465592E}"/>
                </a:ext>
              </a:extLst>
            </p:cNvPr>
            <p:cNvGrpSpPr/>
            <p:nvPr/>
          </p:nvGrpSpPr>
          <p:grpSpPr>
            <a:xfrm>
              <a:off x="1596086" y="2030980"/>
              <a:ext cx="575350" cy="253362"/>
              <a:chOff x="2818575" y="3138200"/>
              <a:chExt cx="630175" cy="277475"/>
            </a:xfrm>
          </p:grpSpPr>
          <p:sp>
            <p:nvSpPr>
              <p:cNvPr id="18" name="Google Shape;504;p42">
                <a:extLst>
                  <a:ext uri="{FF2B5EF4-FFF2-40B4-BE49-F238E27FC236}">
                    <a16:creationId xmlns:a16="http://schemas.microsoft.com/office/drawing/2014/main" id="{EBC3251B-577D-9945-3C4A-A9B8605CC38A}"/>
                  </a:ext>
                </a:extLst>
              </p:cNvPr>
              <p:cNvSpPr/>
              <p:nvPr/>
            </p:nvSpPr>
            <p:spPr>
              <a:xfrm>
                <a:off x="2970725" y="3216775"/>
                <a:ext cx="316250" cy="198900"/>
              </a:xfrm>
              <a:custGeom>
                <a:avLst/>
                <a:gdLst/>
                <a:ahLst/>
                <a:cxnLst/>
                <a:rect l="l" t="t" r="r" b="b"/>
                <a:pathLst>
                  <a:path w="12650" h="7956" extrusionOk="0">
                    <a:moveTo>
                      <a:pt x="3827" y="1"/>
                    </a:moveTo>
                    <a:cubicBezTo>
                      <a:pt x="1714" y="1"/>
                      <a:pt x="0" y="1781"/>
                      <a:pt x="0" y="3979"/>
                    </a:cubicBezTo>
                    <a:cubicBezTo>
                      <a:pt x="0" y="6175"/>
                      <a:pt x="1714" y="7955"/>
                      <a:pt x="3827" y="7955"/>
                    </a:cubicBezTo>
                    <a:cubicBezTo>
                      <a:pt x="4783" y="7955"/>
                      <a:pt x="5655" y="7589"/>
                      <a:pt x="6325" y="6987"/>
                    </a:cubicBezTo>
                    <a:cubicBezTo>
                      <a:pt x="6996" y="7589"/>
                      <a:pt x="7868" y="7955"/>
                      <a:pt x="8823" y="7955"/>
                    </a:cubicBezTo>
                    <a:cubicBezTo>
                      <a:pt x="10937" y="7955"/>
                      <a:pt x="12649" y="6175"/>
                      <a:pt x="12649" y="3979"/>
                    </a:cubicBezTo>
                    <a:cubicBezTo>
                      <a:pt x="12649" y="1781"/>
                      <a:pt x="10937" y="1"/>
                      <a:pt x="8823" y="1"/>
                    </a:cubicBezTo>
                    <a:cubicBezTo>
                      <a:pt x="7868" y="1"/>
                      <a:pt x="6996" y="368"/>
                      <a:pt x="6325" y="970"/>
                    </a:cubicBezTo>
                    <a:cubicBezTo>
                      <a:pt x="5655" y="368"/>
                      <a:pt x="4783" y="1"/>
                      <a:pt x="38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05;p42">
                <a:extLst>
                  <a:ext uri="{FF2B5EF4-FFF2-40B4-BE49-F238E27FC236}">
                    <a16:creationId xmlns:a16="http://schemas.microsoft.com/office/drawing/2014/main" id="{E743D31A-8922-B3FE-A450-C56DAF543D6E}"/>
                  </a:ext>
                </a:extLst>
              </p:cNvPr>
              <p:cNvSpPr/>
              <p:nvPr/>
            </p:nvSpPr>
            <p:spPr>
              <a:xfrm>
                <a:off x="3044750" y="3180150"/>
                <a:ext cx="1701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3461" extrusionOk="0">
                    <a:moveTo>
                      <a:pt x="3403" y="1"/>
                    </a:moveTo>
                    <a:cubicBezTo>
                      <a:pt x="1524" y="1"/>
                      <a:pt x="0" y="776"/>
                      <a:pt x="0" y="1731"/>
                    </a:cubicBezTo>
                    <a:cubicBezTo>
                      <a:pt x="0" y="2687"/>
                      <a:pt x="1524" y="3461"/>
                      <a:pt x="3403" y="3461"/>
                    </a:cubicBezTo>
                    <a:cubicBezTo>
                      <a:pt x="5282" y="3461"/>
                      <a:pt x="6806" y="2687"/>
                      <a:pt x="6806" y="1731"/>
                    </a:cubicBezTo>
                    <a:cubicBezTo>
                      <a:pt x="6806" y="776"/>
                      <a:pt x="5282" y="1"/>
                      <a:pt x="3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06;p42">
                <a:extLst>
                  <a:ext uri="{FF2B5EF4-FFF2-40B4-BE49-F238E27FC236}">
                    <a16:creationId xmlns:a16="http://schemas.microsoft.com/office/drawing/2014/main" id="{099ED253-C40D-AA3F-0C48-BD5ED70A515B}"/>
                  </a:ext>
                </a:extLst>
              </p:cNvPr>
              <p:cNvSpPr/>
              <p:nvPr/>
            </p:nvSpPr>
            <p:spPr>
              <a:xfrm>
                <a:off x="2939575" y="3138200"/>
                <a:ext cx="5570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230" extrusionOk="0">
                    <a:moveTo>
                      <a:pt x="1113" y="1"/>
                    </a:moveTo>
                    <a:cubicBezTo>
                      <a:pt x="498" y="1"/>
                      <a:pt x="0" y="500"/>
                      <a:pt x="0" y="1115"/>
                    </a:cubicBezTo>
                    <a:cubicBezTo>
                      <a:pt x="0" y="1730"/>
                      <a:pt x="498" y="2229"/>
                      <a:pt x="1113" y="2229"/>
                    </a:cubicBezTo>
                    <a:cubicBezTo>
                      <a:pt x="1729" y="2229"/>
                      <a:pt x="2228" y="1730"/>
                      <a:pt x="2228" y="1115"/>
                    </a:cubicBezTo>
                    <a:cubicBezTo>
                      <a:pt x="2228" y="500"/>
                      <a:pt x="1729" y="1"/>
                      <a:pt x="1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07;p42">
                <a:extLst>
                  <a:ext uri="{FF2B5EF4-FFF2-40B4-BE49-F238E27FC236}">
                    <a16:creationId xmlns:a16="http://schemas.microsoft.com/office/drawing/2014/main" id="{19512A7A-CCF2-D1AA-FB05-9E86C139D542}"/>
                  </a:ext>
                </a:extLst>
              </p:cNvPr>
              <p:cNvSpPr/>
              <p:nvPr/>
            </p:nvSpPr>
            <p:spPr>
              <a:xfrm>
                <a:off x="3281650" y="3138200"/>
                <a:ext cx="55725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2230" extrusionOk="0">
                    <a:moveTo>
                      <a:pt x="1114" y="1"/>
                    </a:moveTo>
                    <a:cubicBezTo>
                      <a:pt x="499" y="1"/>
                      <a:pt x="0" y="500"/>
                      <a:pt x="0" y="1115"/>
                    </a:cubicBezTo>
                    <a:cubicBezTo>
                      <a:pt x="0" y="1730"/>
                      <a:pt x="499" y="2229"/>
                      <a:pt x="1114" y="2229"/>
                    </a:cubicBezTo>
                    <a:cubicBezTo>
                      <a:pt x="1730" y="2229"/>
                      <a:pt x="2229" y="1730"/>
                      <a:pt x="2229" y="1115"/>
                    </a:cubicBezTo>
                    <a:cubicBezTo>
                      <a:pt x="2229" y="500"/>
                      <a:pt x="1730" y="1"/>
                      <a:pt x="1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08;p42">
                <a:extLst>
                  <a:ext uri="{FF2B5EF4-FFF2-40B4-BE49-F238E27FC236}">
                    <a16:creationId xmlns:a16="http://schemas.microsoft.com/office/drawing/2014/main" id="{F7E012A9-A2F2-75CA-E9B0-AE23434B0512}"/>
                  </a:ext>
                </a:extLst>
              </p:cNvPr>
              <p:cNvSpPr/>
              <p:nvPr/>
            </p:nvSpPr>
            <p:spPr>
              <a:xfrm>
                <a:off x="2818575" y="3208500"/>
                <a:ext cx="954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5" y="3819"/>
                      <a:pt x="3819" y="2964"/>
                      <a:pt x="3819" y="1909"/>
                    </a:cubicBezTo>
                    <a:cubicBezTo>
                      <a:pt x="3819" y="855"/>
                      <a:pt x="2965" y="0"/>
                      <a:pt x="19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09;p42">
                <a:extLst>
                  <a:ext uri="{FF2B5EF4-FFF2-40B4-BE49-F238E27FC236}">
                    <a16:creationId xmlns:a16="http://schemas.microsoft.com/office/drawing/2014/main" id="{4E375BE5-3576-34BE-12CC-D682D625B5E1}"/>
                  </a:ext>
                </a:extLst>
              </p:cNvPr>
              <p:cNvSpPr/>
              <p:nvPr/>
            </p:nvSpPr>
            <p:spPr>
              <a:xfrm>
                <a:off x="3353250" y="3208500"/>
                <a:ext cx="9550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3820" extrusionOk="0">
                    <a:moveTo>
                      <a:pt x="1910" y="0"/>
                    </a:moveTo>
                    <a:cubicBezTo>
                      <a:pt x="855" y="0"/>
                      <a:pt x="1" y="855"/>
                      <a:pt x="1" y="1909"/>
                    </a:cubicBezTo>
                    <a:cubicBezTo>
                      <a:pt x="1" y="2964"/>
                      <a:pt x="855" y="3819"/>
                      <a:pt x="1910" y="3819"/>
                    </a:cubicBezTo>
                    <a:cubicBezTo>
                      <a:pt x="2964" y="3819"/>
                      <a:pt x="3819" y="2964"/>
                      <a:pt x="3819" y="1909"/>
                    </a:cubicBezTo>
                    <a:cubicBezTo>
                      <a:pt x="3819" y="855"/>
                      <a:pt x="2964" y="0"/>
                      <a:pt x="19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480875A1-88FC-A569-EDC6-C0A46BADD91D}"/>
              </a:ext>
            </a:extLst>
          </p:cNvPr>
          <p:cNvSpPr txBox="1"/>
          <p:nvPr/>
        </p:nvSpPr>
        <p:spPr>
          <a:xfrm>
            <a:off x="172474" y="199643"/>
            <a:ext cx="193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#9Slide03 SVNAvo" panose="02040603050506020204" pitchFamily="18" charset="0"/>
              </a:rPr>
              <a:t>MỞ ĐẦU</a:t>
            </a:r>
          </a:p>
        </p:txBody>
      </p:sp>
      <p:sp>
        <p:nvSpPr>
          <p:cNvPr id="19" name="Hộp Văn bản 29">
            <a:extLst>
              <a:ext uri="{FF2B5EF4-FFF2-40B4-BE49-F238E27FC236}">
                <a16:creationId xmlns:a16="http://schemas.microsoft.com/office/drawing/2014/main" id="{5B322151-9912-240B-CF3C-5A9C9E72F9F6}"/>
              </a:ext>
            </a:extLst>
          </p:cNvPr>
          <p:cNvSpPr txBox="1"/>
          <p:nvPr/>
        </p:nvSpPr>
        <p:spPr>
          <a:xfrm>
            <a:off x="5188356" y="2784151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MN = </a:t>
            </a:r>
            <a:r>
              <a:rPr lang="en-US" sz="2400" dirty="0" err="1">
                <a:latin typeface="#9Slide03 SVNAvo" panose="02040603050506020204" pitchFamily="18" charset="0"/>
              </a:rPr>
              <a:t>M’N</a:t>
            </a:r>
            <a:r>
              <a:rPr lang="en-US" sz="2400" dirty="0">
                <a:latin typeface="#9Slide03 SVNAvo" panose="02040603050506020204" pitchFamily="18" charset="0"/>
              </a:rPr>
              <a:t>’</a:t>
            </a: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95E559E0-60D1-ACA8-4015-68F5611CD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7244" y="5242956"/>
            <a:ext cx="268362" cy="26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5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Bài 11. Hình thang cân (tiết 2)"/>
  <p:tag name="ISPRING_LMS_API_VERSION" val="SCORM 2004 (4th edition)"/>
  <p:tag name="ISPRING_ULTRA_SCORM_COURSE_ID" val="BD7C2E85-63B0-4602-BA1C-5420F10E665B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SCORM_PASSING_SCORE" val="0.000000"/>
  <p:tag name="ISPRING_CURRENT_PLAYER_ID" val="universal"/>
  <p:tag name="ISPRING_PRESENTATION_TITLE" val="Bài 11. Hình thang cân (tiết 2)"/>
  <p:tag name="ISPRING_FIRST_PUBLISH" val="1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mRR1XpmRal5QGAACRFwAAHQAAAHVuaXZlcnNhbC9jb21tb25fbWVzc2FnZXMubG5nrVjPj9tEFL4j8T+MIq0EEhSKBKrQNtXEmd1Y69ipPel2QciatSeb0dqe4B/ZLiduHIErEhIVFFEEEgdOWQGHIP6P8JfwZuykSUtle7uHSptx3/fevPm+997M/r1HcYTmPM2ETO52bt96t4N4EshQJGd3O2N68PadDspyloQskgm/20lkB93rvv7afsSSs4Kdcfj79dcQ2o95lsHPrKt+PfuNRHi3M+r52DCI55k9i/h43Dcd38aui6np2L6Fe8TqdHERCokSlqYsh2D236kQ6gFHFj4hru8ZBEAVtEN9bzwaOS4l/U6XTjnKRFxEGheJDCUyR1kxm8k05yESCcrhv7AgAA/iVEQiv0SxDHmLELwj0/bBvd5ftWxaJj3xh06fQAxFmiBwfmNObMcdYmsHfTK5AfiRSzxiU0jnaOBQp9MdpTzjSc5TNJvKXLbBs8w+BOo7B77hjG3a6XqRCDnauz8mnj55ezzsEXcPQkd71KGwn/Unb6+Fowfg538I9QCcXY9QxxgSMMTuUZkTwyWw0PePTTrodI2UM0WbC5FPkfBmKUgF8TmLipJflZjq3PWwceRTx8ejkd8bU/os7h4LzuusDWc4wvaJbzmHjt8zDyEsGc9YcokseSbfeO+DO49uv//Bm61gPCCUtQuENNL77zYAsqnrWD6gEcu3yUM4bWquFn+OEF1d/WC0s3fG1DJtIPbfX/3z2+rqW0jwqVj+nLRDASo/6HTvj/EJslaL78xa67HrAvUr3pqeriMqQxbRdeREFmjK5hzlEs0Fv9BVA6QhUqgvmtnwIZCwkBS1uus7QwzUArVR1zQUbUEeMk0v3yqLUZFPZQruMhSKjJ1GQDjlU3FNfZ+VqiwZJ1UBg7IWypiJ5Fa962PbcnBfU28InMeHqoZsNgVIO/Ca6HMlprfAxUUSSRaiScoB0PEQm80iEVSltVLDKGKXtVG4+Ni0D0ECjuVBVeuvVzpdkoSonzK12ZYoLvaIC3tZLZ5eXsPU1wLQ1ihfLZ7kKFgtvm8HNDAPBxb8oyqQ3nKRo2T5NEf1lXMXZkTsbfNkurr6sg6hqtvY844dt6/yqMo2QzOWZRcyDXeIu33EdcCmbTigDYNugauuugEGygiYGtKUB3k9GESJNeUrqcG2gZM+1VVDqSwuMkg91KGI51xHK9RWWKBZdsonEiQXcTYv5QDetf5qmW/hsW0M/B7d1FqLFUkwbWgHev1fyWwLpMj4jgxqY6rQ/J7zEApOp2s7bSyco07XOWpjcUI8SDLx6mxs/MA8LPsplMJ1nVrXwYCpshNdVhOHYtNcyCKDFZUSqFb6RLJb7dx4BAYAm5rYekm5LVHXI9uZmHOIIw15WusIuoFB+kpg98fmR/4BNi3d0p+nHrvU4yEL5ywJOJAtYOpML+FbKEL9TdFe+/+0EJ8hllfVf69qHHafPNxrG89Or3mJIlie83iW17lWCavCv04USuIvDaHJ1q/nfzO938jJbM37r3w+O/eKNmdUG8QrZqr5ad10JNUVgcAMA0olMHZEza0Gym3PhFo3EPUXlGd2pn2wcx8xk4lsbm07FYAt0XUxvAHkWEfuwfQTQxdqbqsvKdvh6+tJc/tj0vNMCl3nmJ9mIq/1rPXcuL9qOV+/sW6NsTvNhprUgpBtADzb3L4jEUP8YQPM8ZCsM1C2iJ2dHMsiCrX8I3Gu2wTktoj5iwPyJJWxXo1YtqZ/2abuvUoU5ebc0umoxTy1UXDj89kS8PVPySPYhTHGwLahZh9DqT1qaATyUamwqLcenUBHMcuDKbTjiSySsCFQeTfrkwMMYNWe6fKXGJ2L1eKvuCHKc7GUq6ha/bAViBrroJKSDdjHtsx59klrELWXDUb51JHzR3k90LinqeT5zsEBjHOTSZ0Fxb3dkA8HJjIGy2+aGFaX67XpUF3P4YLc4JJOTVDCjdxYWdkgYxnD0q16v1S98mniYEqxMRiCFj11U7v6Yob+/nr5azJF58uf4jZIawoaztiFq1+lZkMWKQwVVOQRR+QRUxpsg6pejaBa60scoC1/h+0Hq6snaL5a/NEGSJ8vnOxUoGC6XLQx3Tyf9BnkJVs+DqZlhWgD8nzfpVO9lxxG7+RMv8oIlMnV4nFttVO5oObIx/2+fmiCtEQiOC9HjhDup0H14hTJM9kUzBhgG5rMc3g8FHlbQJeQzcORehbRTxCWZOoJ/N/Pf6yzLx8fqxIOVbL8/axGzl9s85tfmX48339n6y39P1BLAwQUAAIACAAmRR1X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CZFHVcNPB/kAgUAABcZAAAnAAAAdW5pdmVyc2FsL2ZsYXNoX3B1Ymxpc2hpbmdfc2V0dGluZ3MueG1s5VlPbxpHFL/zKUZb5RiwE7txLMByYKlRMDjsuo1VVdawO7BTZme2O7MQcuqtx6rfoFWbqpHaW09YbQ/0i9BP0rcMxmBje3DiyK0PGPbNe7/35v2bN+v8zquQoR6JJRW8YK1n1yxEuCd8yjsF69CtPNyykFSY+5gJTgoWFxbaKWbyUdJiVAYOUQpYJQIYLrcjVbACpaLtXK7f72epjOJ0VbBEAb7MeiLMRTGRhCsS5yKGB/ClBhGR1hTBAAA+oeBTsWImg1BeI+0LP2EEUR8s5zTdFGYVhmVg5TRbC3vdTiwS7pcEEzGKO62C9VHJLq+XH5/yaKgyDQlPfSKLQEzJahv7Pk2twMyhrwkKCO0EYO762oaF+tRXQcF6tJHCAHvuIswEXO8dpzAlAU7gaoofEoV9rLB+1Apj0iYxRIPIoooTAqALtDlORV6pGUGT/AHHIfVcWEGpqwpW2T1u2hW7addL9vFhs6ZNNZZwq27NNpJxatWyfVxvuLZzvOfu11YWcu2X7gpCq1pmDL93dGA3a9X682O30ai51YMzqUkw5tyezy1GMA+RFkk8HycVJGGLY8qgaM4FSxIFZcdw3CGuqFDIqjZmkljoy4h0XiSYUTVIMw2qs0tItCsj4qlmmkYFK00N6wxOA4JhkFuzHN18OkvRJ1sLW89p7WfbWmplHiuFvQCSWZ3m4jzllIumZY09RXtQKOTcHtsJY04SRSJWZ+k8T5yZcAlMvi34guPSZ9QSzJ+5i4Qt4tdxSOY6gNOlvAKc6xZqQ4gZOLIREY4czKHrUAXO9WYAMmlJRdWk21Sm3LsxxQwBHrRFgvadC872AhzLhZjO4pqWulf8vC4UkV9oZ2vSpawOo6AlzSwjfpv7qBzjPnRJE/Zno6FCfPQW/gTjk29XE1HChN8dD98OjBmRGg/fKOSNhz+ayHwmEuajgUgQo11wk0BQZ0kIvwKC5rsrascinFDhAFBITrzao6RP/B0TRUegIkxAEk6biBGlNXyV0NeoRdoiBlyCe+B1oFOp8bMrAUdYyjNQfGrjA92jqvWy/fJBukHs9zD0+9XAoTpJGKlbwccDxIU6lQN3eDiRZBIUn/qTNZO9ZW8ehlmDgDi/p2gs4EsaJgy/T/iZQ+agbzHkt6NllcBfa4Gx2gD3JoWeFu8EGkqcQkg0Jix40Nwpnx4oBoAe5khwNkDYg+NZpm2jR0UigaIbhIaWN7dQy0OaTp46cBCBxtgnsRHk2vqjxxubHz/Zerqdzf3z9c8PrxSaDi4HDKfq9ORSunJuM5Y8NyNeI3fJLGYmdW4iu0boirnsgmxFxGFaGv4FpctnTQPxat21m7slt/pp1T1aAjCJ18WhIJ9LB5bl88tkiLur44tj7zZLe6hpO4c119k2yeG6gHahvACqoJ3et0xkXhzuHqHaePh91Wh6qI6Hfx4gd3zyU8moUG3HyPCGCVfjuQlXU48mB3NjiZEJcNR0dOuEw4bRkEL6fbDG8S5lbFRRN+oA/40qfudbiG4Dt1PF7ujXEHXpePhXeGvJdD+a7W1G6X/s9rt9R79nF2k4N7+J0N/fjX7jAeqOfjHqCaXR73AH8sYnb1BvPPzDRKSMAV+OfvACPRWbyHwSUOQFo+EHbVOLCe/Y+9VnjVr5HpwLd9SD+mn2dnXhdWo+t/RFeroSUk5DcGuaa7O378XNjbV8bvlSJgNoi//MKGb+BVBLAwQUAAIACAAmRR1XtFD3CpMDAAC0DAAAIQAAAHVuaXZlcnNhbC9mbGFzaF9za2luX3NldHRpbmdzLnhtbJVXS27bMBDd9xSCuy3ixHWRFFAM+FegaNoGTeA9LY1tIhQpkJRTn6Bn6BG67q5d9iS5SYcfSZQtxU6EAOHMe+R8HodIrB4oj7YgFRX8ujfojV5FUZwUUgLX95DljGiIOMnguregT39/6Gjz7zd5Ez39+cWj5OnvTx2JglEOvb6jCibkHWhN+VoZS2mLaHrdWxZaC36WCK5x/zMuZEZYb/T6g/2J+xZ5jCUw3FM5K5JAfcy7wdVkdhLFnzGcXM6m77sIichywnc3Yi3OliR5WEtR8PRoaJtdDhJL9oDI8/eX0/llF5JRpT9qyBoxza/Mdxoll6AUuJCGk+HgKIuRJbDypHP7cyInPOq57PdoW6qotrTxhfm6aDlZQ7PI0/nsYva2G89x9wZhPJnPPlw8T9DwXZu+Xw6vhuNOKCM7kC9peS7yIt8jDMzXSZBibQr6okNKDhMkxeuHhNm5+Y4STELmoKNdUIym2AYhUyfFc/N1gX0tD1Tk/wyHRGzuthTs1jRhb3oYhSwZjLQsIO6XK+dTG/H4tdBm/oxWhCkEhKYadIsZ3pJClds0bTXuGzxSngYgb6gRC8GKDKYu3gDYtNf46XRi50oYX2ULApSw9cYgwtpYI79gWQ+QgbFG3plufeVsdwDf9zhOqYcJ8c18vvroBU5wWdarXJVec9KNueUqONobSkwmUhhZWd3TDEzX4r61uZD6BzHFnGzpmmh8rz4b3HJnk1Fxf8/hldauq1hTzaBNbokopMJg0L3w2frOtXgcxT0caqxvYKV9qk1b3RPzWIRSsOvjQvfbVWVz60jjU3LdI1qTZJPh26h6kefh9cNt3KN8yDDDGuEgP/KVCDg2sC5SRuQDyHsh2KnHcKHhVKxwd7YDXRXUtbW9e7Hfo62tvMiWIOeoBgqlHJs2h9vQ9Ybhr15QeIS0SehwOqbe4Hac0ErtgcH3H4hMNuVdcAvnyQqmKYMtsFIbgcVm3JVarFD8bQkbcXn1BXJ7iR79BKqF0pxMgb0Fv8CwGhvveZqS97im5jVZKptZY6AcG/fllDTSC0HO4MXU2Br9bTXEdjUKSgot7jSR5Q2v1z59soUxp5mdQOjQlWzaPI7DhMh9YayzDPjAXodgXq1qsyrDFk8XxczZ0aCNYj37Q/Yeb+doJQHCAWuNr4In4BPsloLI9EsFabwJLW7Hxhzx1bTzGid9luu4H5hcc6o24N/438roP1BLAwQUAAIACAAmRR1XkshP9f4EAAChGAAAJgAAAHVuaXZlcnNhbC9odG1sX3B1Ymxpc2hpbmdfc2V0dGluZ3MueG1s5VlPbxpHFL/7U4y2yjFgJ07jWIDlwFKjYCDsuo1VVdawO7BTz85sd2Yh5NRbj1W/Qas2VSO1t56w2h7oF6GfpG8ZjMHG9uAaR24OGPbt+/3mzfs3b9e5ndchQ10SSyp43trIrFuIcE/4lHfy1oFbfrhlIakw9zETnOQtLiy0U1jLRUmLURk4RClQlQhouNyOVN4KlIq2s9ler5ehMorTu4IlCvhlxhNhNoqJJFyROBsx3Icv1Y+ItCYMBgTwCQWfwAprawjlNNO+8BNGEPXBck7TTWG2p0JmZbVWC3vHnVgk3C8KJmIUd1p566OiXdooPT7V0UwlGhKeukQWQJiK1Tb2fZoagZlD3xAUENoJwNqN9U0L9aivgrz1aDOlAfXsRZoxud46TmmKAnzA1YQ/JAr7WGF9qReMSZvEEAwiCypOCJDOyWY0FXmtpgIt8vsch9Rz4Q5KPZW3Su5R0y7bTbtWtI8OmlVtqjHCrbhV2wjjVCsl+6hWd23naM/dry4Ncu1X7hKgZS0zpt87bNjNaqX24sit16tupXGGGgdjxu257HwEcxBpkcSzcVJBErY4pgxq5lywJFFQdQzHHeKKMoWsamMmiYW+jEjnZYIZVf0006A4jwmJdmVEPNVM0yhvpalhndFpQjAMcmuao0+eTVP06dbc1rN69bNtLbQyh5XCXgDJrE5zcVZyqkXTqsaeol0oFHJuj+2EMSeJIhGrs3SeFU5NuIQm1xZ8znHpNWoJ5k/dRcIW8Ws4hPA1ytxCbYgpA8/VI8KRgzl0GarAm94UIZOWVFSNu0t5or0bU8wQdBBogwTtOxe86wU4lnNBnAYyrW2v8HlNKCK/0N7VoktVHUZhlTSVjPRt7qNSjHvQFU3Unw8HCvHhO/gTjE6+XQ6ihIm+Oxq86xsrIjUavFXIGw1+NMF8JhLmo75IEKPH4CaBoLCSEH4FBM22U9SORTiWMiwVkmOvdinpEX/HZKFDWCJMAAmnS8SI0it8ldA3qEXaIgZegrvgdZBTqfkzSxFHWMozUnxq4wPdlCq1kv3qQbpB7HcxNPjlyKEcSRiplfDjPuJCneLAHR5OJBkHxaf++J7J3jI3D8O0I0Ccbykac/yShgnDt0k/dcgM9QpDvppVlgn8tRYYLxvg7rjQ0+IdU0OJUwiJ5oQbHvR9yicniAGhhzkSnPUR9uA8lmnb6FKRSJDoBqGp5c0t1HhI0/FVB0ZPWDH2SWxEub7x6PHmk4+fbj3bzmT/+frnh1eCJpNKg+F0OT2qFK8c1IyR54bCa3CXDF9mqHMj2DWgKwaxC9iyiMO0NPwLiy4eLg3glZprN3eLbuXTinu4gGAcr4tDQS6bTiiLB5bx1HZuXmm9v4HFsXebxT3UtJ2Dqutsm2RtTUCDUF4Aed9OH6lMMC8Pdg9RdTT4vmI0L1RGgz8byB2d/FQ0Kk3bMTK8bqJVf2Gi1dTDSGNmEDEyAQ6Xjm6WcLwwGlJIuDtrFf+lcI1q6EY1fz/qduGDBr2ycHWpr6Zu3eGvITqmo8Ff4crS5x431PcXmP+xpxeWgFx0eCGHhDQF3dEp9oE9G8PB+E2E/v5u+BsP0PHwF6MWUBz+Do813ujkLeqOBn+YQEoY+OXwBy/Qg64J5pOAIi8YDu60K80nu2PvV57Xq6WVZj01S/t70Wpu1336avp6dO59aC678E34Gsjn/61QWPsXUEsDBBQAAgAIACZFHVc3SezgvAEAAH8GAAAfAAAAdW5pdmVyc2FsL2h0bWxfc2tpbl9zZXR0aW5ncy5qc42UTW/CMAyG7/sVVXedELBOsN2AgjSJw6TtNu2QFlMq0rhK0m5s4r+vCV9JSLfGl+bl6evaIf65CZoVpmHwFPzoZ71/sfdaA6VJXsGdrdMWvVB6KGi+gre8AJozCB2kPr16lvcXwmccMm2a7F6VrTD8QlS/rAkVJl56LLhHEx6t9mifHu3Ll/jbquxY1aEio81JJSWyXopMApM9hrwgmglvF3qZBTow1sD/QdckBcv0YTiexq3kxTGajuLZo8mlWJSE7ZaYYS8h6TbjWLFVW/7NrgTeHPj2APQfR7P5yARoLuSzhMJNPB+raCdLDkLAOW80jYZemJIEqOHb1+sP1DF2C3LoOhe5PNGTgQqTLkkGV12azeNBfG9jrPFyucl0Hi8G15yEL3k8nVE0jiYWQckOeIeDKbGsymtuqMLiOGaqI10sTyhFsspZduDivgovpz5W2bZ1T0+MXoJ8df5X9FWYzKUZx5O1rhk612zjubWF79ayjqNBem+3cNIufSloa15X7DzQ6jNofY50h43avwchkZKkm6KZIc38bBpB+Bb4GyLVW4YS9ANWUo/s4MMcF76ZnHau0573+5v9L1BLAwQUAAIACAAmRR1XASLxaX0AAAB9AAAAHAAAAHVuaXZlcnNhbC9sb2NhbF9zZXR0aW5ncy54bWyzsa/IzVEoSy0qzszPs1Uy1DNQUkjNS85PycxLt1UKDXHTtVBSKC5JzEtJzMnPS7VVystXUrC347LJyU9OzAlOLSkBKixWKMhJrEwtCknNBTJKUv0Sc4EqwzIf7m4vUcg4vDlRR+HhrpV5CskPd88sUcgvzcnMS1XSt+MCAFBLAwQUAAIACAAmRR1XwTFqPx4ZAAChLgAAFwAAAHVuaXZlcnNhbC91bml2ZXJzYWwucG5n7Xp7VFJp2zflZDNm0zQ6lWVaaamZmpp5QsiZGuuxUcvxlAdqxCwTTBlF5FQ5NWXmsUQ8gM805ZQHRk0MU8wxRQVhOijZVmg8QImASoKIwIc9z7zr+9613vW8/35ryVqw197cv/u+rmv/ruv63XvtGyFBAetNtpqAQKD1x44ePgkCfWIPAhklf2psuEI2Jn9qOKxCnQz4GlTPtXxvOPkk0f87fxCoIX/d0pk1hvPPLh6NQoFAn3ctf1exUn6Dg0DOB48d9v8+M046yruZ/P6M1dsl9MG4/kzSp/Ir0tiCmW9Xde/4NJJydbMNdqf5kbhzZuc3flp0pW3Lr6ePb9rU1Hjg2O3D/l+eObqrO/7r6z5taFG5ZuB5RPrDoAgVViIQXybV1yvuBlWiWluZLQ9r9J1GBisOka+sNhx+Cw0x/ILSTZb9qQryX2U4vHIwOAS61PrNmm4aYd7RISHBgxpDqRsEp5ykhyt6azaDQI/REV+Z19h1v7gxnqp5Xe0SDxtJAYHexjnYyw7ksaTxVGYuPrVjFegSNj3VvyFr175du2hxhgFWDvaHD8c1gUBP/ebsrNBbWePKhmBYD/Ox0HCp/WTIyHnLfIAFwVtoxggGK1X/8E+tvtGhBaydq/sa/ts6Z0AY4P+6NLguR47Xa1wayzJsiQpP6MIzlX7uAnF25iVV98GMjyh+j1XkJvOhdi3zd63bWyoyJM9C1+9AWSMxx2W7g5uDibM3YSPTbY/PxuqntgnBWCaFHSq9eZcxCeFkMbVS+b7qgT4cY3TwUWDa+/F+J3m0IXyqqWPrcng45QaSRXY22EEfQNWNbsZwzD6Yrnb7IpAw7kmUjPtHmWRDdWPUpTdLAJwJ90CU1xLT8UWaeTVP/zztTZ1ZwNoCB2s6Cz6tNy2Z08q1OuuRH//88KrPlYe5PV6pQb+frVCU4svioXJew3ZyCYKdDiR8y60MBabrLtiynFkz70Cad8yFFyTddLdyUnx6KWZ0DNz6gQArsiwPpDu0eFoF5sEJMWSXFBRbU7Ic56wSdEhF1mpKRGaoM/z3AjbwnrRHYm10yVTZc+jti3TKNnByk2cpp+qDt7EyFQ7yNrmenKgEMvZT5ajjbsL4vD5UoqltkxxFzDPl5Mte3jZzCOiBbLcQ+ztTt13KQ3TYYiVb++iWTnZFdzW7gBKE5b0zyu8IZ50xdp2MmKwOVVF82nudlSrBQ1rEyXdk6KuVnXUywJA4IzVJ/q7GrL7MiCNFEWcUHkYTx9n80Oy6fZ60eOcvRIAlrSwPI+5U4UYf4x7CS/lUYBtQxmHzjMqliESGVBUvCDQLMC7AJGhe4QNFWm+5al/xeYUre7IhRpZSz8YPEILDVRf2UdU9TDZO0caow3TkwQGxYocRczbvTgyU7ujttgPSGhw8yi9M1VHfoBUYHzvVmYpQBjWKJ2htFIrGn4y2kESumh8gqmJLSWpFUXKwiE0/qxFLmqanxBflBF4fgd3aAx6v6PNp3D5MOV7OK3Ql3s/XNre3T7waDxmqfD+sbBiIJ8dwfVhZxWrIHkadqxM7XyKmdgYuM/5heMjEsUzBFYqdlExhq8vOk9FWBZNplFoe2w4zpnsg1FVuzr7OIaVPalzxzmZp3pItEo6jIP5pgUShLT3ItGZzLSSWki3ZP5vaihDcjNzzUXteovB0D2FiwQEeVnrJJ890RxM1gm8XH91D52rwx7dpfGBiKZe5hZ1ADuss0Baqe3zCjRi2L+niwKJ00cEeFQOMtAPK2FEH+bQSITt0+qUt8CNSOCB+XzFdrAb36YDoCBm6nsp3lQOBqB9hySnQvgyeypVlB1TChbfiy6TgeVSpnDcqL6wIVeCiWAvenPTx2T3iQLchPytiEQbG1UBJxanRNlG8UhcJTzqxiBHySO5CHDYqo4I2PHR8G0A+H8/4Oz65dh/GNerPcKJK6u3EpwX+rAWCrYEBl85YfYpwyb/8DzdhHBO59lW18S0GJLvKtKIH5DuMFIJDAIFSqcEYKML/fEcE60yQ8am7j46JtJSEFqNZKd6Sn9hRi7RjXYDU2ygajgYhEod8U75xFrcmizN0oSx5DLI5WIF34z64oBytGPTuaKlXpzUuk6GXeZTeAk2bgnABEq2a8LlKpjrKvbrPXY+rK5psxDmL22AI1P38xp1kErmYVSXNsAM0B51TiFzRPJL4bdCoiLGckw+/MldDjPJw2y2C36Awvqcj118U2WltFLhqZztFI1YyHAelY7FaHKzoxOlkfrMWokDK5XFjQ2u6k3x76BSfa/G6GCva4tnf6aPUviQorR7aUjmssviJm3BExDsNYXOGnZ+Q7mp+9L3ITbc4l4eIHKXiqBIUBgvJra0XRvNx3t7NPFUaHGYLAMEnN+U27mY5GX3gkH59tw1oeTMUyOvwdvgqbRvqRilii/z7oyLqX6EGmzreXLOVcL2pQPnNHLWOQ+LVeSrgfmoCPIxQse7f+dzhw6g8CL1MXeuFmoMTNBN4q1eVrRUco2vqud6ki171PJC3UQWGHEOcCgOkrXRhily++4aNUe80K1mfdMr4osKVrNI8iPei+8JYEDJsO6X4fE3nUIaehrxgK7GiReYDFi3tlao34LPUvMszvTjrcFWiAC3mNku9m//rJr1jvhYQ3DpeOmiSIFCRNBohee2JVWHvzKLKgMAzrvSdZD6JVsP6RboYAfz+neyCybUYSLqQ3uJJ81TERB9N/pt6/l0LEKM21y3sNsUjzCV3O6MC1y1H03wVp+WvJidevT0D99UrF10zrY1Kk2F0FMezPpgueUOganx5xGNjvSC3bKrpG7rRFLxtDmySi+mg5f3VNkp2kXBV1TllqW30NceQiRCB9yYA2Gqh8SOn2EkqYU6w0Y52g3NnsUHrfVTK0QcoJ82P2DhZnaMmFbLBHfEkLzDtRxgHKJqgN6X0uPI+NOC9g7yR8Zq59Cd18cLpUbm3Qn1H6zrkS41ngIc8rW7SxZMZ2hrEUdFkmuAWgiLn4TCa1yQJK6upfro4FSnWSDOkBqUiG2wyN8e8YGaF7Te6A3a1tsjuj+G+TY6hshWnfwwyvhrPBD+nptjx65ztLGxtAbYNoI7g56/COydqRAiKGKi/oMHT1W9WpVtaHNrDoCkyuEAxwoI/oMGnm7IyEimuvVth7vaxo9XqzN0MZBykDwwAZcWYYnXryFCbnudE3Js/XA1oPFK6GHgSm4ymHGz0q04bUQ55yH+uKB+ulzLwx/JkN5PZrwW2QOP2pzzAUz89QApwE0bKRrQUdyEBaaNxJbc4JXS1MdVL2/gp/GW+AuCS7wwUYVZwgEY/YYv4RdvI7mWlMr9vTTcDPlPU2YWLpdymxVncId24m/0+OpFQ3X3UOAb48oxLQJwTMyHuHv5N3r/VTZiLPZ22b49JjvZZzfchE6W30nbCFIm2fKuuQcZMBeaO8ryvsltrUIaysPaqyATNUJJ6/lnNgUsVwkYKOnRkfBY7qDzv/u8hg45RIb2EP0Bz9P+oiVLBSGvNh4Tpm5r1hixzXNNd2TP7GD/9ktTgIvMEgS7SzM3/d+Lq/52opsYkJ9JvZ4l4INkjtp6X7KH9rn8oyQozv6x1ZFMfFePbIXPzZf1Y+T/rx9iwkKUFFnTTxn99hgea652XJSWIe+J/VJs+a5a1cUh11fKAqf+4xApoBbQCWgGtgFZAK6AV0ApoBbQCWgGtgFZAK6AV0ApoBbQC+v8QJIsyMfn3c8NCFEavVUGTvnRGh32casb8Pz96jA1ZknfoiRtgep0+c6Eapn/fBdUp9IszD6C6YBqusXJYkIymW4NA7xZqrHWjXVC9iCdPAu+sdu855X3fm55f2PCG1KHR3ZzfXQMUR7iPl04u+J3l4MP8ZxV6NdFa9xdVJ540Hg1s1DIMszxVLL4kKoQk3vPJ+WN5sxv1s2K9WMYqmzuTZokC5z9+WJUZaxWSp/vTYBwL/rQxC+lMg+WZBik+zx1snYAUj2Oeha3plrw4N0kwjODZEZHtH4ek1dKaT+WPoPMMM0SOvms3BoEyISY5nnYmJsfyQkJAPNmQNR37IfsiYi0ITF2KO6UVFPFdvIf4p+oCZL4B9vaXEudfWdPL02Fz/o/pRiAK6crYwI0rXxfZmJs/bcrK2wC0T/wL7LKmu9xszVVbAwb5LhGqGe4S64et/dpUAuLCuzI8bGmM2haJVGrl+iebJerpRP3MEebsrRTCgavRms4NhJlZJpevjsSJffXK8fiZe1CN4meYbo5k/Z36V5QitjWvbhBTmNChbO5YyMQrMIWYJk5piaa50ROGtAHIUsLeYDXycuFIjxWwCsQL9J8VTaQ72s/FTI3q51TcvxxRP10Z+9btT027UJ/9czBxER38+ectJ+Fwcp0pOPQk/PfSdG1Pim4o7N5aEnu2n8klcAm8t35uBdYst2OYhq2PqOXyF+nJlT4ujclDrkMkTNq2QmkQplCCIqY9cRSL2K2NulpPBfjOIG88FM5LIlf3UgbdgjeCzrk/xqLS5GuO6I6cNbkxQV26qVfO0PRafdYsLZQ6fvUe32E5YLbZ7V6qqfnwuAfMidGN/Npi9mRpwiGI5lWKnsuS7yrNH4jZCt8BNZ4Ri3w9pRWh4iMllTcfcooxTe3DsigZ38suNHliabjcBeYeLCu/MpYxjBpwy1ejvgCdCw1p82aIr+y6ehgCX6IRFtAu//is+9ms5T+rHjdc6P/JdYugOIIhvuzQ0rD1ev54i08exi5wIjL3h/ERnPh+JWqq7bWzb0oikyvSlHxpM9klwHVNtUaf0oKRxUM+HeYvTllvvy2PclKYD6Peu+Vra01A556k+xeKP/vGmSYqDJIxqnoVf7oQVdr8Dt5kjCdP4TPhTSDk/bbJPJoU9OQIpT8ppLUooplFNasojuhroc2httVcXgC/FVqxwhgXkcxAvqsvOs7Syf5aoDg6Fh1YQ2UVHhg6/yAxgMqZjnJqIoUCaUg81jlKtCn4HahKWrLmiPGtb+KkkLmU1iY/i9KBKES8QEA9D2xeN9eWsM8TRs3l7TuqmxuFEX44pftqoZSOT4CoHPk8ownveMaIMmmxlwEEcxEapyJtZt1gVt5Zy6ZQC1YaDqoUt8HoUXW+Lr9NMvdUcztHhtooiEYmBz0BDkx1Q0L7VCQmYAP46n0XQ8Uj8WkGxvWEZ7+4o66br564I5deKgKi1j8Tr9IrvSAB/qmytszRdTngUq7+c3dSxIYXmBnOoxiibFWmgT2hFh0TwU7oqUU4bzd7gsQSmBW2gw5FG4fUCE/w93SYJQbEjQqYO9zYjzCCWcvTT7QOW6+pF215oWeBTkkm1924+hglxbTa+Mk3SKwHHi5X8pb9waf/7U9Pg2WPrkLFHhK0KnCI+ZEfU2BwvCLLxY9HZ2VmTC0N74H6NrEgwhHRp2u6b9UZ34se7zLj9Tm+V3MuB+o++Sn+5CfJwsq0vsQQDncA/d7nWrti7F1iiCmJy99rL1qrkRopKg4MNrXt/T1r/2hTpf77ucAzSJL4/LhmNv2On7ikD78tSPviyQHQnxkylcaDzL4KdokcQDkrLrm64CbQ+CJ219LqvmYjFhwMs2AjYZWUtaRxFbY/J7J9/Ay8F0G7nz89qmMgOo6I8LgHBqf28NazUreLA5WSx0jTtz/HkOSK9C2KvNz0fHzZ/C30ftOaeBKwVbKFJ238brx1FqwsU+yTWLrpIyPyFBnqdg6vrmVyJH65SPQ4O9j3PJ27fSII7mejeHob6LuEnwZMX7F8TdNi+6+c+OKWnrDR4cu03LHl/KibrtxMhmzeO255IwbaX5AsXPLeNDwUs1ks2rZ1TfdS4OKIy+TEbWn2LAUjQHCHuZ7E2ATeg4Qes7sY4QSp53nRatCb+u1edUXppgFszewfXQ9Hthj1mm5ipfNNLYsxM14CaSH6OEdhq3hinwbdBWTIBuU7W9rLKDFpmmq6Npyc//JeuIRxJGh7B3yLRlGkbTwlnGqLSpgmDeL4FYnjSivN6vCiSRbvcK3y5fOPOW+6X9X/k+n3rEupu7MnENz1Md7OrJ3ZyulxXOVaicUSTUmspwpvXExienkiLsjbrt9eF4+/a3sjGT0EvT8gPs20vveMob5Wi45T1dURrAJQ5TCK2ArekvINO/u81eGIjl5VspiK4pYyF1v7DTVQUXPwGCVmgrnnbkLHQdCfyteXeeCQm66/te1R+IQTtzZuNY1zv3i8x9f121VucZ1C3edC5iEzrOacF1rowtCGAoSaCULMhWZK9MSr2cBrDVCxtkgdIBKfrZm/Nd6yt10EJ2cm+7uaXB2RgeXPOS0b44nggx/bVrpMnKrz5YT1ZOsvyhDnsOHs3Ar3+zRmfWNiM2cv5mTqo4qjoCqE70zrwfiq7VijzlDy2h9q/F8n7c9E+LvSUaZJLCqyliLORZ84bFyJpV3bIDYuII3oHiA6wnoOLZ2sQZeO7A1YlzMcY587n1COwuCsgc1kuoUmIU7YG8nbLR7+vTU4wD1ufy6K10Dr22hi8jaqUoMZwRYMfJAKF+tEgcraEgvvxOMwvIETSeRAlMypCgAdAuLXho5XrirsXPLoWBsg6hRsuU0pg9Q/OfvWS485YnJ5n3vc6aj1f4jRJ2IaidcG6XYkgS4JSCGPyDzCjZTRk/8VJraN4ubheHxTRX7N6qTyBli4SlWmSI4crbbpw7gL7mwEePu8yz62cR+VIrPPCFukvjb4Ybl5FaJ6Pgzywwz2MWwxjYUwWwAdVpFFWgN6NPrD/vnXERhWot+zJOy3n7ltENEsvLi7+/unVB8K5hHVCPeKMtULAGYoN8Ufyw2y8O6a7gxBYQMTvJm91HePauSqZMevy5l1Jt+V2745W+uCbOZOGKrMVcJcMRWM00pgxEyNtAVaGEM6/zQhHJo/vkr9okV1a+1zVPDxf0XMV7hkqCI1CUo3/S9lgTm4ARWgNgOdi17/BW3ACfJnym3LKN6Sc26tL+/IrmxeqjZz7R9KDCuzE07QuZXwUOXJQC/4t0p+oalay6ykD1xMEgSmED3etSeklRtkj3iThcoPeFR5MFeL6SN4tzDbc7VF6cnVsSjKLcz4q5uhpLOQcDX58aNkxrLWyfgVd3Tj7FB0it/SPEw/34WVt6tutCm4vhtgC39sjuPc/e0S3tCzLggEXsQQEaOFKjU0rf6lqu2KR7PahY8pQoILEtUJRXKWGX1wyVAS4Yda+pXfNNG2V936Gjrnkd0NN5W1ZD9SS+UW4Dz1z7MMoyj576P3XZ0kZFrwtQsmOXXJPI8WWtXC/q6HVa+3siuihXE9hD4f+ktnQ0FXiCSlaA6UpooRofaEW1tqSg1lwGs8ewMk8wTk15+87BS3ftlFuvzSEOq+zJNfVFvNKKq8oVuoFzJVtSXed5Yat7Y8KSMstyIDR91J5k2DbR9tRO9VOPZacGI1D1OMM6OQjnzEWtWx+ugBqB4zlXnPl2chSgjoQd2Q7rhoSNDUAamjPYQzs9fcvM+QGb0PUJmE6m7GROLZOMK8jMJa7jMWMHV/RNzSZ6x7biklq4KiteA9mENWHV42G0oxX1iT9aIDyq0Cw23n7t4wVk0gG7w0xI4PX/qlvE5kdIm+xD2lzfMpWoqjwEYi1791Pmb8a589eC4GHhZiyxhwJRatGkuCYJpNcrDsZvGwh4JrcTV8ItHB4Jzc1fuXUyEHmuyIzEL04RhHNjzqNGJe4ZX28DPK5I1vrC5FsHnDTadEDsuV495wiU9XUpxB5ST4p0rgFw9SssGDp6WM4he7XerB3Y7j2BMhYGe1u8jyyQSF123IL7uJ0S/UnBt1Maq6FLzkSNB3HaLYzTP3o7Rgbl/2Ravb4ogju4TV79sfWQj+XmS3d1jQsyQC6Bz2zroc247oplt9dfpNHYWzspd35c6Y4+bm+eyFlH0OA+Ev5bsNJAxaGBFDVDM6DXXJ0w+6+Dzfirk4SCPsYiBLEhr3/U5fxOBypj+KtOUVVoMQtCz/2dbdLlMxc/Uvq69fGUvtW5fB1/X11JQuG4wTuVPV714EAmk/wC8075v5pziz/BQyPl8KuiS+V5WJ+qWqYDllPzMxydyq6Dia9bBiUb7J/W/hfdh/p6Ha5ZiFE8cKeaTXJWYA758zdlYXBaHEme+H2rVLOV/996Fz8q8jrK+o2+V4+XjaLlJLYy7Rw0Q8aUSkjKXsauK261e7NW0HzeDMzVOCzM2Llgn81yhaiM+U1LVAFmVpUXvYhp2ci4O9oMLe3tZ77OGVMQfhtaWKPu3jw/3X0AKM+K5cmSCwuWfY/rTJlsWfM7WcLSFZSi6Maoi1BcF7WIrrNSY54oX9LeLee9ZbPCHBY4BQpwzg1+JnOte6iKLwSMO+c+YvsXMdZRlpQyXOt+Z6THZZaguUBmS1bhnZbL2F9MdOqkOhYdeDtY7VvFgILTgeEWTY3p2H6WQatvjd3KIta+E6/0ytg7Xojatq+uGVXZSprhGKTb766WPcwiSQ0qEdg13n9qXXbHj5CQhEiIVQnx76MB+Y976QRykdVUSGQjjx0F+1/+uXaP7Tttkem7mg/+t5evlQU63z8r/HjgQdrv/69JX/A1BLAwQUAAIACAAmRR1XkXUJiEwAAABrAAAAGwAAAHVuaXZlcnNhbC91bml2ZXJzYWwucG5nLnhtbLOxr8jNUShLLSrOzM+zVTLUM1Cyt+PlsikoSi3LTC1XqACKAQUhQEmh0lbJxAjBLc9MKckAqjAwMUAIZqRmpmeU2CqZWyAE9YFmAgBQSwECAAAUAAIACADlCyFRNmFYAkcDAADhCQAAFAAAAAAAAAABAAAAAAAAAAAAdW5pdmVyc2FsL3BsYXllci54bWxQSwECAAAUAAIACAAmRR1XpmRal5QGAACRFwAAHQAAAAAAAAABAAAAAAB5AwAAdW5pdmVyc2FsL2NvbW1vbl9tZXNzYWdlcy5sbmdQSwECAAAUAAIACAAmRR1XFR5gG6MAAAB/AQAALgAAAAAAAAABAAAAAABICgAAdW5pdmVyc2FsL3BsYXliYWNrX2FuZF9uYXZpZ2F0aW9uX3NldHRpbmdzLnhtbFBLAQIAABQAAgAIACZFHVcNPB/kAgUAABcZAAAnAAAAAAAAAAEAAAAAADcLAAB1bml2ZXJzYWwvZmxhc2hfcHVibGlzaGluZ19zZXR0aW5ncy54bWxQSwECAAAUAAIACAAmRR1XtFD3CpMDAAC0DAAAIQAAAAAAAAABAAAAAAB+EAAAdW5pdmVyc2FsL2ZsYXNoX3NraW5fc2V0dGluZ3MueG1sUEsBAgAAFAACAAgAJkUdV5LIT/X+BAAAoRgAACYAAAAAAAAAAQAAAAAAUBQAAHVuaXZlcnNhbC9odG1sX3B1Ymxpc2hpbmdfc2V0dGluZ3MueG1sUEsBAgAAFAACAAgAJkUdVzdJ7OC8AQAAfwYAAB8AAAAAAAAAAQAAAAAAkhkAAHVuaXZlcnNhbC9odG1sX3NraW5fc2V0dGluZ3MuanNQSwECAAAUAAIACAAmRR1XASLxaX0AAAB9AAAAHAAAAAAAAAABAAAAAACLGwAAdW5pdmVyc2FsL2xvY2FsX3NldHRpbmdzLnhtbFBLAQIAABQAAgAIACZFHVfBMWo/HhkAAKEuAAAXAAAAAAAAAAAAAAAAAEIcAAB1bml2ZXJzYWwvdW5pdmVyc2FsLnBuZ1BLAQIAABQAAgAIACZFHVeRdQmITAAAAGsAAAAbAAAAAAAAAAEAAAAAAJU1AAB1bml2ZXJzYWwvdW5pdmVyc2FsLnBuZy54bWxQSwUGAAAAAAoACgAGAwAAGjY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`\u0018\uFFFD{F3558BC5-3075-45E6-A7D9-7BB9C018EF27}&quot;,&quot;E:\\\u273F\u273F PPT cho giáo viên OLM\u273F\u273F\\Bài 11. Hình thang cân (HOÀN THÀNH)&quot;]]"/>
  <p:tag name="ISPRING_SCORM_RATE_QUIZZES" val="0"/>
</p:tagLst>
</file>

<file path=ppt/theme/theme1.xml><?xml version="1.0" encoding="utf-8"?>
<a:theme xmlns:a="http://schemas.openxmlformats.org/drawingml/2006/main" name="#StayAtHome Games by Slidesgo">
  <a:themeElements>
    <a:clrScheme name="Simple Light">
      <a:dk1>
        <a:srgbClr val="000000"/>
      </a:dk1>
      <a:lt1>
        <a:srgbClr val="FFFFFF"/>
      </a:lt1>
      <a:dk2>
        <a:srgbClr val="66D7DD"/>
      </a:dk2>
      <a:lt2>
        <a:srgbClr val="A9E7EA"/>
      </a:lt2>
      <a:accent1>
        <a:srgbClr val="F2A668"/>
      </a:accent1>
      <a:accent2>
        <a:srgbClr val="E87070"/>
      </a:accent2>
      <a:accent3>
        <a:srgbClr val="F4E482"/>
      </a:accent3>
      <a:accent4>
        <a:srgbClr val="A7E882"/>
      </a:accent4>
      <a:accent5>
        <a:srgbClr val="799CF2"/>
      </a:accent5>
      <a:accent6>
        <a:srgbClr val="E8764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902</Words>
  <Application>Microsoft Office PowerPoint</Application>
  <PresentationFormat>Widescreen</PresentationFormat>
  <Paragraphs>190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DM Sans</vt:lpstr>
      <vt:lpstr>#9Slide03 SVNAvo</vt:lpstr>
      <vt:lpstr>Cambria Math</vt:lpstr>
      <vt:lpstr>Londrina Solid</vt:lpstr>
      <vt:lpstr>#9Slide05 Lobster</vt:lpstr>
      <vt:lpstr>Calibri</vt:lpstr>
      <vt:lpstr>#StayAtHome Games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11. Hình thang cân (tiết 2)</dc:title>
  <dc:creator>Cao Đô</dc:creator>
  <cp:lastModifiedBy>Thảo Nguyễn Thu</cp:lastModifiedBy>
  <cp:revision>30</cp:revision>
  <dcterms:created xsi:type="dcterms:W3CDTF">2023-06-17T02:43:24Z</dcterms:created>
  <dcterms:modified xsi:type="dcterms:W3CDTF">2025-09-10T08:33:13Z</dcterms:modified>
</cp:coreProperties>
</file>