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1" r:id="rId2"/>
  </p:sldMasterIdLst>
  <p:notesMasterIdLst>
    <p:notesMasterId r:id="rId29"/>
  </p:notesMasterIdLst>
  <p:sldIdLst>
    <p:sldId id="337" r:id="rId3"/>
    <p:sldId id="315" r:id="rId4"/>
    <p:sldId id="338" r:id="rId5"/>
    <p:sldId id="339" r:id="rId6"/>
    <p:sldId id="314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2" r:id="rId17"/>
    <p:sldId id="323" r:id="rId18"/>
    <p:sldId id="350" r:id="rId19"/>
    <p:sldId id="351" r:id="rId20"/>
    <p:sldId id="352" r:id="rId21"/>
    <p:sldId id="354" r:id="rId22"/>
    <p:sldId id="353" r:id="rId23"/>
    <p:sldId id="330" r:id="rId24"/>
    <p:sldId id="334" r:id="rId25"/>
    <p:sldId id="335" r:id="rId26"/>
    <p:sldId id="356" r:id="rId27"/>
    <p:sldId id="357" r:id="rId28"/>
  </p:sldIdLst>
  <p:sldSz cx="12192000" cy="6858000"/>
  <p:notesSz cx="6858000" cy="9144000"/>
  <p:embeddedFontLst>
    <p:embeddedFont>
      <p:font typeface="#9Slide03 Bebas Neue ZSmall" panose="020B0604020202020204" charset="0"/>
      <p:bold r:id="rId30"/>
    </p:embeddedFont>
    <p:embeddedFont>
      <p:font typeface="#9Slide03 BoosterNextFYThin" panose="020B0604020202020204" charset="0"/>
      <p:regular r:id="rId31"/>
    </p:embeddedFont>
    <p:embeddedFont>
      <p:font typeface="#9Slide03 Comfortaa" panose="020B0604020202020204" charset="0"/>
      <p:regular r:id="rId32"/>
    </p:embeddedFont>
    <p:embeddedFont>
      <p:font typeface="#9Slide07 SVNSalty Sans" panose="02000000000000000000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alatino Linotype" panose="02040502050505030304" pitchFamily="18" charset="0"/>
      <p:regular r:id="rId39"/>
      <p:bold r:id="rId40"/>
      <p:italic r:id="rId41"/>
      <p:boldItalic r:id="rId42"/>
    </p:embeddedFont>
    <p:embeddedFont>
      <p:font typeface="Roboto" panose="020F0502020204030204" pitchFamily="2" charset="0"/>
      <p:regular r:id="rId43"/>
      <p:bold r:id="rId44"/>
      <p:italic r:id="rId45"/>
      <p:boldItalic r:id="rId46"/>
    </p:embeddedFont>
    <p:embeddedFont>
      <p:font typeface="Roboto Condensed" panose="02000000000000000000" pitchFamily="2" charset="0"/>
      <p:regular r:id="rId47"/>
      <p:bold r:id="rId48"/>
      <p:italic r:id="rId49"/>
      <p:boldItalic r:id="rId50"/>
    </p:embeddedFont>
    <p:embeddedFont>
      <p:font typeface="Roboto Condensed Light" panose="02000000000000000000" pitchFamily="2" charset="0"/>
      <p:regular r:id="rId51"/>
      <p: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EAAB"/>
    <a:srgbClr val="FF69A6"/>
    <a:srgbClr val="00E668"/>
    <a:srgbClr val="FF0066"/>
    <a:srgbClr val="242E50"/>
    <a:srgbClr val="7777AD"/>
    <a:srgbClr val="D4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8B71-3DFB-4081-BBDD-7796DEED3BF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A3D4C-327F-40FD-899B-28A1A24AE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8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76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2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49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8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9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6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94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08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30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51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8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9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60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46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91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932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7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21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72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0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25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14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8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76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7" y="0"/>
            <a:ext cx="12192000" cy="6258560"/>
          </a:xfrm>
          <a:custGeom>
            <a:avLst/>
            <a:gdLst/>
            <a:ahLst/>
            <a:cxnLst/>
            <a:rect l="l" t="t" r="r" b="b"/>
            <a:pathLst>
              <a:path w="285750" h="146685" extrusionOk="0">
                <a:moveTo>
                  <a:pt x="0" y="0"/>
                </a:moveTo>
                <a:lnTo>
                  <a:pt x="0" y="17502"/>
                </a:lnTo>
                <a:cubicBezTo>
                  <a:pt x="4679" y="23289"/>
                  <a:pt x="12418" y="25277"/>
                  <a:pt x="19086" y="28504"/>
                </a:cubicBezTo>
                <a:cubicBezTo>
                  <a:pt x="25908" y="31802"/>
                  <a:pt x="32695" y="38695"/>
                  <a:pt x="30801" y="46208"/>
                </a:cubicBezTo>
                <a:cubicBezTo>
                  <a:pt x="30230" y="48446"/>
                  <a:pt x="28932" y="50459"/>
                  <a:pt x="28599" y="52745"/>
                </a:cubicBezTo>
                <a:cubicBezTo>
                  <a:pt x="27873" y="57721"/>
                  <a:pt x="32004" y="62174"/>
                  <a:pt x="36481" y="64186"/>
                </a:cubicBezTo>
                <a:cubicBezTo>
                  <a:pt x="40958" y="66211"/>
                  <a:pt x="45982" y="66687"/>
                  <a:pt x="50459" y="68711"/>
                </a:cubicBezTo>
                <a:cubicBezTo>
                  <a:pt x="54935" y="70735"/>
                  <a:pt x="59067" y="75188"/>
                  <a:pt x="58341" y="80165"/>
                </a:cubicBezTo>
                <a:cubicBezTo>
                  <a:pt x="58007" y="82474"/>
                  <a:pt x="56686" y="84487"/>
                  <a:pt x="55876" y="86665"/>
                </a:cubicBezTo>
                <a:cubicBezTo>
                  <a:pt x="53507" y="93059"/>
                  <a:pt x="56186" y="101012"/>
                  <a:pt x="61889" y="104525"/>
                </a:cubicBezTo>
                <a:cubicBezTo>
                  <a:pt x="67366" y="107906"/>
                  <a:pt x="74259" y="107156"/>
                  <a:pt x="80474" y="108656"/>
                </a:cubicBezTo>
                <a:cubicBezTo>
                  <a:pt x="86689" y="110168"/>
                  <a:pt x="93095" y="116443"/>
                  <a:pt x="90511" y="122456"/>
                </a:cubicBezTo>
                <a:cubicBezTo>
                  <a:pt x="89178" y="125527"/>
                  <a:pt x="85808" y="127456"/>
                  <a:pt x="85011" y="130718"/>
                </a:cubicBezTo>
                <a:cubicBezTo>
                  <a:pt x="84070" y="134481"/>
                  <a:pt x="86606" y="138577"/>
                  <a:pt x="90488" y="139874"/>
                </a:cubicBezTo>
                <a:cubicBezTo>
                  <a:pt x="93536" y="140886"/>
                  <a:pt x="97834" y="141101"/>
                  <a:pt x="101191" y="142053"/>
                </a:cubicBezTo>
                <a:lnTo>
                  <a:pt x="101763" y="141815"/>
                </a:lnTo>
                <a:cubicBezTo>
                  <a:pt x="101763" y="141815"/>
                  <a:pt x="104775" y="143454"/>
                  <a:pt x="109633" y="143454"/>
                </a:cubicBezTo>
                <a:cubicBezTo>
                  <a:pt x="111362" y="143454"/>
                  <a:pt x="113324" y="143247"/>
                  <a:pt x="115467" y="142684"/>
                </a:cubicBezTo>
                <a:cubicBezTo>
                  <a:pt x="122408" y="140863"/>
                  <a:pt x="125170" y="139815"/>
                  <a:pt x="129873" y="139815"/>
                </a:cubicBezTo>
                <a:cubicBezTo>
                  <a:pt x="136934" y="139827"/>
                  <a:pt x="142875" y="146685"/>
                  <a:pt x="142875" y="146685"/>
                </a:cubicBezTo>
                <a:cubicBezTo>
                  <a:pt x="142875" y="146685"/>
                  <a:pt x="148816" y="139827"/>
                  <a:pt x="155877" y="139815"/>
                </a:cubicBezTo>
                <a:cubicBezTo>
                  <a:pt x="160580" y="139815"/>
                  <a:pt x="163342" y="140863"/>
                  <a:pt x="170271" y="142684"/>
                </a:cubicBezTo>
                <a:cubicBezTo>
                  <a:pt x="172418" y="143247"/>
                  <a:pt x="174382" y="143454"/>
                  <a:pt x="176112" y="143454"/>
                </a:cubicBezTo>
                <a:cubicBezTo>
                  <a:pt x="180975" y="143454"/>
                  <a:pt x="183987" y="141815"/>
                  <a:pt x="183987" y="141815"/>
                </a:cubicBezTo>
                <a:lnTo>
                  <a:pt x="184547" y="142053"/>
                </a:lnTo>
                <a:cubicBezTo>
                  <a:pt x="187916" y="141101"/>
                  <a:pt x="192215" y="140886"/>
                  <a:pt x="195263" y="139874"/>
                </a:cubicBezTo>
                <a:cubicBezTo>
                  <a:pt x="199132" y="138577"/>
                  <a:pt x="201680" y="134481"/>
                  <a:pt x="200739" y="130718"/>
                </a:cubicBezTo>
                <a:cubicBezTo>
                  <a:pt x="199942" y="127456"/>
                  <a:pt x="196572" y="125527"/>
                  <a:pt x="195239" y="122456"/>
                </a:cubicBezTo>
                <a:cubicBezTo>
                  <a:pt x="192655" y="116443"/>
                  <a:pt x="199061" y="110168"/>
                  <a:pt x="205276" y="108656"/>
                </a:cubicBezTo>
                <a:cubicBezTo>
                  <a:pt x="211491" y="107156"/>
                  <a:pt x="218384" y="107906"/>
                  <a:pt x="223861" y="104525"/>
                </a:cubicBezTo>
                <a:cubicBezTo>
                  <a:pt x="229564" y="101012"/>
                  <a:pt x="232243" y="93059"/>
                  <a:pt x="229874" y="86665"/>
                </a:cubicBezTo>
                <a:cubicBezTo>
                  <a:pt x="229064" y="84487"/>
                  <a:pt x="227743" y="82474"/>
                  <a:pt x="227409" y="80165"/>
                </a:cubicBezTo>
                <a:cubicBezTo>
                  <a:pt x="226683" y="75188"/>
                  <a:pt x="230815" y="70735"/>
                  <a:pt x="235291" y="68711"/>
                </a:cubicBezTo>
                <a:cubicBezTo>
                  <a:pt x="239768" y="66687"/>
                  <a:pt x="244793" y="66211"/>
                  <a:pt x="249269" y="64186"/>
                </a:cubicBezTo>
                <a:cubicBezTo>
                  <a:pt x="253746" y="62174"/>
                  <a:pt x="257877" y="57721"/>
                  <a:pt x="257151" y="52745"/>
                </a:cubicBezTo>
                <a:cubicBezTo>
                  <a:pt x="256818" y="50459"/>
                  <a:pt x="255520" y="48446"/>
                  <a:pt x="254949" y="46208"/>
                </a:cubicBezTo>
                <a:cubicBezTo>
                  <a:pt x="253055" y="38695"/>
                  <a:pt x="259842" y="31802"/>
                  <a:pt x="266664" y="28504"/>
                </a:cubicBezTo>
                <a:cubicBezTo>
                  <a:pt x="273332" y="25277"/>
                  <a:pt x="281071" y="23289"/>
                  <a:pt x="285750" y="17502"/>
                </a:cubicBezTo>
                <a:lnTo>
                  <a:pt x="285750" y="0"/>
                </a:lnTo>
                <a:close/>
              </a:path>
            </a:pathLst>
          </a:custGeom>
          <a:solidFill>
            <a:schemeClr val="accent1">
              <a:alpha val="54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13000" y="1026133"/>
            <a:ext cx="5766000" cy="176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58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14688" y="2865867"/>
            <a:ext cx="5762400" cy="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098283" y="341840"/>
            <a:ext cx="10283471" cy="5308800"/>
            <a:chOff x="823712" y="256380"/>
            <a:chExt cx="7712603" cy="3981600"/>
          </a:xfrm>
        </p:grpSpPr>
        <p:sp>
          <p:nvSpPr>
            <p:cNvPr id="13" name="Google Shape;13;p2"/>
            <p:cNvSpPr/>
            <p:nvPr/>
          </p:nvSpPr>
          <p:spPr>
            <a:xfrm>
              <a:off x="6986434" y="1130888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51" y="0"/>
                  </a:moveTo>
                  <a:cubicBezTo>
                    <a:pt x="560" y="0"/>
                    <a:pt x="1" y="560"/>
                    <a:pt x="1" y="1250"/>
                  </a:cubicBezTo>
                  <a:cubicBezTo>
                    <a:pt x="1" y="1929"/>
                    <a:pt x="560" y="2489"/>
                    <a:pt x="1251" y="2489"/>
                  </a:cubicBezTo>
                  <a:cubicBezTo>
                    <a:pt x="1941" y="2489"/>
                    <a:pt x="2489" y="1929"/>
                    <a:pt x="2489" y="1250"/>
                  </a:cubicBezTo>
                  <a:cubicBezTo>
                    <a:pt x="2489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3712" y="54406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42496" y="3032910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48" y="1"/>
                    <a:pt x="0" y="560"/>
                    <a:pt x="0" y="1251"/>
                  </a:cubicBezTo>
                  <a:cubicBezTo>
                    <a:pt x="0" y="1930"/>
                    <a:pt x="548" y="2489"/>
                    <a:pt x="1239" y="2489"/>
                  </a:cubicBezTo>
                  <a:cubicBezTo>
                    <a:pt x="1929" y="2489"/>
                    <a:pt x="2489" y="1930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56667" y="256380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39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39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96918" y="256582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9" y="0"/>
                  </a:moveTo>
                  <a:cubicBezTo>
                    <a:pt x="548" y="0"/>
                    <a:pt x="1" y="548"/>
                    <a:pt x="1" y="1239"/>
                  </a:cubicBezTo>
                  <a:cubicBezTo>
                    <a:pt x="1" y="1929"/>
                    <a:pt x="548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09237" y="14169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96926" y="2822802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04936" y="440035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6080" y="163104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45616" y="3296098"/>
              <a:ext cx="123456" cy="123456"/>
            </a:xfrm>
            <a:custGeom>
              <a:avLst/>
              <a:gdLst/>
              <a:ahLst/>
              <a:cxnLst/>
              <a:rect l="l" t="t" r="r" b="b"/>
              <a:pathLst>
                <a:path w="3858" h="3858" extrusionOk="0">
                  <a:moveTo>
                    <a:pt x="1929" y="0"/>
                  </a:moveTo>
                  <a:cubicBezTo>
                    <a:pt x="857" y="0"/>
                    <a:pt x="0" y="857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7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74422" y="32306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70" y="1"/>
                    <a:pt x="1" y="858"/>
                    <a:pt x="1" y="1930"/>
                  </a:cubicBezTo>
                  <a:cubicBezTo>
                    <a:pt x="1" y="2989"/>
                    <a:pt x="870" y="3859"/>
                    <a:pt x="1929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72236" y="320815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22912" y="3760832"/>
              <a:ext cx="123488" cy="123456"/>
            </a:xfrm>
            <a:custGeom>
              <a:avLst/>
              <a:gdLst/>
              <a:ahLst/>
              <a:cxnLst/>
              <a:rect l="l" t="t" r="r" b="b"/>
              <a:pathLst>
                <a:path w="3859" h="3858" extrusionOk="0">
                  <a:moveTo>
                    <a:pt x="1929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60380" y="838557"/>
              <a:ext cx="52224" cy="51840"/>
            </a:xfrm>
            <a:custGeom>
              <a:avLst/>
              <a:gdLst/>
              <a:ahLst/>
              <a:cxnLst/>
              <a:rect l="l" t="t" r="r" b="b"/>
              <a:pathLst>
                <a:path w="1632" h="1620" extrusionOk="0">
                  <a:moveTo>
                    <a:pt x="822" y="0"/>
                  </a:moveTo>
                  <a:cubicBezTo>
                    <a:pt x="369" y="0"/>
                    <a:pt x="0" y="357"/>
                    <a:pt x="0" y="810"/>
                  </a:cubicBezTo>
                  <a:cubicBezTo>
                    <a:pt x="0" y="1262"/>
                    <a:pt x="369" y="1619"/>
                    <a:pt x="822" y="1619"/>
                  </a:cubicBezTo>
                  <a:cubicBezTo>
                    <a:pt x="1262" y="1619"/>
                    <a:pt x="1631" y="1262"/>
                    <a:pt x="1631" y="810"/>
                  </a:cubicBezTo>
                  <a:cubicBezTo>
                    <a:pt x="1631" y="357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08160" y="137004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9044" y="276631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93696" y="371587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62"/>
                    <a:pt x="358" y="1632"/>
                    <a:pt x="810" y="1632"/>
                  </a:cubicBezTo>
                  <a:cubicBezTo>
                    <a:pt x="1263" y="1632"/>
                    <a:pt x="1620" y="1262"/>
                    <a:pt x="1620" y="810"/>
                  </a:cubicBezTo>
                  <a:cubicBezTo>
                    <a:pt x="1620" y="358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10032" y="3715872"/>
              <a:ext cx="52256" cy="52224"/>
            </a:xfrm>
            <a:custGeom>
              <a:avLst/>
              <a:gdLst/>
              <a:ahLst/>
              <a:cxnLst/>
              <a:rect l="l" t="t" r="r" b="b"/>
              <a:pathLst>
                <a:path w="1633" h="1632" extrusionOk="0">
                  <a:moveTo>
                    <a:pt x="823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2"/>
                    <a:pt x="370" y="1632"/>
                    <a:pt x="823" y="1632"/>
                  </a:cubicBezTo>
                  <a:cubicBezTo>
                    <a:pt x="1263" y="1632"/>
                    <a:pt x="1632" y="1262"/>
                    <a:pt x="1632" y="810"/>
                  </a:cubicBezTo>
                  <a:cubicBezTo>
                    <a:pt x="1632" y="358"/>
                    <a:pt x="1263" y="0"/>
                    <a:pt x="823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96160" y="3414880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80416" y="279499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1"/>
                  </a:moveTo>
                  <a:cubicBezTo>
                    <a:pt x="358" y="1"/>
                    <a:pt x="0" y="370"/>
                    <a:pt x="0" y="822"/>
                  </a:cubicBezTo>
                  <a:cubicBezTo>
                    <a:pt x="0" y="1263"/>
                    <a:pt x="358" y="1632"/>
                    <a:pt x="810" y="1632"/>
                  </a:cubicBezTo>
                  <a:cubicBezTo>
                    <a:pt x="1262" y="1632"/>
                    <a:pt x="1620" y="1263"/>
                    <a:pt x="1620" y="822"/>
                  </a:cubicBezTo>
                  <a:cubicBezTo>
                    <a:pt x="1620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83081" y="2861475"/>
              <a:ext cx="57184" cy="52032"/>
            </a:xfrm>
            <a:custGeom>
              <a:avLst/>
              <a:gdLst/>
              <a:ahLst/>
              <a:cxnLst/>
              <a:rect l="l" t="t" r="r" b="b"/>
              <a:pathLst>
                <a:path w="1787" h="1626" extrusionOk="0">
                  <a:moveTo>
                    <a:pt x="899" y="0"/>
                  </a:moveTo>
                  <a:cubicBezTo>
                    <a:pt x="691" y="0"/>
                    <a:pt x="483" y="80"/>
                    <a:pt x="322" y="241"/>
                  </a:cubicBezTo>
                  <a:cubicBezTo>
                    <a:pt x="0" y="563"/>
                    <a:pt x="0" y="1075"/>
                    <a:pt x="322" y="1384"/>
                  </a:cubicBezTo>
                  <a:cubicBezTo>
                    <a:pt x="483" y="1545"/>
                    <a:pt x="691" y="1625"/>
                    <a:pt x="899" y="1625"/>
                  </a:cubicBezTo>
                  <a:cubicBezTo>
                    <a:pt x="1108" y="1625"/>
                    <a:pt x="1316" y="1545"/>
                    <a:pt x="1477" y="1384"/>
                  </a:cubicBezTo>
                  <a:cubicBezTo>
                    <a:pt x="1786" y="1075"/>
                    <a:pt x="1786" y="551"/>
                    <a:pt x="1477" y="241"/>
                  </a:cubicBezTo>
                  <a:cubicBezTo>
                    <a:pt x="1316" y="80"/>
                    <a:pt x="1108" y="0"/>
                    <a:pt x="89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34581" y="1847488"/>
              <a:ext cx="51840" cy="51872"/>
            </a:xfrm>
            <a:custGeom>
              <a:avLst/>
              <a:gdLst/>
              <a:ahLst/>
              <a:cxnLst/>
              <a:rect l="l" t="t" r="r" b="b"/>
              <a:pathLst>
                <a:path w="1620" h="1621" extrusionOk="0">
                  <a:moveTo>
                    <a:pt x="810" y="1"/>
                  </a:moveTo>
                  <a:cubicBezTo>
                    <a:pt x="358" y="1"/>
                    <a:pt x="1" y="358"/>
                    <a:pt x="1" y="811"/>
                  </a:cubicBezTo>
                  <a:cubicBezTo>
                    <a:pt x="1" y="1263"/>
                    <a:pt x="358" y="1620"/>
                    <a:pt x="810" y="1620"/>
                  </a:cubicBezTo>
                  <a:cubicBezTo>
                    <a:pt x="1263" y="1620"/>
                    <a:pt x="1620" y="1263"/>
                    <a:pt x="1620" y="811"/>
                  </a:cubicBezTo>
                  <a:cubicBezTo>
                    <a:pt x="1620" y="358"/>
                    <a:pt x="1263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99328" y="270496"/>
              <a:ext cx="51840" cy="51840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2"/>
                    <a:pt x="357" y="1620"/>
                    <a:pt x="810" y="1620"/>
                  </a:cubicBezTo>
                  <a:cubicBezTo>
                    <a:pt x="1262" y="1620"/>
                    <a:pt x="1619" y="1262"/>
                    <a:pt x="1619" y="810"/>
                  </a:cubicBezTo>
                  <a:cubicBezTo>
                    <a:pt x="1619" y="358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99936" y="541760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36064" y="598912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00512" y="153923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31"/>
                    <a:pt x="810" y="1631"/>
                  </a:cubicBezTo>
                  <a:cubicBezTo>
                    <a:pt x="1262" y="1631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4528" y="358880"/>
              <a:ext cx="52224" cy="51840"/>
            </a:xfrm>
            <a:custGeom>
              <a:avLst/>
              <a:gdLst/>
              <a:ahLst/>
              <a:cxnLst/>
              <a:rect l="l" t="t" r="r" b="b"/>
              <a:pathLst>
                <a:path w="1632" h="1620" extrusionOk="0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20"/>
                    <a:pt x="810" y="1620"/>
                  </a:cubicBezTo>
                  <a:cubicBezTo>
                    <a:pt x="1262" y="1620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56407" y="310129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20" y="1274"/>
                    <a:pt x="1620" y="822"/>
                  </a:cubicBezTo>
                  <a:cubicBezTo>
                    <a:pt x="1620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62731" y="1144607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69" y="0"/>
                    <a:pt x="0" y="358"/>
                    <a:pt x="0" y="810"/>
                  </a:cubicBezTo>
                  <a:cubicBezTo>
                    <a:pt x="0" y="1262"/>
                    <a:pt x="369" y="1632"/>
                    <a:pt x="822" y="1632"/>
                  </a:cubicBezTo>
                  <a:cubicBezTo>
                    <a:pt x="1262" y="1632"/>
                    <a:pt x="1631" y="1262"/>
                    <a:pt x="1631" y="810"/>
                  </a:cubicBezTo>
                  <a:cubicBezTo>
                    <a:pt x="1631" y="358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16696" y="283674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63"/>
                    <a:pt x="369" y="1632"/>
                    <a:pt x="822" y="1632"/>
                  </a:cubicBezTo>
                  <a:cubicBezTo>
                    <a:pt x="1262" y="1632"/>
                    <a:pt x="1631" y="1263"/>
                    <a:pt x="1631" y="822"/>
                  </a:cubicBezTo>
                  <a:cubicBezTo>
                    <a:pt x="1631" y="370"/>
                    <a:pt x="1262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28011" y="9494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27999" y="183334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69800" y="714897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49925" y="334537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62223" y="29820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4113" y="301092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920474" y="29515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574688" y="155603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59700" y="591247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84587" y="461710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84125" y="407448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79824" y="41578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83400" y="32297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14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-13833" y="608001"/>
            <a:ext cx="12219657" cy="4911463"/>
          </a:xfrm>
          <a:custGeom>
            <a:avLst/>
            <a:gdLst/>
            <a:ahLst/>
            <a:cxnLst/>
            <a:rect l="l" t="t" r="r" b="b"/>
            <a:pathLst>
              <a:path w="60342" h="25370" extrusionOk="0">
                <a:moveTo>
                  <a:pt x="40294" y="1"/>
                </a:moveTo>
                <a:cubicBezTo>
                  <a:pt x="38486" y="1"/>
                  <a:pt x="36534" y="629"/>
                  <a:pt x="34469" y="2173"/>
                </a:cubicBezTo>
                <a:cubicBezTo>
                  <a:pt x="29980" y="5535"/>
                  <a:pt x="26423" y="13376"/>
                  <a:pt x="19980" y="13376"/>
                </a:cubicBezTo>
                <a:cubicBezTo>
                  <a:pt x="17502" y="13376"/>
                  <a:pt x="14598" y="12216"/>
                  <a:pt x="11050" y="9197"/>
                </a:cubicBezTo>
                <a:cubicBezTo>
                  <a:pt x="7085" y="5816"/>
                  <a:pt x="3394" y="3423"/>
                  <a:pt x="1" y="2018"/>
                </a:cubicBezTo>
                <a:lnTo>
                  <a:pt x="1" y="16008"/>
                </a:lnTo>
                <a:cubicBezTo>
                  <a:pt x="679" y="16436"/>
                  <a:pt x="1358" y="16936"/>
                  <a:pt x="2025" y="17520"/>
                </a:cubicBezTo>
                <a:cubicBezTo>
                  <a:pt x="7218" y="22019"/>
                  <a:pt x="13369" y="25369"/>
                  <a:pt x="19359" y="25369"/>
                </a:cubicBezTo>
                <a:cubicBezTo>
                  <a:pt x="25290" y="25369"/>
                  <a:pt x="31063" y="22084"/>
                  <a:pt x="35589" y="13376"/>
                </a:cubicBezTo>
                <a:cubicBezTo>
                  <a:pt x="38870" y="7071"/>
                  <a:pt x="41822" y="4928"/>
                  <a:pt x="44358" y="4928"/>
                </a:cubicBezTo>
                <a:cubicBezTo>
                  <a:pt x="48861" y="4928"/>
                  <a:pt x="52050" y="11683"/>
                  <a:pt x="53436" y="13876"/>
                </a:cubicBezTo>
                <a:cubicBezTo>
                  <a:pt x="53436" y="13876"/>
                  <a:pt x="55993" y="18593"/>
                  <a:pt x="59370" y="18593"/>
                </a:cubicBezTo>
                <a:cubicBezTo>
                  <a:pt x="59687" y="18593"/>
                  <a:pt x="60012" y="18551"/>
                  <a:pt x="60342" y="18460"/>
                </a:cubicBezTo>
                <a:lnTo>
                  <a:pt x="60342" y="15579"/>
                </a:lnTo>
                <a:cubicBezTo>
                  <a:pt x="59882" y="15805"/>
                  <a:pt x="59324" y="15976"/>
                  <a:pt x="58688" y="15976"/>
                </a:cubicBezTo>
                <a:cubicBezTo>
                  <a:pt x="57245" y="15976"/>
                  <a:pt x="55396" y="15097"/>
                  <a:pt x="53365" y="11983"/>
                </a:cubicBezTo>
                <a:cubicBezTo>
                  <a:pt x="53365" y="11983"/>
                  <a:pt x="48193" y="1"/>
                  <a:pt x="40294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2"/>
          <p:cNvSpPr txBox="1">
            <a:spLocks noGrp="1"/>
          </p:cNvSpPr>
          <p:nvPr>
            <p:ph type="title" hasCustomPrompt="1"/>
          </p:nvPr>
        </p:nvSpPr>
        <p:spPr>
          <a:xfrm>
            <a:off x="1841400" y="2666133"/>
            <a:ext cx="8509200" cy="120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00"/>
              <a:buNone/>
              <a:defRPr sz="12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>
            <a:off x="1841400" y="4233867"/>
            <a:ext cx="85092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62" name="Google Shape;262;p12"/>
          <p:cNvGrpSpPr/>
          <p:nvPr/>
        </p:nvGrpSpPr>
        <p:grpSpPr>
          <a:xfrm>
            <a:off x="390033" y="882441"/>
            <a:ext cx="8512324" cy="3249841"/>
            <a:chOff x="292524" y="661830"/>
            <a:chExt cx="6384243" cy="2437381"/>
          </a:xfrm>
        </p:grpSpPr>
        <p:sp>
          <p:nvSpPr>
            <p:cNvPr id="263" name="Google Shape;263;p12"/>
            <p:cNvSpPr/>
            <p:nvPr/>
          </p:nvSpPr>
          <p:spPr>
            <a:xfrm>
              <a:off x="813929" y="160109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580943" y="2467535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5991157" y="6618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92524" y="1876002"/>
              <a:ext cx="123486" cy="123592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085599" y="20617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05550" y="3019092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452604" y="856179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790949" y="112829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6596725" y="828280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398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0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bg>
      <p:bgPr>
        <a:solidFill>
          <a:schemeClr val="l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/>
          <p:nvPr/>
        </p:nvSpPr>
        <p:spPr>
          <a:xfrm rot="5400000">
            <a:off x="2258167" y="-2258259"/>
            <a:ext cx="6858027" cy="11374544"/>
          </a:xfrm>
          <a:custGeom>
            <a:avLst/>
            <a:gdLst/>
            <a:ahLst/>
            <a:cxnLst/>
            <a:rect l="l" t="t" r="r" b="b"/>
            <a:pathLst>
              <a:path w="49138" h="81499" extrusionOk="0">
                <a:moveTo>
                  <a:pt x="1" y="1"/>
                </a:moveTo>
                <a:lnTo>
                  <a:pt x="1" y="81499"/>
                </a:lnTo>
                <a:lnTo>
                  <a:pt x="49138" y="81499"/>
                </a:lnTo>
                <a:lnTo>
                  <a:pt x="49138" y="36600"/>
                </a:lnTo>
                <a:cubicBezTo>
                  <a:pt x="47304" y="37767"/>
                  <a:pt x="43792" y="38982"/>
                  <a:pt x="37267" y="39887"/>
                </a:cubicBezTo>
                <a:cubicBezTo>
                  <a:pt x="35478" y="40134"/>
                  <a:pt x="33785" y="40258"/>
                  <a:pt x="32189" y="40258"/>
                </a:cubicBezTo>
                <a:cubicBezTo>
                  <a:pt x="18592" y="40258"/>
                  <a:pt x="11998" y="31304"/>
                  <a:pt x="11859" y="13979"/>
                </a:cubicBezTo>
                <a:cubicBezTo>
                  <a:pt x="11776" y="3596"/>
                  <a:pt x="6513" y="70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subTitle" idx="1"/>
          </p:nvPr>
        </p:nvSpPr>
        <p:spPr>
          <a:xfrm>
            <a:off x="2014133" y="4265184"/>
            <a:ext cx="3162400" cy="7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2"/>
          </p:nvPr>
        </p:nvSpPr>
        <p:spPr>
          <a:xfrm>
            <a:off x="2016533" y="3556000"/>
            <a:ext cx="3157600" cy="56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subTitle" idx="3"/>
          </p:nvPr>
        </p:nvSpPr>
        <p:spPr>
          <a:xfrm>
            <a:off x="7298533" y="2777692"/>
            <a:ext cx="3162400" cy="7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4"/>
          </p:nvPr>
        </p:nvSpPr>
        <p:spPr>
          <a:xfrm>
            <a:off x="7300933" y="3556000"/>
            <a:ext cx="3157600" cy="56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280" name="Google Shape;280;p14"/>
          <p:cNvGrpSpPr/>
          <p:nvPr/>
        </p:nvGrpSpPr>
        <p:grpSpPr>
          <a:xfrm>
            <a:off x="349035" y="288312"/>
            <a:ext cx="11529611" cy="6174851"/>
            <a:chOff x="261776" y="216234"/>
            <a:chExt cx="8647208" cy="4631138"/>
          </a:xfrm>
        </p:grpSpPr>
        <p:sp>
          <p:nvSpPr>
            <p:cNvPr id="281" name="Google Shape;281;p14"/>
            <p:cNvSpPr/>
            <p:nvPr/>
          </p:nvSpPr>
          <p:spPr>
            <a:xfrm>
              <a:off x="904262" y="8422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61776" y="32553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41430" y="71879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58486" y="42840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83894" y="31988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679436" y="3398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80199" y="11570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39500" y="23354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679436" y="38160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575837" y="436231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346473" y="41822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7764200" y="4795151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94105" y="4671665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061599" y="365814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 rot="1104738">
              <a:off x="1328905" y="1427829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774811" y="11064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468719" y="232520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203638" y="156765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932375" y="2083276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842649" y="141149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7289444" y="62354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764200" y="21623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77100" y="1589627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068676" y="40725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265380" y="1434253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515199" y="454175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90794" y="40160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679086" y="79140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383974" y="19742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446400" y="31526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5162111" y="451279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709274" y="4413202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7317986" y="431145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856762" y="2371113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6494168" y="4603503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 rot="1104738">
              <a:off x="4768168" y="3152679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162111" y="27264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4803794" y="394523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7764198" y="26193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114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6647500" y="1516100"/>
            <a:ext cx="3900800" cy="4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85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subTitle" idx="2"/>
          </p:nvPr>
        </p:nvSpPr>
        <p:spPr>
          <a:xfrm>
            <a:off x="1643700" y="1516100"/>
            <a:ext cx="3900800" cy="4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85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10313000" y="5321301"/>
            <a:ext cx="1879005" cy="1536695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15"/>
          <p:cNvGrpSpPr/>
          <p:nvPr/>
        </p:nvGrpSpPr>
        <p:grpSpPr>
          <a:xfrm>
            <a:off x="10824301" y="5691592"/>
            <a:ext cx="885436" cy="847121"/>
            <a:chOff x="8118225" y="4268693"/>
            <a:chExt cx="664077" cy="635341"/>
          </a:xfrm>
        </p:grpSpPr>
        <p:sp>
          <p:nvSpPr>
            <p:cNvPr id="326" name="Google Shape;326;p15"/>
            <p:cNvSpPr/>
            <p:nvPr/>
          </p:nvSpPr>
          <p:spPr>
            <a:xfrm>
              <a:off x="8535786" y="426869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8118225" y="439180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659250" y="47808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255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subTitle" idx="1"/>
          </p:nvPr>
        </p:nvSpPr>
        <p:spPr>
          <a:xfrm>
            <a:off x="960000" y="1403833"/>
            <a:ext cx="10272000" cy="4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9pPr>
          </a:lstStyle>
          <a:p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-69" y="69"/>
            <a:ext cx="2414028" cy="888995"/>
          </a:xfrm>
          <a:custGeom>
            <a:avLst/>
            <a:gdLst/>
            <a:ahLst/>
            <a:cxnLst/>
            <a:rect l="l" t="t" r="r" b="b"/>
            <a:pathLst>
              <a:path w="11610" h="4276" extrusionOk="0">
                <a:moveTo>
                  <a:pt x="1" y="1"/>
                </a:moveTo>
                <a:lnTo>
                  <a:pt x="1" y="4275"/>
                </a:lnTo>
                <a:cubicBezTo>
                  <a:pt x="5442" y="3978"/>
                  <a:pt x="11348" y="2323"/>
                  <a:pt x="116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6"/>
          <p:cNvSpPr/>
          <p:nvPr/>
        </p:nvSpPr>
        <p:spPr>
          <a:xfrm flipH="1">
            <a:off x="10996342" y="5575100"/>
            <a:ext cx="1195660" cy="1282893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" name="Google Shape;334;p16"/>
          <p:cNvGrpSpPr/>
          <p:nvPr/>
        </p:nvGrpSpPr>
        <p:grpSpPr>
          <a:xfrm>
            <a:off x="454299" y="213599"/>
            <a:ext cx="11500973" cy="6378848"/>
            <a:chOff x="340724" y="160199"/>
            <a:chExt cx="8625730" cy="4784136"/>
          </a:xfrm>
        </p:grpSpPr>
        <p:sp>
          <p:nvSpPr>
            <p:cNvPr id="335" name="Google Shape;335;p16"/>
            <p:cNvSpPr/>
            <p:nvPr/>
          </p:nvSpPr>
          <p:spPr>
            <a:xfrm>
              <a:off x="936475" y="160199"/>
              <a:ext cx="52798" cy="5279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6"/>
            <p:cNvSpPr/>
            <p:nvPr/>
          </p:nvSpPr>
          <p:spPr>
            <a:xfrm rot="-5400000">
              <a:off x="8863197" y="4545467"/>
              <a:ext cx="103257" cy="103257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643980" y="4840920"/>
              <a:ext cx="103284" cy="10341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40724" y="213006"/>
              <a:ext cx="193874" cy="19409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246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subTitle" idx="1"/>
          </p:nvPr>
        </p:nvSpPr>
        <p:spPr>
          <a:xfrm>
            <a:off x="9600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2"/>
          </p:nvPr>
        </p:nvSpPr>
        <p:spPr>
          <a:xfrm>
            <a:off x="45148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3"/>
          </p:nvPr>
        </p:nvSpPr>
        <p:spPr>
          <a:xfrm>
            <a:off x="80716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4"/>
          </p:nvPr>
        </p:nvSpPr>
        <p:spPr>
          <a:xfrm>
            <a:off x="8074000" y="3544700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5"/>
          </p:nvPr>
        </p:nvSpPr>
        <p:spPr>
          <a:xfrm>
            <a:off x="4517200" y="3544700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6"/>
          </p:nvPr>
        </p:nvSpPr>
        <p:spPr>
          <a:xfrm>
            <a:off x="962400" y="3544808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-299" y="5156907"/>
            <a:ext cx="12191852" cy="2037725"/>
          </a:xfrm>
          <a:custGeom>
            <a:avLst/>
            <a:gdLst/>
            <a:ahLst/>
            <a:cxnLst/>
            <a:rect l="l" t="t" r="r" b="b"/>
            <a:pathLst>
              <a:path w="241710" h="40399" extrusionOk="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7"/>
          <p:cNvSpPr txBox="1">
            <a:spLocks noGrp="1"/>
          </p:cNvSpPr>
          <p:nvPr>
            <p:ph type="title" idx="7" hasCustomPrompt="1"/>
          </p:nvPr>
        </p:nvSpPr>
        <p:spPr>
          <a:xfrm>
            <a:off x="2047205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9" name="Google Shape;349;p17"/>
          <p:cNvSpPr txBox="1">
            <a:spLocks noGrp="1"/>
          </p:cNvSpPr>
          <p:nvPr>
            <p:ph type="title" idx="8" hasCustomPrompt="1"/>
          </p:nvPr>
        </p:nvSpPr>
        <p:spPr>
          <a:xfrm>
            <a:off x="5604400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9" hasCustomPrompt="1"/>
          </p:nvPr>
        </p:nvSpPr>
        <p:spPr>
          <a:xfrm>
            <a:off x="9161200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51" name="Google Shape;351;p17"/>
          <p:cNvGrpSpPr/>
          <p:nvPr/>
        </p:nvGrpSpPr>
        <p:grpSpPr>
          <a:xfrm>
            <a:off x="733904" y="5505255"/>
            <a:ext cx="11196329" cy="1366548"/>
            <a:chOff x="550427" y="4128941"/>
            <a:chExt cx="8397247" cy="1024911"/>
          </a:xfrm>
        </p:grpSpPr>
        <p:sp>
          <p:nvSpPr>
            <p:cNvPr id="352" name="Google Shape;352;p17"/>
            <p:cNvSpPr/>
            <p:nvPr/>
          </p:nvSpPr>
          <p:spPr>
            <a:xfrm rot="-5400000">
              <a:off x="7743746" y="476353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5818490" y="463553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7"/>
            <p:cNvSpPr/>
            <p:nvPr/>
          </p:nvSpPr>
          <p:spPr>
            <a:xfrm rot="-5400000">
              <a:off x="5585499" y="4972472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3493886" y="4377416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7"/>
            <p:cNvSpPr/>
            <p:nvPr/>
          </p:nvSpPr>
          <p:spPr>
            <a:xfrm rot="-5400000">
              <a:off x="8474815" y="4224951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4398303" y="4741812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7"/>
            <p:cNvSpPr/>
            <p:nvPr/>
          </p:nvSpPr>
          <p:spPr>
            <a:xfrm rot="-5400000">
              <a:off x="8824395" y="4985974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2638671" y="4898329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7"/>
            <p:cNvSpPr/>
            <p:nvPr/>
          </p:nvSpPr>
          <p:spPr>
            <a:xfrm rot="-5400000">
              <a:off x="4434110" y="4128957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7"/>
            <p:cNvSpPr/>
            <p:nvPr/>
          </p:nvSpPr>
          <p:spPr>
            <a:xfrm rot="-5400000">
              <a:off x="6370942" y="489833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7224569" y="4777403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7"/>
            <p:cNvSpPr/>
            <p:nvPr/>
          </p:nvSpPr>
          <p:spPr>
            <a:xfrm rot="-5400000">
              <a:off x="1455261" y="5074011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931802" y="4547801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058448" y="434845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088199" y="4986082"/>
              <a:ext cx="123103" cy="12325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725448" y="483373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8421902" y="4613739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50427" y="4985876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916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>
            <a:spLocks noGrp="1"/>
          </p:cNvSpPr>
          <p:nvPr>
            <p:ph type="subTitle" idx="1"/>
          </p:nvPr>
        </p:nvSpPr>
        <p:spPr>
          <a:xfrm>
            <a:off x="1124567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ubTitle" idx="2"/>
          </p:nvPr>
        </p:nvSpPr>
        <p:spPr>
          <a:xfrm>
            <a:off x="4618200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subTitle" idx="3"/>
          </p:nvPr>
        </p:nvSpPr>
        <p:spPr>
          <a:xfrm>
            <a:off x="8111900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4618233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 idx="5"/>
          </p:nvPr>
        </p:nvSpPr>
        <p:spPr>
          <a:xfrm>
            <a:off x="1129767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idx="6"/>
          </p:nvPr>
        </p:nvSpPr>
        <p:spPr>
          <a:xfrm>
            <a:off x="8111900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8" name="Google Shape;378;p18"/>
          <p:cNvSpPr/>
          <p:nvPr/>
        </p:nvSpPr>
        <p:spPr>
          <a:xfrm rot="10800000">
            <a:off x="11" y="17"/>
            <a:ext cx="2273285" cy="1856988"/>
          </a:xfrm>
          <a:custGeom>
            <a:avLst/>
            <a:gdLst/>
            <a:ahLst/>
            <a:cxnLst/>
            <a:rect l="l" t="t" r="r" b="b"/>
            <a:pathLst>
              <a:path w="20587" h="16818" extrusionOk="0">
                <a:moveTo>
                  <a:pt x="20155" y="0"/>
                </a:moveTo>
                <a:cubicBezTo>
                  <a:pt x="19206" y="0"/>
                  <a:pt x="16917" y="513"/>
                  <a:pt x="15609" y="5149"/>
                </a:cubicBezTo>
                <a:cubicBezTo>
                  <a:pt x="13919" y="11103"/>
                  <a:pt x="8442" y="9626"/>
                  <a:pt x="3870" y="11055"/>
                </a:cubicBezTo>
                <a:cubicBezTo>
                  <a:pt x="107" y="12246"/>
                  <a:pt x="0" y="14448"/>
                  <a:pt x="798" y="16818"/>
                </a:cubicBezTo>
                <a:lnTo>
                  <a:pt x="20586" y="16818"/>
                </a:lnTo>
                <a:lnTo>
                  <a:pt x="20586" y="42"/>
                </a:lnTo>
                <a:cubicBezTo>
                  <a:pt x="20586" y="42"/>
                  <a:pt x="20425" y="0"/>
                  <a:pt x="20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8"/>
          <p:cNvSpPr/>
          <p:nvPr/>
        </p:nvSpPr>
        <p:spPr>
          <a:xfrm>
            <a:off x="197327" y="89973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8"/>
          <p:cNvSpPr/>
          <p:nvPr/>
        </p:nvSpPr>
        <p:spPr>
          <a:xfrm>
            <a:off x="197337" y="23917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8"/>
          <p:cNvSpPr/>
          <p:nvPr/>
        </p:nvSpPr>
        <p:spPr>
          <a:xfrm>
            <a:off x="741902" y="516816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8"/>
          <p:cNvSpPr/>
          <p:nvPr/>
        </p:nvSpPr>
        <p:spPr>
          <a:xfrm>
            <a:off x="1412764" y="239169"/>
            <a:ext cx="150891" cy="15101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938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/>
          <p:nvPr/>
        </p:nvSpPr>
        <p:spPr>
          <a:xfrm>
            <a:off x="0" y="0"/>
            <a:ext cx="12192103" cy="6858800"/>
          </a:xfrm>
          <a:custGeom>
            <a:avLst/>
            <a:gdLst/>
            <a:ahLst/>
            <a:cxnLst/>
            <a:rect l="l" t="t" r="r" b="b"/>
            <a:pathLst>
              <a:path w="133422" h="75058" extrusionOk="0">
                <a:moveTo>
                  <a:pt x="0" y="1"/>
                </a:moveTo>
                <a:lnTo>
                  <a:pt x="0" y="75058"/>
                </a:lnTo>
                <a:lnTo>
                  <a:pt x="37529" y="75058"/>
                </a:lnTo>
                <a:cubicBezTo>
                  <a:pt x="32576" y="55889"/>
                  <a:pt x="37993" y="43232"/>
                  <a:pt x="37993" y="43232"/>
                </a:cubicBezTo>
                <a:cubicBezTo>
                  <a:pt x="40744" y="36053"/>
                  <a:pt x="47435" y="28183"/>
                  <a:pt x="56912" y="25504"/>
                </a:cubicBezTo>
                <a:cubicBezTo>
                  <a:pt x="59185" y="24861"/>
                  <a:pt x="61512" y="24602"/>
                  <a:pt x="63878" y="24602"/>
                </a:cubicBezTo>
                <a:cubicBezTo>
                  <a:pt x="73727" y="24602"/>
                  <a:pt x="84260" y="29094"/>
                  <a:pt x="94448" y="29094"/>
                </a:cubicBezTo>
                <a:cubicBezTo>
                  <a:pt x="95633" y="29094"/>
                  <a:pt x="96814" y="29033"/>
                  <a:pt x="97989" y="28897"/>
                </a:cubicBezTo>
                <a:cubicBezTo>
                  <a:pt x="106990" y="27850"/>
                  <a:pt x="113634" y="22659"/>
                  <a:pt x="120599" y="18479"/>
                </a:cubicBezTo>
                <a:cubicBezTo>
                  <a:pt x="124313" y="16241"/>
                  <a:pt x="128778" y="14205"/>
                  <a:pt x="133422" y="13229"/>
                </a:cubicBezTo>
                <a:lnTo>
                  <a:pt x="1334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 hasCustomPrompt="1"/>
          </p:nvPr>
        </p:nvSpPr>
        <p:spPr>
          <a:xfrm>
            <a:off x="959984" y="2827367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19"/>
          <p:cNvSpPr txBox="1">
            <a:spLocks noGrp="1"/>
          </p:cNvSpPr>
          <p:nvPr>
            <p:ph type="title" idx="2" hasCustomPrompt="1"/>
          </p:nvPr>
        </p:nvSpPr>
        <p:spPr>
          <a:xfrm>
            <a:off x="959984" y="922367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 idx="3" hasCustomPrompt="1"/>
          </p:nvPr>
        </p:nvSpPr>
        <p:spPr>
          <a:xfrm>
            <a:off x="959984" y="4733200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19"/>
          <p:cNvSpPr txBox="1">
            <a:spLocks noGrp="1"/>
          </p:cNvSpPr>
          <p:nvPr>
            <p:ph type="subTitle" idx="1"/>
          </p:nvPr>
        </p:nvSpPr>
        <p:spPr>
          <a:xfrm>
            <a:off x="959984" y="3703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subTitle" idx="4"/>
          </p:nvPr>
        </p:nvSpPr>
        <p:spPr>
          <a:xfrm>
            <a:off x="959984" y="1798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subTitle" idx="5"/>
          </p:nvPr>
        </p:nvSpPr>
        <p:spPr>
          <a:xfrm>
            <a:off x="959984" y="5608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91" name="Google Shape;391;p19"/>
          <p:cNvGrpSpPr/>
          <p:nvPr/>
        </p:nvGrpSpPr>
        <p:grpSpPr>
          <a:xfrm>
            <a:off x="311636" y="314667"/>
            <a:ext cx="10907089" cy="6387944"/>
            <a:chOff x="233726" y="236000"/>
            <a:chExt cx="8180317" cy="4790958"/>
          </a:xfrm>
        </p:grpSpPr>
        <p:sp>
          <p:nvSpPr>
            <p:cNvPr id="392" name="Google Shape;392;p19"/>
            <p:cNvSpPr/>
            <p:nvPr/>
          </p:nvSpPr>
          <p:spPr>
            <a:xfrm>
              <a:off x="573831" y="1230598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33737" y="79591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790900" y="429791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33726" y="25905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501383" y="4081836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091124" y="47231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81065" y="2127119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989991" y="30631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5139257" y="124450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6279286" y="27088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47443" y="3751665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7118399" y="847626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334421" y="847627"/>
              <a:ext cx="79622" cy="79920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6450787" y="9528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5565275" y="689187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444838" y="236000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13370" y="175103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36429" y="3356962"/>
              <a:ext cx="192750" cy="19294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783325" y="490380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908425" y="42981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301188" y="15774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209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">
  <p:cSld name="Title + One Column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>
            <a:spLocks noGrp="1"/>
          </p:cNvSpPr>
          <p:nvPr>
            <p:ph type="subTitle" idx="1"/>
          </p:nvPr>
        </p:nvSpPr>
        <p:spPr>
          <a:xfrm>
            <a:off x="2006600" y="2934051"/>
            <a:ext cx="2997600" cy="20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0"/>
          <p:cNvSpPr/>
          <p:nvPr/>
        </p:nvSpPr>
        <p:spPr>
          <a:xfrm flipH="1">
            <a:off x="5842039" y="508460"/>
            <a:ext cx="6349957" cy="6349485"/>
          </a:xfrm>
          <a:custGeom>
            <a:avLst/>
            <a:gdLst/>
            <a:ahLst/>
            <a:cxnLst/>
            <a:rect l="l" t="t" r="r" b="b"/>
            <a:pathLst>
              <a:path w="47173" h="47173" extrusionOk="0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0"/>
          <p:cNvSpPr/>
          <p:nvPr/>
        </p:nvSpPr>
        <p:spPr>
          <a:xfrm rot="10800000" flipH="1">
            <a:off x="-58791" y="-41033"/>
            <a:ext cx="1195660" cy="1282893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8" name="Google Shape;418;p20"/>
          <p:cNvGrpSpPr/>
          <p:nvPr/>
        </p:nvGrpSpPr>
        <p:grpSpPr>
          <a:xfrm>
            <a:off x="177939" y="224514"/>
            <a:ext cx="11699431" cy="6333057"/>
            <a:chOff x="133454" y="168385"/>
            <a:chExt cx="8774573" cy="4749793"/>
          </a:xfrm>
        </p:grpSpPr>
        <p:sp>
          <p:nvSpPr>
            <p:cNvPr id="419" name="Google Shape;419;p20"/>
            <p:cNvSpPr/>
            <p:nvPr/>
          </p:nvSpPr>
          <p:spPr>
            <a:xfrm>
              <a:off x="6533975" y="449785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7252132" y="464985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8278611" y="340191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7933389" y="48381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8673274" y="41868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8032500" y="40636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7026275" y="4028787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8032500" y="28663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5710100" y="464986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7933399" y="17102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8278611" y="207941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8784975" y="12375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709082" y="273648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 rot="5400000">
              <a:off x="133454" y="463995"/>
              <a:ext cx="103257" cy="103257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0"/>
            <p:cNvSpPr/>
            <p:nvPr/>
          </p:nvSpPr>
          <p:spPr>
            <a:xfrm rot="10800000">
              <a:off x="352644" y="168385"/>
              <a:ext cx="103284" cy="10341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255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1"/>
          <p:cNvSpPr/>
          <p:nvPr/>
        </p:nvSpPr>
        <p:spPr>
          <a:xfrm>
            <a:off x="10541529" y="1"/>
            <a:ext cx="1650456" cy="3533884"/>
          </a:xfrm>
          <a:custGeom>
            <a:avLst/>
            <a:gdLst/>
            <a:ahLst/>
            <a:cxnLst/>
            <a:rect l="l" t="t" r="r" b="b"/>
            <a:pathLst>
              <a:path w="11859" h="25395" extrusionOk="0">
                <a:moveTo>
                  <a:pt x="4620" y="1"/>
                </a:moveTo>
                <a:cubicBezTo>
                  <a:pt x="0" y="4061"/>
                  <a:pt x="7977" y="6775"/>
                  <a:pt x="7906" y="10764"/>
                </a:cubicBezTo>
                <a:cubicBezTo>
                  <a:pt x="7906" y="11514"/>
                  <a:pt x="7382" y="12181"/>
                  <a:pt x="7382" y="13002"/>
                </a:cubicBezTo>
                <a:cubicBezTo>
                  <a:pt x="7382" y="13967"/>
                  <a:pt x="8132" y="14336"/>
                  <a:pt x="8573" y="15086"/>
                </a:cubicBezTo>
                <a:cubicBezTo>
                  <a:pt x="9763" y="17312"/>
                  <a:pt x="7156" y="17682"/>
                  <a:pt x="6048" y="18956"/>
                </a:cubicBezTo>
                <a:cubicBezTo>
                  <a:pt x="4774" y="20444"/>
                  <a:pt x="4334" y="23789"/>
                  <a:pt x="6263" y="24980"/>
                </a:cubicBezTo>
                <a:cubicBezTo>
                  <a:pt x="6756" y="25273"/>
                  <a:pt x="7172" y="25394"/>
                  <a:pt x="7537" y="25394"/>
                </a:cubicBezTo>
                <a:cubicBezTo>
                  <a:pt x="8935" y="25394"/>
                  <a:pt x="9579" y="23619"/>
                  <a:pt x="10882" y="22968"/>
                </a:cubicBezTo>
                <a:cubicBezTo>
                  <a:pt x="11087" y="22853"/>
                  <a:pt x="11314" y="22823"/>
                  <a:pt x="11544" y="22823"/>
                </a:cubicBezTo>
                <a:cubicBezTo>
                  <a:pt x="11649" y="22823"/>
                  <a:pt x="11754" y="22830"/>
                  <a:pt x="11859" y="22837"/>
                </a:cubicBezTo>
                <a:lnTo>
                  <a:pt x="1185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1"/>
          <p:cNvSpPr/>
          <p:nvPr/>
        </p:nvSpPr>
        <p:spPr>
          <a:xfrm>
            <a:off x="-4" y="5351535"/>
            <a:ext cx="1403968" cy="1506479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1"/>
          <p:cNvSpPr/>
          <p:nvPr/>
        </p:nvSpPr>
        <p:spPr>
          <a:xfrm rot="10800000" flipH="1">
            <a:off x="11548724" y="30595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9" name="Google Shape;439;p21"/>
          <p:cNvGrpSpPr/>
          <p:nvPr/>
        </p:nvGrpSpPr>
        <p:grpSpPr>
          <a:xfrm>
            <a:off x="207493" y="280264"/>
            <a:ext cx="11810232" cy="6165579"/>
            <a:chOff x="155620" y="210198"/>
            <a:chExt cx="8857674" cy="4624184"/>
          </a:xfrm>
        </p:grpSpPr>
        <p:sp>
          <p:nvSpPr>
            <p:cNvPr id="440" name="Google Shape;440;p21"/>
            <p:cNvSpPr/>
            <p:nvPr/>
          </p:nvSpPr>
          <p:spPr>
            <a:xfrm rot="10800000" flipH="1">
              <a:off x="8875573" y="1397654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 rot="10800000" flipH="1">
              <a:off x="428072" y="4513901"/>
              <a:ext cx="196849" cy="196849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 rot="10800000" flipH="1">
              <a:off x="8776946" y="1940114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 rot="10800000" flipH="1">
              <a:off x="8811595" y="445026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 rot="10800000" flipH="1">
              <a:off x="8603843" y="210198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 rot="10800000" flipH="1">
              <a:off x="8955595" y="877404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 rot="10800000" flipH="1">
              <a:off x="155620" y="4710739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30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230800" y="994600"/>
            <a:ext cx="5730400" cy="8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" y="1739900"/>
            <a:ext cx="10807225" cy="5118115"/>
          </a:xfrm>
          <a:custGeom>
            <a:avLst/>
            <a:gdLst/>
            <a:ahLst/>
            <a:cxnLst/>
            <a:rect l="l" t="t" r="r" b="b"/>
            <a:pathLst>
              <a:path w="121266" h="54937" extrusionOk="0">
                <a:moveTo>
                  <a:pt x="0" y="1"/>
                </a:moveTo>
                <a:lnTo>
                  <a:pt x="0" y="54936"/>
                </a:lnTo>
                <a:lnTo>
                  <a:pt x="121266" y="54936"/>
                </a:lnTo>
                <a:cubicBezTo>
                  <a:pt x="120313" y="49781"/>
                  <a:pt x="120242" y="43459"/>
                  <a:pt x="115813" y="41101"/>
                </a:cubicBezTo>
                <a:cubicBezTo>
                  <a:pt x="101013" y="33648"/>
                  <a:pt x="114062" y="18741"/>
                  <a:pt x="114062" y="18741"/>
                </a:cubicBezTo>
                <a:cubicBezTo>
                  <a:pt x="114062" y="18741"/>
                  <a:pt x="117092" y="8199"/>
                  <a:pt x="113082" y="8199"/>
                </a:cubicBezTo>
                <a:cubicBezTo>
                  <a:pt x="111584" y="8199"/>
                  <a:pt x="109105" y="9669"/>
                  <a:pt x="105121" y="13705"/>
                </a:cubicBezTo>
                <a:cubicBezTo>
                  <a:pt x="96511" y="22433"/>
                  <a:pt x="90202" y="25162"/>
                  <a:pt x="85161" y="25162"/>
                </a:cubicBezTo>
                <a:cubicBezTo>
                  <a:pt x="81626" y="25162"/>
                  <a:pt x="78714" y="23821"/>
                  <a:pt x="76070" y="22265"/>
                </a:cubicBezTo>
                <a:cubicBezTo>
                  <a:pt x="74013" y="21056"/>
                  <a:pt x="71330" y="20597"/>
                  <a:pt x="68374" y="20597"/>
                </a:cubicBezTo>
                <a:cubicBezTo>
                  <a:pt x="62105" y="20597"/>
                  <a:pt x="54612" y="22661"/>
                  <a:pt x="49280" y="24004"/>
                </a:cubicBezTo>
                <a:cubicBezTo>
                  <a:pt x="47192" y="24527"/>
                  <a:pt x="45180" y="24790"/>
                  <a:pt x="43269" y="24790"/>
                </a:cubicBezTo>
                <a:cubicBezTo>
                  <a:pt x="38009" y="24790"/>
                  <a:pt x="33512" y="22804"/>
                  <a:pt x="30290" y="18813"/>
                </a:cubicBezTo>
                <a:cubicBezTo>
                  <a:pt x="25885" y="13372"/>
                  <a:pt x="25527" y="13776"/>
                  <a:pt x="14014" y="12431"/>
                </a:cubicBezTo>
                <a:cubicBezTo>
                  <a:pt x="4358" y="11312"/>
                  <a:pt x="870" y="2751"/>
                  <a:pt x="0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 txBox="1"/>
          <p:nvPr/>
        </p:nvSpPr>
        <p:spPr>
          <a:xfrm>
            <a:off x="3230800" y="4687800"/>
            <a:ext cx="57304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infographics &amp; images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3230800" y="1968767"/>
            <a:ext cx="5730400" cy="16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325650" y="4463069"/>
            <a:ext cx="164069" cy="16420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" name="Google Shape;62;p3"/>
          <p:cNvGrpSpPr/>
          <p:nvPr/>
        </p:nvGrpSpPr>
        <p:grpSpPr>
          <a:xfrm>
            <a:off x="660994" y="3346902"/>
            <a:ext cx="9700980" cy="3237885"/>
            <a:chOff x="495745" y="2510176"/>
            <a:chExt cx="7275735" cy="2428414"/>
          </a:xfrm>
        </p:grpSpPr>
        <p:sp>
          <p:nvSpPr>
            <p:cNvPr id="63" name="Google Shape;63;p3"/>
            <p:cNvSpPr/>
            <p:nvPr/>
          </p:nvSpPr>
          <p:spPr>
            <a:xfrm>
              <a:off x="1037299" y="30677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233786" y="347044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15425" y="25101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5745" y="3970455"/>
              <a:ext cx="51871" cy="51713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13819" y="4022175"/>
              <a:ext cx="123486" cy="12354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636932" y="4650954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2029088" y="3352288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6416429" y="4498539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7247895" y="4137451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1514209" y="4220223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6885607" y="4170567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1905620" y="4691414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196024" y="4569045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852723" y="363966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47994" y="4815050"/>
              <a:ext cx="123486" cy="12354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12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1259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subTitle" idx="1"/>
          </p:nvPr>
        </p:nvSpPr>
        <p:spPr>
          <a:xfrm>
            <a:off x="1213484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2"/>
          </p:nvPr>
        </p:nvSpPr>
        <p:spPr>
          <a:xfrm>
            <a:off x="4826000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0" name="Google Shape;470;p23"/>
          <p:cNvSpPr txBox="1">
            <a:spLocks noGrp="1"/>
          </p:cNvSpPr>
          <p:nvPr>
            <p:ph type="subTitle" idx="3"/>
          </p:nvPr>
        </p:nvSpPr>
        <p:spPr>
          <a:xfrm>
            <a:off x="8583633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subTitle" idx="4"/>
          </p:nvPr>
        </p:nvSpPr>
        <p:spPr>
          <a:xfrm>
            <a:off x="1213484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2" name="Google Shape;472;p23"/>
          <p:cNvSpPr txBox="1">
            <a:spLocks noGrp="1"/>
          </p:cNvSpPr>
          <p:nvPr>
            <p:ph type="subTitle" idx="5"/>
          </p:nvPr>
        </p:nvSpPr>
        <p:spPr>
          <a:xfrm>
            <a:off x="4826000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3" name="Google Shape;473;p23"/>
          <p:cNvSpPr txBox="1">
            <a:spLocks noGrp="1"/>
          </p:cNvSpPr>
          <p:nvPr>
            <p:ph type="subTitle" idx="6"/>
          </p:nvPr>
        </p:nvSpPr>
        <p:spPr>
          <a:xfrm>
            <a:off x="8583633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4" name="Google Shape;474;p23"/>
          <p:cNvSpPr txBox="1">
            <a:spLocks noGrp="1"/>
          </p:cNvSpPr>
          <p:nvPr>
            <p:ph type="title"/>
          </p:nvPr>
        </p:nvSpPr>
        <p:spPr>
          <a:xfrm>
            <a:off x="1569084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5" name="Google Shape;475;p23"/>
          <p:cNvSpPr txBox="1">
            <a:spLocks noGrp="1"/>
          </p:cNvSpPr>
          <p:nvPr>
            <p:ph type="title" idx="7"/>
          </p:nvPr>
        </p:nvSpPr>
        <p:spPr>
          <a:xfrm>
            <a:off x="5181600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6" name="Google Shape;476;p23"/>
          <p:cNvSpPr txBox="1">
            <a:spLocks noGrp="1"/>
          </p:cNvSpPr>
          <p:nvPr>
            <p:ph type="title" idx="8"/>
          </p:nvPr>
        </p:nvSpPr>
        <p:spPr>
          <a:xfrm>
            <a:off x="8939233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title" idx="9"/>
          </p:nvPr>
        </p:nvSpPr>
        <p:spPr>
          <a:xfrm>
            <a:off x="1569084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title" idx="13"/>
          </p:nvPr>
        </p:nvSpPr>
        <p:spPr>
          <a:xfrm>
            <a:off x="5181600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9" name="Google Shape;479;p23"/>
          <p:cNvSpPr txBox="1">
            <a:spLocks noGrp="1"/>
          </p:cNvSpPr>
          <p:nvPr>
            <p:ph type="title" idx="14"/>
          </p:nvPr>
        </p:nvSpPr>
        <p:spPr>
          <a:xfrm>
            <a:off x="8939233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80" name="Google Shape;480;p2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3"/>
          <p:cNvSpPr/>
          <p:nvPr/>
        </p:nvSpPr>
        <p:spPr>
          <a:xfrm rot="-5400000">
            <a:off x="9748110" y="469882"/>
            <a:ext cx="3187743" cy="2247893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3"/>
          <p:cNvSpPr/>
          <p:nvPr/>
        </p:nvSpPr>
        <p:spPr>
          <a:xfrm rot="10800000" flipH="1">
            <a:off x="11951775" y="1657172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3"/>
          <p:cNvSpPr/>
          <p:nvPr/>
        </p:nvSpPr>
        <p:spPr>
          <a:xfrm rot="10800000" flipH="1">
            <a:off x="11097994" y="348534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3"/>
          <p:cNvSpPr/>
          <p:nvPr/>
        </p:nvSpPr>
        <p:spPr>
          <a:xfrm rot="10800000" flipH="1">
            <a:off x="11213471" y="1287437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3"/>
          <p:cNvSpPr/>
          <p:nvPr/>
        </p:nvSpPr>
        <p:spPr>
          <a:xfrm rot="10800000" flipH="1">
            <a:off x="12058503" y="593369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3"/>
          <p:cNvSpPr/>
          <p:nvPr/>
        </p:nvSpPr>
        <p:spPr>
          <a:xfrm rot="10800000" flipH="1">
            <a:off x="11607633" y="2719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3"/>
          <p:cNvSpPr/>
          <p:nvPr/>
        </p:nvSpPr>
        <p:spPr>
          <a:xfrm rot="10800000" flipH="1">
            <a:off x="11684569" y="8577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731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4"/>
          <p:cNvSpPr/>
          <p:nvPr/>
        </p:nvSpPr>
        <p:spPr>
          <a:xfrm rot="5400000">
            <a:off x="-62715" y="62743"/>
            <a:ext cx="3263923" cy="3138437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4"/>
          <p:cNvSpPr/>
          <p:nvPr/>
        </p:nvSpPr>
        <p:spPr>
          <a:xfrm>
            <a:off x="372583" y="1103002"/>
            <a:ext cx="106197" cy="106197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4"/>
          <p:cNvSpPr/>
          <p:nvPr/>
        </p:nvSpPr>
        <p:spPr>
          <a:xfrm>
            <a:off x="1021915" y="1985252"/>
            <a:ext cx="164651" cy="164651"/>
          </a:xfrm>
          <a:custGeom>
            <a:avLst/>
            <a:gdLst/>
            <a:ahLst/>
            <a:cxnLst/>
            <a:rect l="l" t="t" r="r" b="b"/>
            <a:pathLst>
              <a:path w="3859" h="3859" extrusionOk="0">
                <a:moveTo>
                  <a:pt x="1930" y="1"/>
                </a:moveTo>
                <a:cubicBezTo>
                  <a:pt x="858" y="1"/>
                  <a:pt x="1" y="870"/>
                  <a:pt x="1" y="1930"/>
                </a:cubicBezTo>
                <a:cubicBezTo>
                  <a:pt x="1" y="2989"/>
                  <a:pt x="858" y="3859"/>
                  <a:pt x="1930" y="3859"/>
                </a:cubicBezTo>
                <a:cubicBezTo>
                  <a:pt x="2989" y="3859"/>
                  <a:pt x="3858" y="2989"/>
                  <a:pt x="3858" y="1930"/>
                </a:cubicBezTo>
                <a:cubicBezTo>
                  <a:pt x="3858" y="870"/>
                  <a:pt x="2989" y="1"/>
                  <a:pt x="193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4"/>
          <p:cNvSpPr/>
          <p:nvPr/>
        </p:nvSpPr>
        <p:spPr>
          <a:xfrm>
            <a:off x="927760" y="593374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4"/>
          <p:cNvSpPr/>
          <p:nvPr/>
        </p:nvSpPr>
        <p:spPr>
          <a:xfrm>
            <a:off x="556099" y="1549826"/>
            <a:ext cx="164069" cy="16427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4"/>
          <p:cNvSpPr/>
          <p:nvPr/>
        </p:nvSpPr>
        <p:spPr>
          <a:xfrm>
            <a:off x="266374" y="2562400"/>
            <a:ext cx="106197" cy="106197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4"/>
          <p:cNvSpPr/>
          <p:nvPr/>
        </p:nvSpPr>
        <p:spPr>
          <a:xfrm>
            <a:off x="1673699" y="114726"/>
            <a:ext cx="164069" cy="16427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576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5"/>
          <p:cNvSpPr/>
          <p:nvPr/>
        </p:nvSpPr>
        <p:spPr>
          <a:xfrm flipH="1">
            <a:off x="9029705" y="-1"/>
            <a:ext cx="3162296" cy="4367503"/>
          </a:xfrm>
          <a:custGeom>
            <a:avLst/>
            <a:gdLst/>
            <a:ahLst/>
            <a:cxnLst/>
            <a:rect l="l" t="t" r="r" b="b"/>
            <a:pathLst>
              <a:path w="16277" h="22482" extrusionOk="0">
                <a:moveTo>
                  <a:pt x="1" y="0"/>
                </a:moveTo>
                <a:lnTo>
                  <a:pt x="1" y="22467"/>
                </a:lnTo>
                <a:cubicBezTo>
                  <a:pt x="131" y="22477"/>
                  <a:pt x="253" y="22482"/>
                  <a:pt x="367" y="22482"/>
                </a:cubicBezTo>
                <a:cubicBezTo>
                  <a:pt x="3724" y="22482"/>
                  <a:pt x="281" y="18369"/>
                  <a:pt x="3275" y="17598"/>
                </a:cubicBezTo>
                <a:cubicBezTo>
                  <a:pt x="6549" y="16752"/>
                  <a:pt x="6204" y="12811"/>
                  <a:pt x="4609" y="10728"/>
                </a:cubicBezTo>
                <a:cubicBezTo>
                  <a:pt x="3025" y="8644"/>
                  <a:pt x="3358" y="4406"/>
                  <a:pt x="10026" y="3417"/>
                </a:cubicBezTo>
                <a:cubicBezTo>
                  <a:pt x="15848" y="2548"/>
                  <a:pt x="16277" y="0"/>
                  <a:pt x="16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5"/>
          <p:cNvSpPr/>
          <p:nvPr/>
        </p:nvSpPr>
        <p:spPr>
          <a:xfrm rot="10800000" flipH="1">
            <a:off x="11837171" y="1614672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25"/>
          <p:cNvSpPr/>
          <p:nvPr/>
        </p:nvSpPr>
        <p:spPr>
          <a:xfrm rot="10800000" flipH="1">
            <a:off x="10745257" y="306034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5"/>
          <p:cNvSpPr/>
          <p:nvPr/>
        </p:nvSpPr>
        <p:spPr>
          <a:xfrm rot="10800000" flipH="1">
            <a:off x="11626300" y="223705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25"/>
          <p:cNvSpPr/>
          <p:nvPr/>
        </p:nvSpPr>
        <p:spPr>
          <a:xfrm rot="10800000" flipH="1">
            <a:off x="11672499" y="528836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25"/>
          <p:cNvSpPr/>
          <p:nvPr/>
        </p:nvSpPr>
        <p:spPr>
          <a:xfrm rot="10800000" flipH="1">
            <a:off x="11493029" y="2294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25"/>
          <p:cNvSpPr/>
          <p:nvPr/>
        </p:nvSpPr>
        <p:spPr>
          <a:xfrm rot="10800000" flipH="1">
            <a:off x="11595567" y="10438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6" name="Google Shape;506;p25"/>
          <p:cNvSpPr/>
          <p:nvPr/>
        </p:nvSpPr>
        <p:spPr>
          <a:xfrm rot="10800000" flipH="1">
            <a:off x="11672496" y="28964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5"/>
          <p:cNvSpPr/>
          <p:nvPr/>
        </p:nvSpPr>
        <p:spPr>
          <a:xfrm rot="10800000" flipH="1">
            <a:off x="9932599" y="185320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76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-1" y="-2"/>
            <a:ext cx="2362176" cy="2274979"/>
          </a:xfrm>
          <a:custGeom>
            <a:avLst/>
            <a:gdLst/>
            <a:ahLst/>
            <a:cxnLst/>
            <a:rect l="l" t="t" r="r" b="b"/>
            <a:pathLst>
              <a:path w="18908" h="18211" extrusionOk="0">
                <a:moveTo>
                  <a:pt x="0" y="1"/>
                </a:moveTo>
                <a:lnTo>
                  <a:pt x="0" y="5394"/>
                </a:lnTo>
                <a:cubicBezTo>
                  <a:pt x="24" y="5430"/>
                  <a:pt x="60" y="5478"/>
                  <a:pt x="84" y="5513"/>
                </a:cubicBezTo>
                <a:cubicBezTo>
                  <a:pt x="1012" y="7192"/>
                  <a:pt x="1357" y="9121"/>
                  <a:pt x="1786" y="10990"/>
                </a:cubicBezTo>
                <a:cubicBezTo>
                  <a:pt x="2203" y="12859"/>
                  <a:pt x="2739" y="14776"/>
                  <a:pt x="3965" y="16253"/>
                </a:cubicBezTo>
                <a:cubicBezTo>
                  <a:pt x="4915" y="17396"/>
                  <a:pt x="6378" y="18211"/>
                  <a:pt x="7825" y="18211"/>
                </a:cubicBezTo>
                <a:cubicBezTo>
                  <a:pt x="8247" y="18211"/>
                  <a:pt x="8667" y="18142"/>
                  <a:pt x="9073" y="17991"/>
                </a:cubicBezTo>
                <a:cubicBezTo>
                  <a:pt x="10382" y="17515"/>
                  <a:pt x="11311" y="16288"/>
                  <a:pt x="11728" y="14955"/>
                </a:cubicBezTo>
                <a:cubicBezTo>
                  <a:pt x="12133" y="13621"/>
                  <a:pt x="12097" y="12205"/>
                  <a:pt x="11954" y="10824"/>
                </a:cubicBezTo>
                <a:cubicBezTo>
                  <a:pt x="11752" y="9061"/>
                  <a:pt x="11454" y="7049"/>
                  <a:pt x="12609" y="5704"/>
                </a:cubicBezTo>
                <a:cubicBezTo>
                  <a:pt x="13692" y="4430"/>
                  <a:pt x="15621" y="4323"/>
                  <a:pt x="17026" y="3394"/>
                </a:cubicBezTo>
                <a:cubicBezTo>
                  <a:pt x="18157" y="2656"/>
                  <a:pt x="18824" y="1334"/>
                  <a:pt x="189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507543" y="777879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887357" y="1356977"/>
            <a:ext cx="178801" cy="179736"/>
          </a:xfrm>
          <a:custGeom>
            <a:avLst/>
            <a:gdLst/>
            <a:ahLst/>
            <a:cxnLst/>
            <a:rect l="l" t="t" r="r" b="b"/>
            <a:pathLst>
              <a:path w="2489" h="2502" extrusionOk="0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1054085" y="339166"/>
            <a:ext cx="254004" cy="254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238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rot="5400000">
            <a:off x="-2588249" y="2553958"/>
            <a:ext cx="6941105" cy="1786175"/>
          </a:xfrm>
          <a:custGeom>
            <a:avLst/>
            <a:gdLst/>
            <a:ahLst/>
            <a:cxnLst/>
            <a:rect l="l" t="t" r="r" b="b"/>
            <a:pathLst>
              <a:path w="241710" h="40399" extrusionOk="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311360" y="2069195"/>
            <a:ext cx="164699" cy="163876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546352" y="2752203"/>
            <a:ext cx="106197" cy="106752"/>
          </a:xfrm>
          <a:custGeom>
            <a:avLst/>
            <a:gdLst/>
            <a:ahLst/>
            <a:cxnLst/>
            <a:rect l="l" t="t" r="r" b="b"/>
            <a:pathLst>
              <a:path w="2489" h="2502" extrusionOk="0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363845" y="4163148"/>
            <a:ext cx="106240" cy="106197"/>
          </a:xfrm>
          <a:custGeom>
            <a:avLst/>
            <a:gdLst/>
            <a:ahLst/>
            <a:cxnLst/>
            <a:rect l="l" t="t" r="r" b="b"/>
            <a:pathLst>
              <a:path w="2490" h="2489" extrusionOk="0">
                <a:moveTo>
                  <a:pt x="1239" y="0"/>
                </a:moveTo>
                <a:cubicBezTo>
                  <a:pt x="549" y="0"/>
                  <a:pt x="1" y="548"/>
                  <a:pt x="1" y="1239"/>
                </a:cubicBezTo>
                <a:cubicBezTo>
                  <a:pt x="1" y="1929"/>
                  <a:pt x="549" y="2489"/>
                  <a:pt x="1239" y="2489"/>
                </a:cubicBezTo>
                <a:cubicBezTo>
                  <a:pt x="1930" y="2489"/>
                  <a:pt x="2489" y="1929"/>
                  <a:pt x="2489" y="1239"/>
                </a:cubicBezTo>
                <a:cubicBezTo>
                  <a:pt x="2489" y="548"/>
                  <a:pt x="1930" y="0"/>
                  <a:pt x="1239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1002410" y="3042174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282389" y="3388586"/>
            <a:ext cx="164681" cy="16489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287576" y="4879007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165643" y="1117877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1049473" y="6190519"/>
            <a:ext cx="164681" cy="16489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368843" y="5994677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971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8"/>
          <p:cNvSpPr/>
          <p:nvPr/>
        </p:nvSpPr>
        <p:spPr>
          <a:xfrm rot="10800000">
            <a:off x="9016976" y="-3"/>
            <a:ext cx="3175024" cy="3053004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8"/>
          <p:cNvSpPr/>
          <p:nvPr/>
        </p:nvSpPr>
        <p:spPr>
          <a:xfrm rot="10800000" flipH="1">
            <a:off x="11893742" y="1213739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8"/>
          <p:cNvSpPr/>
          <p:nvPr/>
        </p:nvSpPr>
        <p:spPr>
          <a:xfrm rot="10800000" flipH="1">
            <a:off x="10585927" y="578301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8"/>
          <p:cNvSpPr/>
          <p:nvPr/>
        </p:nvSpPr>
        <p:spPr>
          <a:xfrm rot="10800000" flipH="1">
            <a:off x="9778471" y="348519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8"/>
          <p:cNvSpPr/>
          <p:nvPr/>
        </p:nvSpPr>
        <p:spPr>
          <a:xfrm rot="10800000" flipH="1">
            <a:off x="11576669" y="495136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8"/>
          <p:cNvSpPr/>
          <p:nvPr/>
        </p:nvSpPr>
        <p:spPr>
          <a:xfrm rot="10800000" flipH="1">
            <a:off x="11333700" y="2719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8"/>
          <p:cNvSpPr/>
          <p:nvPr/>
        </p:nvSpPr>
        <p:spPr>
          <a:xfrm rot="10800000" flipH="1">
            <a:off x="11232003" y="8450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8"/>
          <p:cNvSpPr/>
          <p:nvPr/>
        </p:nvSpPr>
        <p:spPr>
          <a:xfrm rot="10800000" flipH="1">
            <a:off x="9958569" y="11371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8"/>
          <p:cNvSpPr/>
          <p:nvPr/>
        </p:nvSpPr>
        <p:spPr>
          <a:xfrm rot="10800000" flipH="1">
            <a:off x="11889769" y="1905760"/>
            <a:ext cx="114657" cy="11483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40642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30"/>
          <p:cNvSpPr/>
          <p:nvPr/>
        </p:nvSpPr>
        <p:spPr>
          <a:xfrm rot="10800000">
            <a:off x="-3" y="-3"/>
            <a:ext cx="2171708" cy="2240501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248894" y="31468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30"/>
          <p:cNvSpPr/>
          <p:nvPr/>
        </p:nvSpPr>
        <p:spPr>
          <a:xfrm>
            <a:off x="348237" y="84657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0"/>
          <p:cNvSpPr/>
          <p:nvPr/>
        </p:nvSpPr>
        <p:spPr>
          <a:xfrm rot="10800000">
            <a:off x="1295401" y="333303"/>
            <a:ext cx="113432" cy="11361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0"/>
          <p:cNvSpPr/>
          <p:nvPr/>
        </p:nvSpPr>
        <p:spPr>
          <a:xfrm>
            <a:off x="883069" y="5933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0"/>
          <p:cNvSpPr/>
          <p:nvPr/>
        </p:nvSpPr>
        <p:spPr>
          <a:xfrm>
            <a:off x="959987" y="1204216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7927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1"/>
          <p:cNvSpPr/>
          <p:nvPr/>
        </p:nvSpPr>
        <p:spPr>
          <a:xfrm flipH="1">
            <a:off x="-42" y="-22"/>
            <a:ext cx="3030587" cy="2008849"/>
          </a:xfrm>
          <a:custGeom>
            <a:avLst/>
            <a:gdLst/>
            <a:ahLst/>
            <a:cxnLst/>
            <a:rect l="l" t="t" r="r" b="b"/>
            <a:pathLst>
              <a:path w="22361" h="14824" extrusionOk="0">
                <a:moveTo>
                  <a:pt x="0" y="0"/>
                </a:moveTo>
                <a:cubicBezTo>
                  <a:pt x="786" y="774"/>
                  <a:pt x="1453" y="1715"/>
                  <a:pt x="1739" y="2263"/>
                </a:cubicBezTo>
                <a:cubicBezTo>
                  <a:pt x="2286" y="3298"/>
                  <a:pt x="2489" y="6549"/>
                  <a:pt x="3072" y="7573"/>
                </a:cubicBezTo>
                <a:cubicBezTo>
                  <a:pt x="4241" y="9615"/>
                  <a:pt x="6931" y="10978"/>
                  <a:pt x="9820" y="10978"/>
                </a:cubicBezTo>
                <a:cubicBezTo>
                  <a:pt x="9845" y="10978"/>
                  <a:pt x="9870" y="10978"/>
                  <a:pt x="9895" y="10978"/>
                </a:cubicBezTo>
                <a:cubicBezTo>
                  <a:pt x="10987" y="10978"/>
                  <a:pt x="12138" y="10800"/>
                  <a:pt x="13221" y="10800"/>
                </a:cubicBezTo>
                <a:cubicBezTo>
                  <a:pt x="13955" y="10800"/>
                  <a:pt x="14658" y="10882"/>
                  <a:pt x="15288" y="11156"/>
                </a:cubicBezTo>
                <a:cubicBezTo>
                  <a:pt x="17086" y="11930"/>
                  <a:pt x="17610" y="14002"/>
                  <a:pt x="19539" y="14574"/>
                </a:cubicBezTo>
                <a:cubicBezTo>
                  <a:pt x="20384" y="14824"/>
                  <a:pt x="21432" y="14764"/>
                  <a:pt x="22360" y="14812"/>
                </a:cubicBezTo>
                <a:lnTo>
                  <a:pt x="22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1"/>
          <p:cNvSpPr/>
          <p:nvPr/>
        </p:nvSpPr>
        <p:spPr>
          <a:xfrm>
            <a:off x="339194" y="21308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31"/>
          <p:cNvSpPr/>
          <p:nvPr/>
        </p:nvSpPr>
        <p:spPr>
          <a:xfrm>
            <a:off x="1288037" y="641357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31"/>
          <p:cNvSpPr/>
          <p:nvPr/>
        </p:nvSpPr>
        <p:spPr>
          <a:xfrm rot="10800000">
            <a:off x="1868601" y="465552"/>
            <a:ext cx="113432" cy="11361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31"/>
          <p:cNvSpPr/>
          <p:nvPr/>
        </p:nvSpPr>
        <p:spPr>
          <a:xfrm>
            <a:off x="641769" y="8219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1"/>
          <p:cNvSpPr/>
          <p:nvPr/>
        </p:nvSpPr>
        <p:spPr>
          <a:xfrm>
            <a:off x="490087" y="13569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371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0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ctrTitle"/>
          </p:nvPr>
        </p:nvSpPr>
        <p:spPr>
          <a:xfrm>
            <a:off x="960000" y="2831848"/>
            <a:ext cx="5546400" cy="14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10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>
            <a:off x="960000" y="4432300"/>
            <a:ext cx="5546400" cy="44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01800"/>
            <a:ext cx="5546400" cy="93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82" name="Google Shape;82;p4"/>
          <p:cNvSpPr/>
          <p:nvPr/>
        </p:nvSpPr>
        <p:spPr>
          <a:xfrm flipH="1">
            <a:off x="5511832" y="0"/>
            <a:ext cx="6680168" cy="6858011"/>
          </a:xfrm>
          <a:custGeom>
            <a:avLst/>
            <a:gdLst/>
            <a:ahLst/>
            <a:cxnLst/>
            <a:rect l="l" t="t" r="r" b="b"/>
            <a:pathLst>
              <a:path w="47173" h="47173" extrusionOk="0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>
            <a:off x="7269584" y="3629163"/>
            <a:ext cx="106723" cy="10682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" name="Google Shape;84;p4"/>
          <p:cNvGrpSpPr/>
          <p:nvPr/>
        </p:nvGrpSpPr>
        <p:grpSpPr>
          <a:xfrm>
            <a:off x="7645873" y="1254455"/>
            <a:ext cx="4163044" cy="5026453"/>
            <a:chOff x="5734404" y="940841"/>
            <a:chExt cx="3122283" cy="3769840"/>
          </a:xfrm>
        </p:grpSpPr>
        <p:sp>
          <p:nvSpPr>
            <p:cNvPr id="85" name="Google Shape;85;p4"/>
            <p:cNvSpPr/>
            <p:nvPr/>
          </p:nvSpPr>
          <p:spPr>
            <a:xfrm>
              <a:off x="8289081" y="1846072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53712" y="1312489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778288" y="366052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733199" y="2358215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43615" y="3817019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8816" y="94084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443807" y="280200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443807" y="13921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34404" y="212386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267032" y="239385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014932" y="45163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637894" y="414090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448904" y="4452989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122907" y="4658833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0995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131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77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73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7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85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35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592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196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59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43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 flipH="1">
            <a:off x="-235183" y="673101"/>
            <a:ext cx="7861351" cy="6185324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1358200" y="4835733"/>
            <a:ext cx="3995600" cy="102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2"/>
          </p:nvPr>
        </p:nvSpPr>
        <p:spPr>
          <a:xfrm>
            <a:off x="6841400" y="4835733"/>
            <a:ext cx="3995600" cy="102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356600" y="4200567"/>
            <a:ext cx="3998800" cy="43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title" idx="3"/>
          </p:nvPr>
        </p:nvSpPr>
        <p:spPr>
          <a:xfrm>
            <a:off x="6839800" y="4200567"/>
            <a:ext cx="3998800" cy="43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220108" y="460939"/>
            <a:ext cx="11653881" cy="6175531"/>
            <a:chOff x="165080" y="345704"/>
            <a:chExt cx="8740411" cy="4631648"/>
          </a:xfrm>
        </p:grpSpPr>
        <p:sp>
          <p:nvSpPr>
            <p:cNvPr id="149" name="Google Shape;149;p6"/>
            <p:cNvSpPr/>
            <p:nvPr/>
          </p:nvSpPr>
          <p:spPr>
            <a:xfrm>
              <a:off x="3095012" y="43636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61776" y="29674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65080" y="156764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39861" y="4465264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743919" y="32692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908411" y="44871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137974" y="38899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639500" y="23354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63011" y="40558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642512" y="44871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rot="1104738">
              <a:off x="4434930" y="4167854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386707" y="228318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650069" y="474566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47274" y="44869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129862" y="2282439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8232961" y="1848078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95111" y="156763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484157" y="1121021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089632" y="269926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782036" y="276278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107519" y="448815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789449" y="4854144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300937" y="4585669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753928" y="345704"/>
              <a:ext cx="194104" cy="194300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233099" y="478453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822037" y="1341044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692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180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188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042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94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13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656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283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23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9749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3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"/>
          <p:cNvSpPr/>
          <p:nvPr/>
        </p:nvSpPr>
        <p:spPr>
          <a:xfrm rot="-5400000">
            <a:off x="9403321" y="-43422"/>
            <a:ext cx="2745200" cy="2832044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10585927" y="271964"/>
            <a:ext cx="1198624" cy="1491405"/>
            <a:chOff x="7939445" y="203973"/>
            <a:chExt cx="898968" cy="1118554"/>
          </a:xfrm>
        </p:grpSpPr>
        <p:sp>
          <p:nvSpPr>
            <p:cNvPr id="179" name="Google Shape;179;p7"/>
            <p:cNvSpPr/>
            <p:nvPr/>
          </p:nvSpPr>
          <p:spPr>
            <a:xfrm rot="10800000" flipH="1">
              <a:off x="8758381" y="1242879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10800000" flipH="1">
              <a:off x="7939445" y="4337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10800000" flipH="1">
              <a:off x="8028628" y="796264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10800000" flipH="1">
              <a:off x="8634877" y="428501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10800000" flipH="1">
              <a:off x="8500275" y="203973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10800000" flipH="1">
              <a:off x="8500277" y="776679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5278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87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417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197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023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956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827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088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7897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3056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08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960000" y="2022500"/>
            <a:ext cx="68376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"/>
          <p:cNvSpPr/>
          <p:nvPr/>
        </p:nvSpPr>
        <p:spPr>
          <a:xfrm rot="-5400000">
            <a:off x="5974152" y="636560"/>
            <a:ext cx="6339691" cy="6095992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8"/>
          <p:cNvGrpSpPr/>
          <p:nvPr/>
        </p:nvGrpSpPr>
        <p:grpSpPr>
          <a:xfrm>
            <a:off x="7560400" y="1356968"/>
            <a:ext cx="4371816" cy="5200603"/>
            <a:chOff x="5670300" y="1017726"/>
            <a:chExt cx="3278862" cy="3900452"/>
          </a:xfrm>
        </p:grpSpPr>
        <p:sp>
          <p:nvSpPr>
            <p:cNvPr id="190" name="Google Shape;190;p8"/>
            <p:cNvSpPr/>
            <p:nvPr/>
          </p:nvSpPr>
          <p:spPr>
            <a:xfrm>
              <a:off x="6629225" y="449785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456407" y="451175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332948" y="406366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085789" y="48381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825674" y="41868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165425" y="41869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911975" y="464986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368937" y="16746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085799" y="17102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701386" y="184129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8325" y="101772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861482" y="273648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670300" y="468472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1144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616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039243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659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0166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2801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474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960000" y="-147585"/>
            <a:ext cx="10272000" cy="7153151"/>
          </a:xfrm>
          <a:custGeom>
            <a:avLst/>
            <a:gdLst/>
            <a:ahLst/>
            <a:cxnLst/>
            <a:rect l="l" t="t" r="r" b="b"/>
            <a:pathLst>
              <a:path w="80273" h="55900" extrusionOk="0">
                <a:moveTo>
                  <a:pt x="26504" y="0"/>
                </a:moveTo>
                <a:cubicBezTo>
                  <a:pt x="25623" y="3239"/>
                  <a:pt x="25575" y="6834"/>
                  <a:pt x="23611" y="8549"/>
                </a:cubicBezTo>
                <a:cubicBezTo>
                  <a:pt x="22847" y="9217"/>
                  <a:pt x="21468" y="9476"/>
                  <a:pt x="19884" y="9476"/>
                </a:cubicBezTo>
                <a:cubicBezTo>
                  <a:pt x="17122" y="9476"/>
                  <a:pt x="13738" y="8690"/>
                  <a:pt x="11907" y="7918"/>
                </a:cubicBezTo>
                <a:cubicBezTo>
                  <a:pt x="10706" y="7412"/>
                  <a:pt x="9323" y="7150"/>
                  <a:pt x="7935" y="7150"/>
                </a:cubicBezTo>
                <a:cubicBezTo>
                  <a:pt x="5992" y="7150"/>
                  <a:pt x="4039" y="7663"/>
                  <a:pt x="2560" y="8739"/>
                </a:cubicBezTo>
                <a:cubicBezTo>
                  <a:pt x="572" y="10168"/>
                  <a:pt x="0" y="13061"/>
                  <a:pt x="691" y="15454"/>
                </a:cubicBezTo>
                <a:cubicBezTo>
                  <a:pt x="1370" y="17836"/>
                  <a:pt x="3072" y="19776"/>
                  <a:pt x="4894" y="21408"/>
                </a:cubicBezTo>
                <a:cubicBezTo>
                  <a:pt x="6716" y="23051"/>
                  <a:pt x="8740" y="24479"/>
                  <a:pt x="10371" y="26325"/>
                </a:cubicBezTo>
                <a:cubicBezTo>
                  <a:pt x="11145" y="27182"/>
                  <a:pt x="11859" y="28218"/>
                  <a:pt x="11859" y="29385"/>
                </a:cubicBezTo>
                <a:cubicBezTo>
                  <a:pt x="11871" y="30504"/>
                  <a:pt x="11240" y="31516"/>
                  <a:pt x="10549" y="32385"/>
                </a:cubicBezTo>
                <a:cubicBezTo>
                  <a:pt x="8311" y="35243"/>
                  <a:pt x="5072" y="37933"/>
                  <a:pt x="5227" y="41589"/>
                </a:cubicBezTo>
                <a:cubicBezTo>
                  <a:pt x="5346" y="44529"/>
                  <a:pt x="7859" y="46935"/>
                  <a:pt x="10621" y="47708"/>
                </a:cubicBezTo>
                <a:cubicBezTo>
                  <a:pt x="11586" y="47982"/>
                  <a:pt x="12574" y="48097"/>
                  <a:pt x="13569" y="48097"/>
                </a:cubicBezTo>
                <a:cubicBezTo>
                  <a:pt x="15434" y="48097"/>
                  <a:pt x="17325" y="47693"/>
                  <a:pt x="19134" y="47173"/>
                </a:cubicBezTo>
                <a:cubicBezTo>
                  <a:pt x="20891" y="46675"/>
                  <a:pt x="22835" y="46108"/>
                  <a:pt x="24632" y="46108"/>
                </a:cubicBezTo>
                <a:cubicBezTo>
                  <a:pt x="25977" y="46108"/>
                  <a:pt x="27238" y="46426"/>
                  <a:pt x="28278" y="47327"/>
                </a:cubicBezTo>
                <a:cubicBezTo>
                  <a:pt x="30242" y="49030"/>
                  <a:pt x="30385" y="52007"/>
                  <a:pt x="30897" y="54590"/>
                </a:cubicBezTo>
                <a:cubicBezTo>
                  <a:pt x="30980" y="55031"/>
                  <a:pt x="31088" y="55459"/>
                  <a:pt x="31207" y="55900"/>
                </a:cubicBezTo>
                <a:lnTo>
                  <a:pt x="49638" y="55900"/>
                </a:lnTo>
                <a:cubicBezTo>
                  <a:pt x="49649" y="55852"/>
                  <a:pt x="49673" y="55817"/>
                  <a:pt x="49685" y="55781"/>
                </a:cubicBezTo>
                <a:cubicBezTo>
                  <a:pt x="50757" y="52959"/>
                  <a:pt x="52316" y="49947"/>
                  <a:pt x="55126" y="48971"/>
                </a:cubicBezTo>
                <a:cubicBezTo>
                  <a:pt x="55433" y="48864"/>
                  <a:pt x="55823" y="48817"/>
                  <a:pt x="56276" y="48817"/>
                </a:cubicBezTo>
                <a:cubicBezTo>
                  <a:pt x="59936" y="48817"/>
                  <a:pt x="67725" y="51907"/>
                  <a:pt x="69188" y="51971"/>
                </a:cubicBezTo>
                <a:cubicBezTo>
                  <a:pt x="69311" y="51977"/>
                  <a:pt x="69432" y="51980"/>
                  <a:pt x="69552" y="51980"/>
                </a:cubicBezTo>
                <a:cubicBezTo>
                  <a:pt x="73788" y="51980"/>
                  <a:pt x="75327" y="48342"/>
                  <a:pt x="74736" y="45887"/>
                </a:cubicBezTo>
                <a:cubicBezTo>
                  <a:pt x="74295" y="44101"/>
                  <a:pt x="71188" y="39957"/>
                  <a:pt x="70628" y="38541"/>
                </a:cubicBezTo>
                <a:cubicBezTo>
                  <a:pt x="68783" y="33933"/>
                  <a:pt x="71176" y="32528"/>
                  <a:pt x="74117" y="29528"/>
                </a:cubicBezTo>
                <a:cubicBezTo>
                  <a:pt x="76165" y="27432"/>
                  <a:pt x="80272" y="23444"/>
                  <a:pt x="78844" y="18622"/>
                </a:cubicBezTo>
                <a:cubicBezTo>
                  <a:pt x="78134" y="16254"/>
                  <a:pt x="76457" y="13850"/>
                  <a:pt x="72603" y="13850"/>
                </a:cubicBezTo>
                <a:cubicBezTo>
                  <a:pt x="72057" y="13850"/>
                  <a:pt x="71467" y="13899"/>
                  <a:pt x="70831" y="14002"/>
                </a:cubicBezTo>
                <a:cubicBezTo>
                  <a:pt x="69420" y="14231"/>
                  <a:pt x="66819" y="15169"/>
                  <a:pt x="64624" y="15169"/>
                </a:cubicBezTo>
                <a:cubicBezTo>
                  <a:pt x="63504" y="15169"/>
                  <a:pt x="62490" y="14924"/>
                  <a:pt x="61794" y="14216"/>
                </a:cubicBezTo>
                <a:cubicBezTo>
                  <a:pt x="59758" y="12133"/>
                  <a:pt x="61258" y="8096"/>
                  <a:pt x="61389" y="6870"/>
                </a:cubicBezTo>
                <a:cubicBezTo>
                  <a:pt x="61639" y="4429"/>
                  <a:pt x="61306" y="1917"/>
                  <a:pt x="60044" y="0"/>
                </a:cubicBezTo>
                <a:close/>
              </a:path>
            </a:pathLst>
          </a:custGeom>
          <a:solidFill>
            <a:schemeClr val="lt1">
              <a:alpha val="67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9"/>
          <p:cNvSpPr txBox="1">
            <a:spLocks noGrp="1"/>
          </p:cNvSpPr>
          <p:nvPr>
            <p:ph type="ctrTitle"/>
          </p:nvPr>
        </p:nvSpPr>
        <p:spPr>
          <a:xfrm>
            <a:off x="3563600" y="4462233"/>
            <a:ext cx="5059600" cy="6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subTitle" idx="1"/>
          </p:nvPr>
        </p:nvSpPr>
        <p:spPr>
          <a:xfrm>
            <a:off x="3309800" y="1907333"/>
            <a:ext cx="5572400" cy="2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2071665" y="295353"/>
            <a:ext cx="8049052" cy="6327305"/>
            <a:chOff x="1553748" y="221514"/>
            <a:chExt cx="6036789" cy="4745479"/>
          </a:xfrm>
        </p:grpSpPr>
        <p:sp>
          <p:nvSpPr>
            <p:cNvPr id="208" name="Google Shape;208;p9"/>
            <p:cNvSpPr/>
            <p:nvPr/>
          </p:nvSpPr>
          <p:spPr>
            <a:xfrm>
              <a:off x="7278824" y="173176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981400" y="833616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090412" y="493802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010751" y="42053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2289230" y="349451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2752474" y="3873595"/>
              <a:ext cx="52222" cy="52069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7467465" y="2248506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642461" y="84233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187328" y="148739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307485" y="202963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5316631" y="4052165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669761" y="40058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705382" y="349260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17607" y="718917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816202" y="2215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6905675" y="2152725"/>
              <a:ext cx="123537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239552" y="25099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553748" y="1322183"/>
              <a:ext cx="194104" cy="194300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338335" y="4733056"/>
              <a:ext cx="233665" cy="23393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959462" y="4479850"/>
              <a:ext cx="123537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774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 y descripción">
  <p:cSld name="Título de sección y descripció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6096000" y="3111500"/>
            <a:ext cx="4588000" cy="19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30" name="Google Shape;230;p10"/>
          <p:cNvSpPr txBox="1">
            <a:spLocks noGrp="1"/>
          </p:cNvSpPr>
          <p:nvPr>
            <p:ph type="ctrTitle"/>
          </p:nvPr>
        </p:nvSpPr>
        <p:spPr>
          <a:xfrm>
            <a:off x="6096000" y="2146600"/>
            <a:ext cx="4588000" cy="56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0" y="0"/>
            <a:ext cx="4380475" cy="6858037"/>
          </a:xfrm>
          <a:custGeom>
            <a:avLst/>
            <a:gdLst/>
            <a:ahLst/>
            <a:cxnLst/>
            <a:rect l="l" t="t" r="r" b="b"/>
            <a:pathLst>
              <a:path w="35934" h="56258" extrusionOk="0">
                <a:moveTo>
                  <a:pt x="0" y="0"/>
                </a:moveTo>
                <a:lnTo>
                  <a:pt x="0" y="56257"/>
                </a:lnTo>
                <a:lnTo>
                  <a:pt x="33207" y="56257"/>
                </a:lnTo>
                <a:cubicBezTo>
                  <a:pt x="34314" y="54888"/>
                  <a:pt x="35088" y="53304"/>
                  <a:pt x="34540" y="51721"/>
                </a:cubicBezTo>
                <a:cubicBezTo>
                  <a:pt x="33921" y="49935"/>
                  <a:pt x="31909" y="49066"/>
                  <a:pt x="30040" y="48720"/>
                </a:cubicBezTo>
                <a:cubicBezTo>
                  <a:pt x="28182" y="48387"/>
                  <a:pt x="26194" y="48327"/>
                  <a:pt x="24611" y="47292"/>
                </a:cubicBezTo>
                <a:cubicBezTo>
                  <a:pt x="23277" y="46422"/>
                  <a:pt x="22396" y="44898"/>
                  <a:pt x="22325" y="43315"/>
                </a:cubicBezTo>
                <a:cubicBezTo>
                  <a:pt x="22146" y="39624"/>
                  <a:pt x="25789" y="37028"/>
                  <a:pt x="29016" y="35231"/>
                </a:cubicBezTo>
                <a:cubicBezTo>
                  <a:pt x="32242" y="33433"/>
                  <a:pt x="35933" y="30980"/>
                  <a:pt x="35933" y="27277"/>
                </a:cubicBezTo>
                <a:cubicBezTo>
                  <a:pt x="35921" y="23932"/>
                  <a:pt x="32802" y="21479"/>
                  <a:pt x="29825" y="19931"/>
                </a:cubicBezTo>
                <a:cubicBezTo>
                  <a:pt x="28028" y="18991"/>
                  <a:pt x="26158" y="18181"/>
                  <a:pt x="24241" y="17502"/>
                </a:cubicBezTo>
                <a:cubicBezTo>
                  <a:pt x="22134" y="16752"/>
                  <a:pt x="19872" y="16097"/>
                  <a:pt x="18372" y="14442"/>
                </a:cubicBezTo>
                <a:cubicBezTo>
                  <a:pt x="15907" y="11692"/>
                  <a:pt x="16598" y="7263"/>
                  <a:pt x="18586" y="4155"/>
                </a:cubicBezTo>
                <a:cubicBezTo>
                  <a:pt x="19562" y="2631"/>
                  <a:pt x="20789" y="1298"/>
                  <a:pt x="22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10"/>
          <p:cNvGrpSpPr/>
          <p:nvPr/>
        </p:nvGrpSpPr>
        <p:grpSpPr>
          <a:xfrm>
            <a:off x="311636" y="408422"/>
            <a:ext cx="3532089" cy="6122953"/>
            <a:chOff x="233726" y="306316"/>
            <a:chExt cx="2649067" cy="4592215"/>
          </a:xfrm>
        </p:grpSpPr>
        <p:sp>
          <p:nvSpPr>
            <p:cNvPr id="233" name="Google Shape;233;p10"/>
            <p:cNvSpPr/>
            <p:nvPr/>
          </p:nvSpPr>
          <p:spPr>
            <a:xfrm>
              <a:off x="650031" y="1230598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233737" y="79591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233726" y="2485802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01383" y="4081836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448711" y="19137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650015" y="2371794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327636" y="437288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89991" y="30631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13157" y="173633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2564860" y="2248705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919057" y="738555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57554" y="17004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802751" y="2611497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921701" y="4624060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13382" y="470418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867182" y="457220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285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960000" y="2425400"/>
            <a:ext cx="5124800" cy="2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" y="5138972"/>
            <a:ext cx="2730465" cy="1719041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" name="Google Shape;252;p11"/>
          <p:cNvGrpSpPr/>
          <p:nvPr/>
        </p:nvGrpSpPr>
        <p:grpSpPr>
          <a:xfrm>
            <a:off x="173603" y="5885935"/>
            <a:ext cx="1625132" cy="730599"/>
            <a:chOff x="130202" y="4414451"/>
            <a:chExt cx="1218849" cy="547949"/>
          </a:xfrm>
        </p:grpSpPr>
        <p:sp>
          <p:nvSpPr>
            <p:cNvPr id="253" name="Google Shape;253;p11"/>
            <p:cNvSpPr/>
            <p:nvPr/>
          </p:nvSpPr>
          <p:spPr>
            <a:xfrm rot="-5400000">
              <a:off x="473603" y="4591587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30202" y="4414451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777146" y="4815423"/>
              <a:ext cx="80298" cy="80426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-5400000">
              <a:off x="1101598" y="4611493"/>
              <a:ext cx="83547" cy="83297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5400000">
              <a:off x="1282601" y="4895951"/>
              <a:ext cx="66548" cy="66351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797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753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9" r:id="rId27"/>
    <p:sldLayoutId id="2147483690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723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2.sv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8"/>
          <p:cNvGrpSpPr/>
          <p:nvPr/>
        </p:nvGrpSpPr>
        <p:grpSpPr>
          <a:xfrm>
            <a:off x="308026" y="5114830"/>
            <a:ext cx="1396396" cy="924027"/>
            <a:chOff x="2848736" y="2636698"/>
            <a:chExt cx="3446528" cy="2280646"/>
          </a:xfrm>
        </p:grpSpPr>
        <p:sp>
          <p:nvSpPr>
            <p:cNvPr id="594" name="Google Shape;594;p38"/>
            <p:cNvSpPr/>
            <p:nvPr/>
          </p:nvSpPr>
          <p:spPr>
            <a:xfrm>
              <a:off x="4402816" y="4737344"/>
              <a:ext cx="328832" cy="153184"/>
            </a:xfrm>
            <a:custGeom>
              <a:avLst/>
              <a:gdLst/>
              <a:ahLst/>
              <a:cxnLst/>
              <a:rect l="l" t="t" r="r" b="b"/>
              <a:pathLst>
                <a:path w="10276" h="4787" extrusionOk="0">
                  <a:moveTo>
                    <a:pt x="5144" y="0"/>
                  </a:moveTo>
                  <a:cubicBezTo>
                    <a:pt x="2299" y="0"/>
                    <a:pt x="1" y="1072"/>
                    <a:pt x="1" y="2393"/>
                  </a:cubicBezTo>
                  <a:cubicBezTo>
                    <a:pt x="1" y="3715"/>
                    <a:pt x="2299" y="4786"/>
                    <a:pt x="5144" y="4786"/>
                  </a:cubicBezTo>
                  <a:cubicBezTo>
                    <a:pt x="7978" y="4786"/>
                    <a:pt x="10276" y="3715"/>
                    <a:pt x="10276" y="2393"/>
                  </a:cubicBezTo>
                  <a:cubicBezTo>
                    <a:pt x="10276" y="1072"/>
                    <a:pt x="7978" y="0"/>
                    <a:pt x="5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104128" y="3486112"/>
              <a:ext cx="935744" cy="1220768"/>
            </a:xfrm>
            <a:custGeom>
              <a:avLst/>
              <a:gdLst/>
              <a:ahLst/>
              <a:cxnLst/>
              <a:rect l="l" t="t" r="r" b="b"/>
              <a:pathLst>
                <a:path w="29242" h="38149" extrusionOk="0">
                  <a:moveTo>
                    <a:pt x="7727" y="1"/>
                  </a:moveTo>
                  <a:lnTo>
                    <a:pt x="7727" y="1"/>
                  </a:lnTo>
                  <a:cubicBezTo>
                    <a:pt x="7311" y="501"/>
                    <a:pt x="7049" y="1132"/>
                    <a:pt x="7049" y="1823"/>
                  </a:cubicBezTo>
                  <a:cubicBezTo>
                    <a:pt x="7049" y="2454"/>
                    <a:pt x="7263" y="3037"/>
                    <a:pt x="7608" y="3513"/>
                  </a:cubicBezTo>
                  <a:cubicBezTo>
                    <a:pt x="5751" y="3942"/>
                    <a:pt x="4370" y="5597"/>
                    <a:pt x="4370" y="7573"/>
                  </a:cubicBezTo>
                  <a:cubicBezTo>
                    <a:pt x="4370" y="8550"/>
                    <a:pt x="4715" y="9431"/>
                    <a:pt x="5263" y="10133"/>
                  </a:cubicBezTo>
                  <a:cubicBezTo>
                    <a:pt x="3358" y="11157"/>
                    <a:pt x="2072" y="13169"/>
                    <a:pt x="2072" y="15491"/>
                  </a:cubicBezTo>
                  <a:cubicBezTo>
                    <a:pt x="2072" y="16312"/>
                    <a:pt x="2239" y="17110"/>
                    <a:pt x="2536" y="17836"/>
                  </a:cubicBezTo>
                  <a:cubicBezTo>
                    <a:pt x="988" y="19182"/>
                    <a:pt x="0" y="21158"/>
                    <a:pt x="0" y="23373"/>
                  </a:cubicBezTo>
                  <a:cubicBezTo>
                    <a:pt x="0" y="27385"/>
                    <a:pt x="3203" y="30636"/>
                    <a:pt x="7192" y="30707"/>
                  </a:cubicBezTo>
                  <a:cubicBezTo>
                    <a:pt x="7192" y="30719"/>
                    <a:pt x="7192" y="30719"/>
                    <a:pt x="7192" y="30719"/>
                  </a:cubicBezTo>
                  <a:cubicBezTo>
                    <a:pt x="7192" y="34827"/>
                    <a:pt x="10513" y="38149"/>
                    <a:pt x="14621" y="38149"/>
                  </a:cubicBezTo>
                  <a:cubicBezTo>
                    <a:pt x="18729" y="38149"/>
                    <a:pt x="22051" y="34827"/>
                    <a:pt x="22051" y="30719"/>
                  </a:cubicBezTo>
                  <a:cubicBezTo>
                    <a:pt x="22051" y="30719"/>
                    <a:pt x="22051" y="30719"/>
                    <a:pt x="22051" y="30707"/>
                  </a:cubicBezTo>
                  <a:cubicBezTo>
                    <a:pt x="26039" y="30636"/>
                    <a:pt x="29242" y="27385"/>
                    <a:pt x="29242" y="23373"/>
                  </a:cubicBezTo>
                  <a:cubicBezTo>
                    <a:pt x="29242" y="21158"/>
                    <a:pt x="28254" y="19182"/>
                    <a:pt x="26706" y="17836"/>
                  </a:cubicBezTo>
                  <a:cubicBezTo>
                    <a:pt x="27004" y="17110"/>
                    <a:pt x="27170" y="16312"/>
                    <a:pt x="27170" y="15491"/>
                  </a:cubicBezTo>
                  <a:cubicBezTo>
                    <a:pt x="27170" y="13169"/>
                    <a:pt x="25884" y="11157"/>
                    <a:pt x="23979" y="10133"/>
                  </a:cubicBezTo>
                  <a:cubicBezTo>
                    <a:pt x="24527" y="9431"/>
                    <a:pt x="24872" y="8550"/>
                    <a:pt x="24872" y="7573"/>
                  </a:cubicBezTo>
                  <a:cubicBezTo>
                    <a:pt x="24872" y="5597"/>
                    <a:pt x="23491" y="3942"/>
                    <a:pt x="21634" y="3513"/>
                  </a:cubicBezTo>
                  <a:cubicBezTo>
                    <a:pt x="21979" y="3037"/>
                    <a:pt x="22193" y="2454"/>
                    <a:pt x="22193" y="1823"/>
                  </a:cubicBezTo>
                  <a:cubicBezTo>
                    <a:pt x="22193" y="1132"/>
                    <a:pt x="21931" y="501"/>
                    <a:pt x="21515" y="13"/>
                  </a:cubicBezTo>
                  <a:lnTo>
                    <a:pt x="21515" y="13"/>
                  </a:lnTo>
                  <a:cubicBezTo>
                    <a:pt x="21550" y="465"/>
                    <a:pt x="21562" y="715"/>
                    <a:pt x="21562" y="715"/>
                  </a:cubicBezTo>
                  <a:lnTo>
                    <a:pt x="7692" y="715"/>
                  </a:lnTo>
                  <a:cubicBezTo>
                    <a:pt x="7692" y="715"/>
                    <a:pt x="7703" y="453"/>
                    <a:pt x="7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785731" y="4433274"/>
              <a:ext cx="1338496" cy="409384"/>
            </a:xfrm>
            <a:custGeom>
              <a:avLst/>
              <a:gdLst/>
              <a:ahLst/>
              <a:cxnLst/>
              <a:rect l="l" t="t" r="r" b="b"/>
              <a:pathLst>
                <a:path w="41828" h="15431" extrusionOk="0">
                  <a:moveTo>
                    <a:pt x="2977" y="0"/>
                  </a:moveTo>
                  <a:cubicBezTo>
                    <a:pt x="1894" y="655"/>
                    <a:pt x="905" y="1381"/>
                    <a:pt x="0" y="2132"/>
                  </a:cubicBezTo>
                  <a:lnTo>
                    <a:pt x="0" y="13288"/>
                  </a:lnTo>
                  <a:cubicBezTo>
                    <a:pt x="2913" y="10614"/>
                    <a:pt x="6650" y="9652"/>
                    <a:pt x="10896" y="9652"/>
                  </a:cubicBezTo>
                  <a:cubicBezTo>
                    <a:pt x="16180" y="9652"/>
                    <a:pt x="22252" y="11142"/>
                    <a:pt x="28504" y="12681"/>
                  </a:cubicBezTo>
                  <a:cubicBezTo>
                    <a:pt x="32897" y="13764"/>
                    <a:pt x="37493" y="14871"/>
                    <a:pt x="41827" y="15431"/>
                  </a:cubicBezTo>
                  <a:lnTo>
                    <a:pt x="41827" y="7394"/>
                  </a:lnTo>
                  <a:cubicBezTo>
                    <a:pt x="38874" y="6334"/>
                    <a:pt x="34695" y="4453"/>
                    <a:pt x="28897" y="1203"/>
                  </a:cubicBezTo>
                  <a:cubicBezTo>
                    <a:pt x="28123" y="762"/>
                    <a:pt x="27349" y="369"/>
                    <a:pt x="26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3019050" y="4433274"/>
              <a:ext cx="1338464" cy="409384"/>
            </a:xfrm>
            <a:custGeom>
              <a:avLst/>
              <a:gdLst/>
              <a:ahLst/>
              <a:cxnLst/>
              <a:rect l="l" t="t" r="r" b="b"/>
              <a:pathLst>
                <a:path w="41827" h="15431" extrusionOk="0">
                  <a:moveTo>
                    <a:pt x="15252" y="0"/>
                  </a:moveTo>
                  <a:cubicBezTo>
                    <a:pt x="14490" y="369"/>
                    <a:pt x="13716" y="762"/>
                    <a:pt x="12942" y="1203"/>
                  </a:cubicBezTo>
                  <a:cubicBezTo>
                    <a:pt x="7132" y="4453"/>
                    <a:pt x="2965" y="6334"/>
                    <a:pt x="0" y="7394"/>
                  </a:cubicBezTo>
                  <a:lnTo>
                    <a:pt x="0" y="15431"/>
                  </a:lnTo>
                  <a:cubicBezTo>
                    <a:pt x="4346" y="14871"/>
                    <a:pt x="8930" y="13764"/>
                    <a:pt x="13335" y="12681"/>
                  </a:cubicBezTo>
                  <a:cubicBezTo>
                    <a:pt x="19587" y="11142"/>
                    <a:pt x="25656" y="9652"/>
                    <a:pt x="30936" y="9652"/>
                  </a:cubicBezTo>
                  <a:cubicBezTo>
                    <a:pt x="35180" y="9652"/>
                    <a:pt x="38915" y="10614"/>
                    <a:pt x="41827" y="13288"/>
                  </a:cubicBezTo>
                  <a:lnTo>
                    <a:pt x="41827" y="2132"/>
                  </a:lnTo>
                  <a:cubicBezTo>
                    <a:pt x="40922" y="1381"/>
                    <a:pt x="39934" y="655"/>
                    <a:pt x="38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4785731" y="4433274"/>
              <a:ext cx="1338496" cy="409384"/>
            </a:xfrm>
            <a:custGeom>
              <a:avLst/>
              <a:gdLst/>
              <a:ahLst/>
              <a:cxnLst/>
              <a:rect l="l" t="t" r="r" b="b"/>
              <a:pathLst>
                <a:path w="41828" h="15431" extrusionOk="0">
                  <a:moveTo>
                    <a:pt x="2977" y="0"/>
                  </a:moveTo>
                  <a:cubicBezTo>
                    <a:pt x="1894" y="655"/>
                    <a:pt x="905" y="1381"/>
                    <a:pt x="0" y="2132"/>
                  </a:cubicBezTo>
                  <a:lnTo>
                    <a:pt x="0" y="13288"/>
                  </a:lnTo>
                  <a:cubicBezTo>
                    <a:pt x="2913" y="10614"/>
                    <a:pt x="6650" y="9652"/>
                    <a:pt x="10896" y="9652"/>
                  </a:cubicBezTo>
                  <a:cubicBezTo>
                    <a:pt x="16180" y="9652"/>
                    <a:pt x="22252" y="11142"/>
                    <a:pt x="28504" y="12681"/>
                  </a:cubicBezTo>
                  <a:cubicBezTo>
                    <a:pt x="32897" y="13764"/>
                    <a:pt x="37493" y="14871"/>
                    <a:pt x="41827" y="15431"/>
                  </a:cubicBezTo>
                  <a:lnTo>
                    <a:pt x="41827" y="7394"/>
                  </a:lnTo>
                  <a:cubicBezTo>
                    <a:pt x="38874" y="6334"/>
                    <a:pt x="34695" y="4453"/>
                    <a:pt x="28897" y="1203"/>
                  </a:cubicBezTo>
                  <a:cubicBezTo>
                    <a:pt x="28123" y="762"/>
                    <a:pt x="27349" y="369"/>
                    <a:pt x="26587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3019050" y="4433274"/>
              <a:ext cx="1338464" cy="409384"/>
            </a:xfrm>
            <a:custGeom>
              <a:avLst/>
              <a:gdLst/>
              <a:ahLst/>
              <a:cxnLst/>
              <a:rect l="l" t="t" r="r" b="b"/>
              <a:pathLst>
                <a:path w="41827" h="15431" extrusionOk="0">
                  <a:moveTo>
                    <a:pt x="15252" y="0"/>
                  </a:moveTo>
                  <a:cubicBezTo>
                    <a:pt x="14490" y="369"/>
                    <a:pt x="13716" y="762"/>
                    <a:pt x="12942" y="1203"/>
                  </a:cubicBezTo>
                  <a:cubicBezTo>
                    <a:pt x="7132" y="4453"/>
                    <a:pt x="2965" y="6334"/>
                    <a:pt x="0" y="7394"/>
                  </a:cubicBezTo>
                  <a:lnTo>
                    <a:pt x="0" y="15431"/>
                  </a:lnTo>
                  <a:cubicBezTo>
                    <a:pt x="4346" y="14871"/>
                    <a:pt x="8930" y="13764"/>
                    <a:pt x="13335" y="12681"/>
                  </a:cubicBezTo>
                  <a:cubicBezTo>
                    <a:pt x="19587" y="11142"/>
                    <a:pt x="25656" y="9652"/>
                    <a:pt x="30936" y="9652"/>
                  </a:cubicBezTo>
                  <a:cubicBezTo>
                    <a:pt x="35180" y="9652"/>
                    <a:pt x="38915" y="10614"/>
                    <a:pt x="41827" y="13288"/>
                  </a:cubicBezTo>
                  <a:lnTo>
                    <a:pt x="41827" y="2132"/>
                  </a:lnTo>
                  <a:cubicBezTo>
                    <a:pt x="40922" y="1381"/>
                    <a:pt x="39934" y="655"/>
                    <a:pt x="38850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849088" y="4286048"/>
              <a:ext cx="3445824" cy="576672"/>
            </a:xfrm>
            <a:custGeom>
              <a:avLst/>
              <a:gdLst/>
              <a:ahLst/>
              <a:cxnLst/>
              <a:rect l="l" t="t" r="r" b="b"/>
              <a:pathLst>
                <a:path w="107682" h="18021" extrusionOk="0">
                  <a:moveTo>
                    <a:pt x="32980" y="1"/>
                  </a:moveTo>
                  <a:cubicBezTo>
                    <a:pt x="29028" y="1"/>
                    <a:pt x="24877" y="1047"/>
                    <a:pt x="20563" y="3137"/>
                  </a:cubicBezTo>
                  <a:cubicBezTo>
                    <a:pt x="19801" y="3506"/>
                    <a:pt x="19027" y="3899"/>
                    <a:pt x="18253" y="4340"/>
                  </a:cubicBezTo>
                  <a:cubicBezTo>
                    <a:pt x="17253" y="4899"/>
                    <a:pt x="16313" y="5411"/>
                    <a:pt x="15408" y="5900"/>
                  </a:cubicBezTo>
                  <a:cubicBezTo>
                    <a:pt x="11050" y="8209"/>
                    <a:pt x="7764" y="9650"/>
                    <a:pt x="5311" y="10531"/>
                  </a:cubicBezTo>
                  <a:cubicBezTo>
                    <a:pt x="2680" y="11472"/>
                    <a:pt x="1013" y="11781"/>
                    <a:pt x="1" y="11853"/>
                  </a:cubicBezTo>
                  <a:lnTo>
                    <a:pt x="1" y="18020"/>
                  </a:lnTo>
                  <a:cubicBezTo>
                    <a:pt x="1287" y="17973"/>
                    <a:pt x="2739" y="17722"/>
                    <a:pt x="4382" y="17282"/>
                  </a:cubicBezTo>
                  <a:cubicBezTo>
                    <a:pt x="4692" y="17199"/>
                    <a:pt x="5002" y="17115"/>
                    <a:pt x="5311" y="17020"/>
                  </a:cubicBezTo>
                  <a:cubicBezTo>
                    <a:pt x="5871" y="16853"/>
                    <a:pt x="6454" y="16663"/>
                    <a:pt x="7049" y="16449"/>
                  </a:cubicBezTo>
                  <a:lnTo>
                    <a:pt x="7061" y="16449"/>
                  </a:lnTo>
                  <a:cubicBezTo>
                    <a:pt x="10943" y="15079"/>
                    <a:pt x="15705" y="12817"/>
                    <a:pt x="21254" y="9698"/>
                  </a:cubicBezTo>
                  <a:cubicBezTo>
                    <a:pt x="21587" y="9519"/>
                    <a:pt x="21920" y="9341"/>
                    <a:pt x="22254" y="9174"/>
                  </a:cubicBezTo>
                  <a:cubicBezTo>
                    <a:pt x="26082" y="7168"/>
                    <a:pt x="29679" y="6166"/>
                    <a:pt x="33005" y="6166"/>
                  </a:cubicBezTo>
                  <a:cubicBezTo>
                    <a:pt x="34674" y="6166"/>
                    <a:pt x="36275" y="6418"/>
                    <a:pt x="37803" y="6924"/>
                  </a:cubicBezTo>
                  <a:cubicBezTo>
                    <a:pt x="41709" y="8221"/>
                    <a:pt x="44554" y="10972"/>
                    <a:pt x="46388" y="13341"/>
                  </a:cubicBezTo>
                  <a:cubicBezTo>
                    <a:pt x="46495" y="13472"/>
                    <a:pt x="46602" y="13603"/>
                    <a:pt x="46697" y="13734"/>
                  </a:cubicBezTo>
                  <a:cubicBezTo>
                    <a:pt x="46852" y="13948"/>
                    <a:pt x="47007" y="14151"/>
                    <a:pt x="47138" y="14353"/>
                  </a:cubicBezTo>
                  <a:cubicBezTo>
                    <a:pt x="47876" y="15401"/>
                    <a:pt x="48388" y="16306"/>
                    <a:pt x="48674" y="16853"/>
                  </a:cubicBezTo>
                  <a:cubicBezTo>
                    <a:pt x="48876" y="16568"/>
                    <a:pt x="49102" y="16294"/>
                    <a:pt x="49352" y="16032"/>
                  </a:cubicBezTo>
                  <a:cubicBezTo>
                    <a:pt x="50460" y="14913"/>
                    <a:pt x="51948" y="14174"/>
                    <a:pt x="53627" y="14067"/>
                  </a:cubicBezTo>
                  <a:cubicBezTo>
                    <a:pt x="53698" y="14055"/>
                    <a:pt x="53770" y="14055"/>
                    <a:pt x="53841" y="14043"/>
                  </a:cubicBezTo>
                  <a:cubicBezTo>
                    <a:pt x="55639" y="14115"/>
                    <a:pt x="57258" y="14901"/>
                    <a:pt x="58413" y="16115"/>
                  </a:cubicBezTo>
                  <a:cubicBezTo>
                    <a:pt x="58627" y="16353"/>
                    <a:pt x="58818" y="16591"/>
                    <a:pt x="59008" y="16853"/>
                  </a:cubicBezTo>
                  <a:cubicBezTo>
                    <a:pt x="59330" y="16234"/>
                    <a:pt x="59925" y="15175"/>
                    <a:pt x="60818" y="13948"/>
                  </a:cubicBezTo>
                  <a:cubicBezTo>
                    <a:pt x="62628" y="11472"/>
                    <a:pt x="65628" y="8340"/>
                    <a:pt x="69879" y="6924"/>
                  </a:cubicBezTo>
                  <a:cubicBezTo>
                    <a:pt x="71408" y="6415"/>
                    <a:pt x="73010" y="6162"/>
                    <a:pt x="74680" y="6162"/>
                  </a:cubicBezTo>
                  <a:cubicBezTo>
                    <a:pt x="78290" y="6162"/>
                    <a:pt x="82220" y="7345"/>
                    <a:pt x="86428" y="9698"/>
                  </a:cubicBezTo>
                  <a:cubicBezTo>
                    <a:pt x="91965" y="12805"/>
                    <a:pt x="96704" y="15056"/>
                    <a:pt x="100585" y="16425"/>
                  </a:cubicBezTo>
                  <a:cubicBezTo>
                    <a:pt x="101537" y="16770"/>
                    <a:pt x="102442" y="17056"/>
                    <a:pt x="103300" y="17282"/>
                  </a:cubicBezTo>
                  <a:cubicBezTo>
                    <a:pt x="104931" y="17722"/>
                    <a:pt x="106395" y="17973"/>
                    <a:pt x="107681" y="18020"/>
                  </a:cubicBezTo>
                  <a:lnTo>
                    <a:pt x="107681" y="11853"/>
                  </a:lnTo>
                  <a:cubicBezTo>
                    <a:pt x="105538" y="11698"/>
                    <a:pt x="100394" y="10495"/>
                    <a:pt x="89429" y="4340"/>
                  </a:cubicBezTo>
                  <a:cubicBezTo>
                    <a:pt x="84287" y="1452"/>
                    <a:pt x="79355" y="5"/>
                    <a:pt x="74699" y="5"/>
                  </a:cubicBezTo>
                  <a:cubicBezTo>
                    <a:pt x="72348" y="5"/>
                    <a:pt x="70068" y="374"/>
                    <a:pt x="67867" y="1113"/>
                  </a:cubicBezTo>
                  <a:cubicBezTo>
                    <a:pt x="59949" y="3768"/>
                    <a:pt x="55496" y="10472"/>
                    <a:pt x="53841" y="13460"/>
                  </a:cubicBezTo>
                  <a:cubicBezTo>
                    <a:pt x="52793" y="11567"/>
                    <a:pt x="50614" y="8174"/>
                    <a:pt x="47138" y="5269"/>
                  </a:cubicBezTo>
                  <a:cubicBezTo>
                    <a:pt x="46233" y="4518"/>
                    <a:pt x="45245" y="3792"/>
                    <a:pt x="44161" y="3137"/>
                  </a:cubicBezTo>
                  <a:cubicBezTo>
                    <a:pt x="42840" y="2340"/>
                    <a:pt x="41399" y="1637"/>
                    <a:pt x="39815" y="1113"/>
                  </a:cubicBezTo>
                  <a:cubicBezTo>
                    <a:pt x="37612" y="372"/>
                    <a:pt x="35331" y="1"/>
                    <a:pt x="32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4388352" y="4725888"/>
              <a:ext cx="367296" cy="110144"/>
            </a:xfrm>
            <a:custGeom>
              <a:avLst/>
              <a:gdLst/>
              <a:ahLst/>
              <a:cxnLst/>
              <a:rect l="l" t="t" r="r" b="b"/>
              <a:pathLst>
                <a:path w="11478" h="3442" extrusionOk="0">
                  <a:moveTo>
                    <a:pt x="5739" y="1"/>
                  </a:moveTo>
                  <a:cubicBezTo>
                    <a:pt x="4429" y="1"/>
                    <a:pt x="3012" y="525"/>
                    <a:pt x="1655" y="1525"/>
                  </a:cubicBezTo>
                  <a:cubicBezTo>
                    <a:pt x="643" y="2275"/>
                    <a:pt x="24" y="3025"/>
                    <a:pt x="0" y="3049"/>
                  </a:cubicBezTo>
                  <a:lnTo>
                    <a:pt x="476" y="3442"/>
                  </a:lnTo>
                  <a:cubicBezTo>
                    <a:pt x="500" y="3418"/>
                    <a:pt x="2870" y="608"/>
                    <a:pt x="5739" y="608"/>
                  </a:cubicBezTo>
                  <a:cubicBezTo>
                    <a:pt x="8608" y="608"/>
                    <a:pt x="10978" y="3418"/>
                    <a:pt x="11002" y="3442"/>
                  </a:cubicBezTo>
                  <a:lnTo>
                    <a:pt x="11478" y="3049"/>
                  </a:lnTo>
                  <a:cubicBezTo>
                    <a:pt x="11454" y="3025"/>
                    <a:pt x="10835" y="2275"/>
                    <a:pt x="9823" y="1525"/>
                  </a:cubicBezTo>
                  <a:cubicBezTo>
                    <a:pt x="8466" y="525"/>
                    <a:pt x="7049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849088" y="4637152"/>
              <a:ext cx="3445824" cy="280192"/>
            </a:xfrm>
            <a:custGeom>
              <a:avLst/>
              <a:gdLst/>
              <a:ahLst/>
              <a:cxnLst/>
              <a:rect l="l" t="t" r="r" b="b"/>
              <a:pathLst>
                <a:path w="107682" h="8756" extrusionOk="0">
                  <a:moveTo>
                    <a:pt x="36227" y="0"/>
                  </a:moveTo>
                  <a:cubicBezTo>
                    <a:pt x="30623" y="0"/>
                    <a:pt x="24358" y="1542"/>
                    <a:pt x="18206" y="3060"/>
                  </a:cubicBezTo>
                  <a:cubicBezTo>
                    <a:pt x="14527" y="3964"/>
                    <a:pt x="10705" y="4881"/>
                    <a:pt x="7049" y="5477"/>
                  </a:cubicBezTo>
                  <a:cubicBezTo>
                    <a:pt x="6466" y="5572"/>
                    <a:pt x="5883" y="5655"/>
                    <a:pt x="5311" y="5738"/>
                  </a:cubicBezTo>
                  <a:cubicBezTo>
                    <a:pt x="3478" y="5977"/>
                    <a:pt x="1692" y="6119"/>
                    <a:pt x="1" y="6119"/>
                  </a:cubicBezTo>
                  <a:lnTo>
                    <a:pt x="1" y="7965"/>
                  </a:lnTo>
                  <a:cubicBezTo>
                    <a:pt x="1704" y="7965"/>
                    <a:pt x="3489" y="7834"/>
                    <a:pt x="5311" y="7596"/>
                  </a:cubicBezTo>
                  <a:cubicBezTo>
                    <a:pt x="9657" y="7036"/>
                    <a:pt x="14241" y="5929"/>
                    <a:pt x="18646" y="4846"/>
                  </a:cubicBezTo>
                  <a:cubicBezTo>
                    <a:pt x="24898" y="3307"/>
                    <a:pt x="30967" y="1817"/>
                    <a:pt x="36247" y="1817"/>
                  </a:cubicBezTo>
                  <a:cubicBezTo>
                    <a:pt x="40491" y="1817"/>
                    <a:pt x="44226" y="2779"/>
                    <a:pt x="47138" y="5453"/>
                  </a:cubicBezTo>
                  <a:cubicBezTo>
                    <a:pt x="47495" y="5774"/>
                    <a:pt x="47828" y="6119"/>
                    <a:pt x="48150" y="6489"/>
                  </a:cubicBezTo>
                  <a:cubicBezTo>
                    <a:pt x="48662" y="7072"/>
                    <a:pt x="49317" y="7512"/>
                    <a:pt x="50007" y="7858"/>
                  </a:cubicBezTo>
                  <a:cubicBezTo>
                    <a:pt x="51213" y="8461"/>
                    <a:pt x="52529" y="8755"/>
                    <a:pt x="53850" y="8755"/>
                  </a:cubicBezTo>
                  <a:cubicBezTo>
                    <a:pt x="55137" y="8755"/>
                    <a:pt x="56428" y="8476"/>
                    <a:pt x="57627" y="7929"/>
                  </a:cubicBezTo>
                  <a:cubicBezTo>
                    <a:pt x="58401" y="7572"/>
                    <a:pt x="59139" y="7108"/>
                    <a:pt x="59687" y="6489"/>
                  </a:cubicBezTo>
                  <a:cubicBezTo>
                    <a:pt x="62721" y="3026"/>
                    <a:pt x="66836" y="1821"/>
                    <a:pt x="71590" y="1821"/>
                  </a:cubicBezTo>
                  <a:cubicBezTo>
                    <a:pt x="76874" y="1821"/>
                    <a:pt x="82948" y="3310"/>
                    <a:pt x="89203" y="4846"/>
                  </a:cubicBezTo>
                  <a:cubicBezTo>
                    <a:pt x="95453" y="6381"/>
                    <a:pt x="101930" y="7965"/>
                    <a:pt x="107681" y="7965"/>
                  </a:cubicBezTo>
                  <a:lnTo>
                    <a:pt x="107681" y="6119"/>
                  </a:lnTo>
                  <a:cubicBezTo>
                    <a:pt x="105431" y="6119"/>
                    <a:pt x="103038" y="5869"/>
                    <a:pt x="100585" y="5453"/>
                  </a:cubicBezTo>
                  <a:cubicBezTo>
                    <a:pt x="97001" y="4857"/>
                    <a:pt x="93286" y="3953"/>
                    <a:pt x="89643" y="3060"/>
                  </a:cubicBezTo>
                  <a:cubicBezTo>
                    <a:pt x="83480" y="1543"/>
                    <a:pt x="77208" y="2"/>
                    <a:pt x="71600" y="2"/>
                  </a:cubicBezTo>
                  <a:cubicBezTo>
                    <a:pt x="67566" y="2"/>
                    <a:pt x="63877" y="799"/>
                    <a:pt x="60818" y="2976"/>
                  </a:cubicBezTo>
                  <a:cubicBezTo>
                    <a:pt x="59961" y="3595"/>
                    <a:pt x="59163" y="4310"/>
                    <a:pt x="58413" y="5143"/>
                  </a:cubicBezTo>
                  <a:cubicBezTo>
                    <a:pt x="58365" y="5191"/>
                    <a:pt x="58330" y="5226"/>
                    <a:pt x="58294" y="5274"/>
                  </a:cubicBezTo>
                  <a:cubicBezTo>
                    <a:pt x="57949" y="5679"/>
                    <a:pt x="57449" y="6000"/>
                    <a:pt x="56913" y="6250"/>
                  </a:cubicBezTo>
                  <a:cubicBezTo>
                    <a:pt x="55972" y="6703"/>
                    <a:pt x="54948" y="6929"/>
                    <a:pt x="53923" y="6929"/>
                  </a:cubicBezTo>
                  <a:cubicBezTo>
                    <a:pt x="52897" y="6929"/>
                    <a:pt x="51871" y="6703"/>
                    <a:pt x="50924" y="6250"/>
                  </a:cubicBezTo>
                  <a:cubicBezTo>
                    <a:pt x="50388" y="6000"/>
                    <a:pt x="49888" y="5679"/>
                    <a:pt x="49543" y="5274"/>
                  </a:cubicBezTo>
                  <a:cubicBezTo>
                    <a:pt x="49483" y="5203"/>
                    <a:pt x="49412" y="5131"/>
                    <a:pt x="49352" y="5060"/>
                  </a:cubicBezTo>
                  <a:cubicBezTo>
                    <a:pt x="48662" y="4298"/>
                    <a:pt x="47924" y="3643"/>
                    <a:pt x="47138" y="3071"/>
                  </a:cubicBezTo>
                  <a:cubicBezTo>
                    <a:pt x="46995" y="2964"/>
                    <a:pt x="46852" y="2857"/>
                    <a:pt x="46697" y="2762"/>
                  </a:cubicBezTo>
                  <a:cubicBezTo>
                    <a:pt x="43699" y="745"/>
                    <a:pt x="40123" y="0"/>
                    <a:pt x="36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848736" y="4384768"/>
              <a:ext cx="1638688" cy="388032"/>
            </a:xfrm>
            <a:custGeom>
              <a:avLst/>
              <a:gdLst/>
              <a:ahLst/>
              <a:cxnLst/>
              <a:rect l="l" t="t" r="r" b="b"/>
              <a:pathLst>
                <a:path w="51209" h="12126" extrusionOk="0">
                  <a:moveTo>
                    <a:pt x="31926" y="0"/>
                  </a:moveTo>
                  <a:cubicBezTo>
                    <a:pt x="27950" y="0"/>
                    <a:pt x="23770" y="1049"/>
                    <a:pt x="19431" y="3148"/>
                  </a:cubicBezTo>
                  <a:cubicBezTo>
                    <a:pt x="18657" y="3517"/>
                    <a:pt x="17883" y="3922"/>
                    <a:pt x="17121" y="4351"/>
                  </a:cubicBezTo>
                  <a:cubicBezTo>
                    <a:pt x="16157" y="4886"/>
                    <a:pt x="15204" y="5410"/>
                    <a:pt x="14276" y="5910"/>
                  </a:cubicBezTo>
                  <a:cubicBezTo>
                    <a:pt x="10418" y="7958"/>
                    <a:pt x="7025" y="9518"/>
                    <a:pt x="4203" y="10530"/>
                  </a:cubicBezTo>
                  <a:cubicBezTo>
                    <a:pt x="3596" y="10744"/>
                    <a:pt x="3108" y="10935"/>
                    <a:pt x="2691" y="11089"/>
                  </a:cubicBezTo>
                  <a:cubicBezTo>
                    <a:pt x="1286" y="11601"/>
                    <a:pt x="762" y="11792"/>
                    <a:pt x="0" y="11851"/>
                  </a:cubicBezTo>
                  <a:lnTo>
                    <a:pt x="24" y="12125"/>
                  </a:lnTo>
                  <a:cubicBezTo>
                    <a:pt x="822" y="12066"/>
                    <a:pt x="1357" y="11863"/>
                    <a:pt x="2786" y="11339"/>
                  </a:cubicBezTo>
                  <a:cubicBezTo>
                    <a:pt x="3203" y="11185"/>
                    <a:pt x="3691" y="11006"/>
                    <a:pt x="4298" y="10792"/>
                  </a:cubicBezTo>
                  <a:cubicBezTo>
                    <a:pt x="7132" y="9768"/>
                    <a:pt x="10537" y="8208"/>
                    <a:pt x="14407" y="6148"/>
                  </a:cubicBezTo>
                  <a:cubicBezTo>
                    <a:pt x="15335" y="5648"/>
                    <a:pt x="16288" y="5124"/>
                    <a:pt x="17252" y="4589"/>
                  </a:cubicBezTo>
                  <a:cubicBezTo>
                    <a:pt x="18014" y="4160"/>
                    <a:pt x="18788" y="3755"/>
                    <a:pt x="19550" y="3386"/>
                  </a:cubicBezTo>
                  <a:cubicBezTo>
                    <a:pt x="23850" y="1307"/>
                    <a:pt x="27990" y="266"/>
                    <a:pt x="31929" y="266"/>
                  </a:cubicBezTo>
                  <a:cubicBezTo>
                    <a:pt x="34262" y="266"/>
                    <a:pt x="36524" y="631"/>
                    <a:pt x="38707" y="1362"/>
                  </a:cubicBezTo>
                  <a:cubicBezTo>
                    <a:pt x="40184" y="1862"/>
                    <a:pt x="41636" y="2541"/>
                    <a:pt x="43029" y="3374"/>
                  </a:cubicBezTo>
                  <a:cubicBezTo>
                    <a:pt x="44041" y="3993"/>
                    <a:pt x="45029" y="4708"/>
                    <a:pt x="45994" y="5505"/>
                  </a:cubicBezTo>
                  <a:cubicBezTo>
                    <a:pt x="47827" y="7053"/>
                    <a:pt x="49518" y="8899"/>
                    <a:pt x="50995" y="11006"/>
                  </a:cubicBezTo>
                  <a:lnTo>
                    <a:pt x="51209" y="10851"/>
                  </a:lnTo>
                  <a:cubicBezTo>
                    <a:pt x="49721" y="8720"/>
                    <a:pt x="48018" y="6851"/>
                    <a:pt x="46161" y="5303"/>
                  </a:cubicBezTo>
                  <a:cubicBezTo>
                    <a:pt x="45196" y="4493"/>
                    <a:pt x="44184" y="3767"/>
                    <a:pt x="43160" y="3148"/>
                  </a:cubicBezTo>
                  <a:cubicBezTo>
                    <a:pt x="41755" y="2303"/>
                    <a:pt x="40291" y="1612"/>
                    <a:pt x="38791" y="1112"/>
                  </a:cubicBezTo>
                  <a:cubicBezTo>
                    <a:pt x="36580" y="371"/>
                    <a:pt x="34289" y="0"/>
                    <a:pt x="3192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656576" y="4384768"/>
              <a:ext cx="1638688" cy="388032"/>
            </a:xfrm>
            <a:custGeom>
              <a:avLst/>
              <a:gdLst/>
              <a:ahLst/>
              <a:cxnLst/>
              <a:rect l="l" t="t" r="r" b="b"/>
              <a:pathLst>
                <a:path w="51209" h="12126" extrusionOk="0">
                  <a:moveTo>
                    <a:pt x="19283" y="0"/>
                  </a:moveTo>
                  <a:cubicBezTo>
                    <a:pt x="16920" y="0"/>
                    <a:pt x="14629" y="371"/>
                    <a:pt x="12418" y="1112"/>
                  </a:cubicBezTo>
                  <a:cubicBezTo>
                    <a:pt x="10918" y="1612"/>
                    <a:pt x="9454" y="2303"/>
                    <a:pt x="8049" y="3148"/>
                  </a:cubicBezTo>
                  <a:cubicBezTo>
                    <a:pt x="7025" y="3767"/>
                    <a:pt x="6013" y="4493"/>
                    <a:pt x="5048" y="5303"/>
                  </a:cubicBezTo>
                  <a:cubicBezTo>
                    <a:pt x="3179" y="6851"/>
                    <a:pt x="1488" y="8720"/>
                    <a:pt x="0" y="10851"/>
                  </a:cubicBezTo>
                  <a:lnTo>
                    <a:pt x="215" y="11006"/>
                  </a:lnTo>
                  <a:cubicBezTo>
                    <a:pt x="1691" y="8899"/>
                    <a:pt x="3382" y="7053"/>
                    <a:pt x="5215" y="5505"/>
                  </a:cubicBezTo>
                  <a:cubicBezTo>
                    <a:pt x="6180" y="4708"/>
                    <a:pt x="7168" y="3993"/>
                    <a:pt x="8180" y="3374"/>
                  </a:cubicBezTo>
                  <a:cubicBezTo>
                    <a:pt x="9573" y="2541"/>
                    <a:pt x="11025" y="1862"/>
                    <a:pt x="12502" y="1362"/>
                  </a:cubicBezTo>
                  <a:cubicBezTo>
                    <a:pt x="14685" y="631"/>
                    <a:pt x="16947" y="266"/>
                    <a:pt x="19280" y="266"/>
                  </a:cubicBezTo>
                  <a:cubicBezTo>
                    <a:pt x="23219" y="266"/>
                    <a:pt x="27359" y="1307"/>
                    <a:pt x="31659" y="3386"/>
                  </a:cubicBezTo>
                  <a:cubicBezTo>
                    <a:pt x="32421" y="3755"/>
                    <a:pt x="33195" y="4160"/>
                    <a:pt x="33957" y="4589"/>
                  </a:cubicBezTo>
                  <a:cubicBezTo>
                    <a:pt x="34921" y="5124"/>
                    <a:pt x="35886" y="5648"/>
                    <a:pt x="36802" y="6148"/>
                  </a:cubicBezTo>
                  <a:cubicBezTo>
                    <a:pt x="40672" y="8208"/>
                    <a:pt x="44077" y="9768"/>
                    <a:pt x="46911" y="10792"/>
                  </a:cubicBezTo>
                  <a:cubicBezTo>
                    <a:pt x="47518" y="11006"/>
                    <a:pt x="48006" y="11185"/>
                    <a:pt x="48423" y="11339"/>
                  </a:cubicBezTo>
                  <a:cubicBezTo>
                    <a:pt x="49852" y="11863"/>
                    <a:pt x="50387" y="12066"/>
                    <a:pt x="51185" y="12125"/>
                  </a:cubicBezTo>
                  <a:lnTo>
                    <a:pt x="51209" y="11851"/>
                  </a:lnTo>
                  <a:cubicBezTo>
                    <a:pt x="50447" y="11792"/>
                    <a:pt x="49923" y="11601"/>
                    <a:pt x="48518" y="11089"/>
                  </a:cubicBezTo>
                  <a:cubicBezTo>
                    <a:pt x="48101" y="10935"/>
                    <a:pt x="47601" y="10744"/>
                    <a:pt x="47006" y="10530"/>
                  </a:cubicBezTo>
                  <a:cubicBezTo>
                    <a:pt x="44184" y="9518"/>
                    <a:pt x="40791" y="7958"/>
                    <a:pt x="36933" y="5910"/>
                  </a:cubicBezTo>
                  <a:cubicBezTo>
                    <a:pt x="36005" y="5410"/>
                    <a:pt x="35052" y="4898"/>
                    <a:pt x="34088" y="4351"/>
                  </a:cubicBezTo>
                  <a:cubicBezTo>
                    <a:pt x="33326" y="3922"/>
                    <a:pt x="32552" y="3517"/>
                    <a:pt x="31778" y="3148"/>
                  </a:cubicBezTo>
                  <a:cubicBezTo>
                    <a:pt x="27439" y="1049"/>
                    <a:pt x="23259" y="0"/>
                    <a:pt x="19283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5" name="Google Shape;605;p38"/>
            <p:cNvGrpSpPr/>
            <p:nvPr/>
          </p:nvGrpSpPr>
          <p:grpSpPr>
            <a:xfrm>
              <a:off x="4088679" y="2636698"/>
              <a:ext cx="966641" cy="1307330"/>
              <a:chOff x="7608179" y="2798623"/>
              <a:chExt cx="966641" cy="1307330"/>
            </a:xfrm>
          </p:grpSpPr>
          <p:sp>
            <p:nvSpPr>
              <p:cNvPr id="606" name="Google Shape;606;p38"/>
              <p:cNvSpPr/>
              <p:nvPr/>
            </p:nvSpPr>
            <p:spPr>
              <a:xfrm>
                <a:off x="7918773" y="3514276"/>
                <a:ext cx="348649" cy="591677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9825" extrusionOk="0">
                    <a:moveTo>
                      <a:pt x="5823" y="1"/>
                    </a:moveTo>
                    <a:cubicBezTo>
                      <a:pt x="4489" y="1108"/>
                      <a:pt x="3394" y="2739"/>
                      <a:pt x="2691" y="4704"/>
                    </a:cubicBezTo>
                    <a:cubicBezTo>
                      <a:pt x="2620" y="4644"/>
                      <a:pt x="2560" y="4585"/>
                      <a:pt x="2501" y="4537"/>
                    </a:cubicBezTo>
                    <a:cubicBezTo>
                      <a:pt x="1013" y="5763"/>
                      <a:pt x="1" y="8061"/>
                      <a:pt x="1" y="10693"/>
                    </a:cubicBezTo>
                    <a:cubicBezTo>
                      <a:pt x="1" y="13336"/>
                      <a:pt x="1013" y="15622"/>
                      <a:pt x="2501" y="16860"/>
                    </a:cubicBezTo>
                    <a:cubicBezTo>
                      <a:pt x="2727" y="16669"/>
                      <a:pt x="2941" y="16455"/>
                      <a:pt x="3144" y="16229"/>
                    </a:cubicBezTo>
                    <a:cubicBezTo>
                      <a:pt x="3822" y="17693"/>
                      <a:pt x="4739" y="18932"/>
                      <a:pt x="5823" y="19825"/>
                    </a:cubicBezTo>
                    <a:cubicBezTo>
                      <a:pt x="6906" y="18932"/>
                      <a:pt x="7823" y="17682"/>
                      <a:pt x="8513" y="16193"/>
                    </a:cubicBezTo>
                    <a:cubicBezTo>
                      <a:pt x="8728" y="16443"/>
                      <a:pt x="8942" y="16669"/>
                      <a:pt x="9180" y="16860"/>
                    </a:cubicBezTo>
                    <a:cubicBezTo>
                      <a:pt x="10669" y="15622"/>
                      <a:pt x="11681" y="13336"/>
                      <a:pt x="11681" y="10693"/>
                    </a:cubicBezTo>
                    <a:cubicBezTo>
                      <a:pt x="11681" y="8061"/>
                      <a:pt x="10669" y="5763"/>
                      <a:pt x="9180" y="4537"/>
                    </a:cubicBezTo>
                    <a:cubicBezTo>
                      <a:pt x="9109" y="4597"/>
                      <a:pt x="9037" y="4656"/>
                      <a:pt x="8966" y="4728"/>
                    </a:cubicBezTo>
                    <a:cubicBezTo>
                      <a:pt x="8263" y="2751"/>
                      <a:pt x="7168" y="1108"/>
                      <a:pt x="58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7959276" y="3582860"/>
                <a:ext cx="267643" cy="454510"/>
              </a:xfrm>
              <a:custGeom>
                <a:avLst/>
                <a:gdLst/>
                <a:ahLst/>
                <a:cxnLst/>
                <a:rect l="l" t="t" r="r" b="b"/>
                <a:pathLst>
                  <a:path w="8967" h="15229" extrusionOk="0">
                    <a:moveTo>
                      <a:pt x="4466" y="1"/>
                    </a:moveTo>
                    <a:cubicBezTo>
                      <a:pt x="3442" y="846"/>
                      <a:pt x="2608" y="2108"/>
                      <a:pt x="2061" y="3608"/>
                    </a:cubicBezTo>
                    <a:cubicBezTo>
                      <a:pt x="2013" y="3573"/>
                      <a:pt x="1965" y="3525"/>
                      <a:pt x="1918" y="3489"/>
                    </a:cubicBezTo>
                    <a:cubicBezTo>
                      <a:pt x="775" y="4430"/>
                      <a:pt x="1" y="6192"/>
                      <a:pt x="1" y="8216"/>
                    </a:cubicBezTo>
                    <a:cubicBezTo>
                      <a:pt x="1" y="10240"/>
                      <a:pt x="775" y="12002"/>
                      <a:pt x="1918" y="12943"/>
                    </a:cubicBezTo>
                    <a:cubicBezTo>
                      <a:pt x="2096" y="12800"/>
                      <a:pt x="2251" y="12645"/>
                      <a:pt x="2406" y="12466"/>
                    </a:cubicBezTo>
                    <a:cubicBezTo>
                      <a:pt x="2942" y="13598"/>
                      <a:pt x="3644" y="14538"/>
                      <a:pt x="4466" y="15229"/>
                    </a:cubicBezTo>
                    <a:cubicBezTo>
                      <a:pt x="5299" y="14538"/>
                      <a:pt x="6013" y="13586"/>
                      <a:pt x="6537" y="12443"/>
                    </a:cubicBezTo>
                    <a:cubicBezTo>
                      <a:pt x="6704" y="12621"/>
                      <a:pt x="6871" y="12800"/>
                      <a:pt x="7049" y="12943"/>
                    </a:cubicBezTo>
                    <a:cubicBezTo>
                      <a:pt x="8192" y="12002"/>
                      <a:pt x="8966" y="10240"/>
                      <a:pt x="8966" y="8216"/>
                    </a:cubicBezTo>
                    <a:cubicBezTo>
                      <a:pt x="8966" y="6192"/>
                      <a:pt x="8192" y="4430"/>
                      <a:pt x="7049" y="3489"/>
                    </a:cubicBezTo>
                    <a:cubicBezTo>
                      <a:pt x="6990" y="3537"/>
                      <a:pt x="6942" y="3584"/>
                      <a:pt x="6883" y="3632"/>
                    </a:cubicBezTo>
                    <a:cubicBezTo>
                      <a:pt x="6347" y="2120"/>
                      <a:pt x="5502" y="858"/>
                      <a:pt x="4466" y="1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7994108" y="3582860"/>
                <a:ext cx="197978" cy="33653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1276" extrusionOk="0">
                    <a:moveTo>
                      <a:pt x="3311" y="1"/>
                    </a:moveTo>
                    <a:cubicBezTo>
                      <a:pt x="2549" y="632"/>
                      <a:pt x="1929" y="1560"/>
                      <a:pt x="1525" y="2680"/>
                    </a:cubicBezTo>
                    <a:cubicBezTo>
                      <a:pt x="1489" y="2644"/>
                      <a:pt x="1453" y="2608"/>
                      <a:pt x="1417" y="2584"/>
                    </a:cubicBezTo>
                    <a:cubicBezTo>
                      <a:pt x="572" y="3287"/>
                      <a:pt x="1" y="4585"/>
                      <a:pt x="1" y="6085"/>
                    </a:cubicBezTo>
                    <a:cubicBezTo>
                      <a:pt x="1" y="7585"/>
                      <a:pt x="572" y="8895"/>
                      <a:pt x="1417" y="9585"/>
                    </a:cubicBezTo>
                    <a:cubicBezTo>
                      <a:pt x="1548" y="9490"/>
                      <a:pt x="1668" y="9359"/>
                      <a:pt x="1787" y="9228"/>
                    </a:cubicBezTo>
                    <a:cubicBezTo>
                      <a:pt x="2168" y="10073"/>
                      <a:pt x="2691" y="10776"/>
                      <a:pt x="3311" y="11276"/>
                    </a:cubicBezTo>
                    <a:cubicBezTo>
                      <a:pt x="3918" y="10764"/>
                      <a:pt x="4442" y="10061"/>
                      <a:pt x="4835" y="9216"/>
                    </a:cubicBezTo>
                    <a:cubicBezTo>
                      <a:pt x="4954" y="9359"/>
                      <a:pt x="5085" y="9478"/>
                      <a:pt x="5216" y="9585"/>
                    </a:cubicBezTo>
                    <a:cubicBezTo>
                      <a:pt x="6061" y="8895"/>
                      <a:pt x="6632" y="7585"/>
                      <a:pt x="6632" y="6085"/>
                    </a:cubicBezTo>
                    <a:cubicBezTo>
                      <a:pt x="6632" y="4585"/>
                      <a:pt x="6061" y="3287"/>
                      <a:pt x="5216" y="2584"/>
                    </a:cubicBezTo>
                    <a:cubicBezTo>
                      <a:pt x="5180" y="2620"/>
                      <a:pt x="5132" y="2656"/>
                      <a:pt x="5097" y="2691"/>
                    </a:cubicBezTo>
                    <a:cubicBezTo>
                      <a:pt x="4692" y="1572"/>
                      <a:pt x="4073" y="632"/>
                      <a:pt x="3311" y="1"/>
                    </a:cubicBezTo>
                    <a:close/>
                  </a:path>
                </a:pathLst>
              </a:custGeom>
              <a:solidFill>
                <a:schemeClr val="lt1">
                  <a:alpha val="376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7729360" y="3662457"/>
                <a:ext cx="134015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025" extrusionOk="0">
                    <a:moveTo>
                      <a:pt x="584" y="1"/>
                    </a:moveTo>
                    <a:lnTo>
                      <a:pt x="0" y="1025"/>
                    </a:lnTo>
                    <a:lnTo>
                      <a:pt x="4489" y="1025"/>
                    </a:lnTo>
                    <a:lnTo>
                      <a:pt x="3894" y="1"/>
                    </a:lnTo>
                    <a:close/>
                  </a:path>
                </a:pathLst>
              </a:custGeom>
              <a:solidFill>
                <a:srgbClr val="EAC2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7810396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0" y="1"/>
                    </a:moveTo>
                    <a:lnTo>
                      <a:pt x="584" y="1025"/>
                    </a:lnTo>
                    <a:lnTo>
                      <a:pt x="1774" y="1025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F7DC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7729360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584" y="1"/>
                    </a:moveTo>
                    <a:lnTo>
                      <a:pt x="0" y="1025"/>
                    </a:lnTo>
                    <a:lnTo>
                      <a:pt x="1191" y="1025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C99D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7729360" y="3298587"/>
                <a:ext cx="119420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11360" extrusionOk="0">
                    <a:moveTo>
                      <a:pt x="2001" y="1"/>
                    </a:moveTo>
                    <a:cubicBezTo>
                      <a:pt x="893" y="1"/>
                      <a:pt x="0" y="894"/>
                      <a:pt x="0" y="2001"/>
                    </a:cubicBezTo>
                    <a:lnTo>
                      <a:pt x="0" y="11359"/>
                    </a:lnTo>
                    <a:lnTo>
                      <a:pt x="4001" y="11359"/>
                    </a:lnTo>
                    <a:lnTo>
                      <a:pt x="4001" y="2001"/>
                    </a:lnTo>
                    <a:cubicBezTo>
                      <a:pt x="4001" y="894"/>
                      <a:pt x="3108" y="1"/>
                      <a:pt x="2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7729360" y="3298587"/>
                <a:ext cx="76081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1360" extrusionOk="0">
                    <a:moveTo>
                      <a:pt x="2001" y="1"/>
                    </a:moveTo>
                    <a:cubicBezTo>
                      <a:pt x="893" y="1"/>
                      <a:pt x="0" y="894"/>
                      <a:pt x="0" y="2001"/>
                    </a:cubicBezTo>
                    <a:lnTo>
                      <a:pt x="0" y="11359"/>
                    </a:lnTo>
                    <a:lnTo>
                      <a:pt x="1096" y="11359"/>
                    </a:lnTo>
                    <a:lnTo>
                      <a:pt x="1096" y="2001"/>
                    </a:lnTo>
                    <a:cubicBezTo>
                      <a:pt x="1096" y="1084"/>
                      <a:pt x="1703" y="310"/>
                      <a:pt x="2548" y="72"/>
                    </a:cubicBezTo>
                    <a:cubicBezTo>
                      <a:pt x="2370" y="25"/>
                      <a:pt x="2191" y="1"/>
                      <a:pt x="2001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7608179" y="3190936"/>
                <a:ext cx="373512" cy="515632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7277" extrusionOk="0">
                    <a:moveTo>
                      <a:pt x="12061" y="0"/>
                    </a:moveTo>
                    <a:cubicBezTo>
                      <a:pt x="12061" y="5775"/>
                      <a:pt x="3882" y="11478"/>
                      <a:pt x="1263" y="13156"/>
                    </a:cubicBezTo>
                    <a:cubicBezTo>
                      <a:pt x="751" y="13478"/>
                      <a:pt x="405" y="14002"/>
                      <a:pt x="286" y="14597"/>
                    </a:cubicBezTo>
                    <a:cubicBezTo>
                      <a:pt x="0" y="15978"/>
                      <a:pt x="1060" y="17276"/>
                      <a:pt x="2477" y="17276"/>
                    </a:cubicBezTo>
                    <a:lnTo>
                      <a:pt x="10240" y="17276"/>
                    </a:lnTo>
                    <a:cubicBezTo>
                      <a:pt x="11502" y="17276"/>
                      <a:pt x="12514" y="16240"/>
                      <a:pt x="12478" y="14978"/>
                    </a:cubicBezTo>
                    <a:lnTo>
                      <a:pt x="120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7613522" y="3190936"/>
                <a:ext cx="367482" cy="479729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6074" extrusionOk="0">
                    <a:moveTo>
                      <a:pt x="11882" y="0"/>
                    </a:moveTo>
                    <a:cubicBezTo>
                      <a:pt x="11882" y="5775"/>
                      <a:pt x="3703" y="11478"/>
                      <a:pt x="1084" y="13156"/>
                    </a:cubicBezTo>
                    <a:cubicBezTo>
                      <a:pt x="572" y="13478"/>
                      <a:pt x="226" y="14002"/>
                      <a:pt x="107" y="14597"/>
                    </a:cubicBezTo>
                    <a:cubicBezTo>
                      <a:pt x="0" y="15121"/>
                      <a:pt x="83" y="15633"/>
                      <a:pt x="310" y="16074"/>
                    </a:cubicBezTo>
                    <a:cubicBezTo>
                      <a:pt x="488" y="15728"/>
                      <a:pt x="750" y="15431"/>
                      <a:pt x="1084" y="15216"/>
                    </a:cubicBezTo>
                    <a:cubicBezTo>
                      <a:pt x="3703" y="13537"/>
                      <a:pt x="11882" y="7834"/>
                      <a:pt x="11882" y="2060"/>
                    </a:cubicBezTo>
                    <a:lnTo>
                      <a:pt x="12263" y="15478"/>
                    </a:lnTo>
                    <a:cubicBezTo>
                      <a:pt x="12287" y="15312"/>
                      <a:pt x="12311" y="15145"/>
                      <a:pt x="12299" y="14978"/>
                    </a:cubicBezTo>
                    <a:lnTo>
                      <a:pt x="11882" y="0"/>
                    </a:ln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8319624" y="3662457"/>
                <a:ext cx="134015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025" extrusionOk="0">
                    <a:moveTo>
                      <a:pt x="596" y="1"/>
                    </a:moveTo>
                    <a:lnTo>
                      <a:pt x="1" y="1025"/>
                    </a:lnTo>
                    <a:lnTo>
                      <a:pt x="4489" y="1025"/>
                    </a:lnTo>
                    <a:lnTo>
                      <a:pt x="3906" y="1"/>
                    </a:lnTo>
                    <a:close/>
                  </a:path>
                </a:pathLst>
              </a:custGeom>
              <a:solidFill>
                <a:srgbClr val="EAC2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8319624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596" y="1"/>
                    </a:moveTo>
                    <a:lnTo>
                      <a:pt x="1" y="1025"/>
                    </a:lnTo>
                    <a:lnTo>
                      <a:pt x="1191" y="1025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F7DC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8400660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0" y="1"/>
                    </a:moveTo>
                    <a:lnTo>
                      <a:pt x="584" y="1025"/>
                    </a:lnTo>
                    <a:lnTo>
                      <a:pt x="1774" y="1025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C99D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8334548" y="3298587"/>
                <a:ext cx="119092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11360" extrusionOk="0">
                    <a:moveTo>
                      <a:pt x="1989" y="1"/>
                    </a:moveTo>
                    <a:cubicBezTo>
                      <a:pt x="894" y="1"/>
                      <a:pt x="1" y="894"/>
                      <a:pt x="1" y="2001"/>
                    </a:cubicBezTo>
                    <a:lnTo>
                      <a:pt x="1" y="11359"/>
                    </a:lnTo>
                    <a:lnTo>
                      <a:pt x="3989" y="11359"/>
                    </a:lnTo>
                    <a:lnTo>
                      <a:pt x="3989" y="2001"/>
                    </a:lnTo>
                    <a:cubicBezTo>
                      <a:pt x="3989" y="894"/>
                      <a:pt x="3096" y="1"/>
                      <a:pt x="1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8377558" y="3298587"/>
                <a:ext cx="76081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1360" extrusionOk="0">
                    <a:moveTo>
                      <a:pt x="548" y="1"/>
                    </a:moveTo>
                    <a:cubicBezTo>
                      <a:pt x="358" y="1"/>
                      <a:pt x="179" y="25"/>
                      <a:pt x="0" y="72"/>
                    </a:cubicBezTo>
                    <a:cubicBezTo>
                      <a:pt x="846" y="310"/>
                      <a:pt x="1453" y="1084"/>
                      <a:pt x="1453" y="2001"/>
                    </a:cubicBezTo>
                    <a:lnTo>
                      <a:pt x="1453" y="11359"/>
                    </a:lnTo>
                    <a:lnTo>
                      <a:pt x="2548" y="11359"/>
                    </a:lnTo>
                    <a:lnTo>
                      <a:pt x="2548" y="2001"/>
                    </a:lnTo>
                    <a:cubicBezTo>
                      <a:pt x="2548" y="894"/>
                      <a:pt x="1655" y="1"/>
                      <a:pt x="548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8201279" y="3190936"/>
                <a:ext cx="373541" cy="515632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7277" extrusionOk="0">
                    <a:moveTo>
                      <a:pt x="465" y="0"/>
                    </a:moveTo>
                    <a:lnTo>
                      <a:pt x="37" y="14978"/>
                    </a:lnTo>
                    <a:cubicBezTo>
                      <a:pt x="1" y="16240"/>
                      <a:pt x="1013" y="17276"/>
                      <a:pt x="2275" y="17276"/>
                    </a:cubicBezTo>
                    <a:lnTo>
                      <a:pt x="10050" y="17276"/>
                    </a:lnTo>
                    <a:cubicBezTo>
                      <a:pt x="11455" y="17276"/>
                      <a:pt x="12514" y="15978"/>
                      <a:pt x="12241" y="14597"/>
                    </a:cubicBezTo>
                    <a:cubicBezTo>
                      <a:pt x="12122" y="14002"/>
                      <a:pt x="11764" y="13478"/>
                      <a:pt x="11252" y="13156"/>
                    </a:cubicBezTo>
                    <a:cubicBezTo>
                      <a:pt x="8645" y="11478"/>
                      <a:pt x="465" y="5775"/>
                      <a:pt x="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8201995" y="3190936"/>
                <a:ext cx="367841" cy="479729"/>
              </a:xfrm>
              <a:custGeom>
                <a:avLst/>
                <a:gdLst/>
                <a:ahLst/>
                <a:cxnLst/>
                <a:rect l="l" t="t" r="r" b="b"/>
                <a:pathLst>
                  <a:path w="12324" h="16074" extrusionOk="0">
                    <a:moveTo>
                      <a:pt x="429" y="0"/>
                    </a:moveTo>
                    <a:lnTo>
                      <a:pt x="13" y="14978"/>
                    </a:lnTo>
                    <a:cubicBezTo>
                      <a:pt x="1" y="15145"/>
                      <a:pt x="25" y="15312"/>
                      <a:pt x="60" y="15478"/>
                    </a:cubicBezTo>
                    <a:lnTo>
                      <a:pt x="429" y="2060"/>
                    </a:lnTo>
                    <a:cubicBezTo>
                      <a:pt x="429" y="7834"/>
                      <a:pt x="8621" y="13537"/>
                      <a:pt x="11228" y="15216"/>
                    </a:cubicBezTo>
                    <a:cubicBezTo>
                      <a:pt x="11562" y="15431"/>
                      <a:pt x="11824" y="15728"/>
                      <a:pt x="12002" y="16074"/>
                    </a:cubicBezTo>
                    <a:cubicBezTo>
                      <a:pt x="12229" y="15633"/>
                      <a:pt x="12324" y="15121"/>
                      <a:pt x="12217" y="14597"/>
                    </a:cubicBezTo>
                    <a:cubicBezTo>
                      <a:pt x="12098" y="14002"/>
                      <a:pt x="11740" y="13478"/>
                      <a:pt x="11228" y="13156"/>
                    </a:cubicBezTo>
                    <a:cubicBezTo>
                      <a:pt x="8621" y="11478"/>
                      <a:pt x="429" y="5775"/>
                      <a:pt x="429" y="0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7907401" y="2798623"/>
                <a:ext cx="371392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30422" extrusionOk="0">
                    <a:moveTo>
                      <a:pt x="6227" y="1"/>
                    </a:moveTo>
                    <a:cubicBezTo>
                      <a:pt x="6227" y="1"/>
                      <a:pt x="1" y="3406"/>
                      <a:pt x="1" y="11764"/>
                    </a:cubicBezTo>
                    <a:lnTo>
                      <a:pt x="1" y="30421"/>
                    </a:lnTo>
                    <a:lnTo>
                      <a:pt x="12443" y="30421"/>
                    </a:lnTo>
                    <a:lnTo>
                      <a:pt x="12443" y="11764"/>
                    </a:lnTo>
                    <a:cubicBezTo>
                      <a:pt x="12443" y="3406"/>
                      <a:pt x="6227" y="1"/>
                      <a:pt x="6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7907401" y="2798623"/>
                <a:ext cx="185890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0422" extrusionOk="0">
                    <a:moveTo>
                      <a:pt x="6227" y="1"/>
                    </a:moveTo>
                    <a:cubicBezTo>
                      <a:pt x="6227" y="1"/>
                      <a:pt x="1" y="3406"/>
                      <a:pt x="1" y="11764"/>
                    </a:cubicBezTo>
                    <a:lnTo>
                      <a:pt x="1" y="30421"/>
                    </a:lnTo>
                    <a:lnTo>
                      <a:pt x="2025" y="30421"/>
                    </a:lnTo>
                    <a:lnTo>
                      <a:pt x="2025" y="11764"/>
                    </a:lnTo>
                    <a:cubicBezTo>
                      <a:pt x="2025" y="3406"/>
                      <a:pt x="6227" y="1"/>
                      <a:pt x="6227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8093261" y="2798623"/>
                <a:ext cx="185532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304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4191" y="3406"/>
                      <a:pt x="4191" y="11764"/>
                    </a:cubicBezTo>
                    <a:lnTo>
                      <a:pt x="4191" y="30421"/>
                    </a:lnTo>
                    <a:lnTo>
                      <a:pt x="6216" y="30421"/>
                    </a:lnTo>
                    <a:lnTo>
                      <a:pt x="6216" y="11764"/>
                    </a:lnTo>
                    <a:cubicBezTo>
                      <a:pt x="6216" y="3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>
                  <a:alpha val="5019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7907401" y="3323477"/>
                <a:ext cx="371392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548" extrusionOk="0">
                    <a:moveTo>
                      <a:pt x="1" y="0"/>
                    </a:moveTo>
                    <a:lnTo>
                      <a:pt x="1" y="1548"/>
                    </a:lnTo>
                    <a:lnTo>
                      <a:pt x="12443" y="1548"/>
                    </a:lnTo>
                    <a:lnTo>
                      <a:pt x="124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7907401" y="3468076"/>
                <a:ext cx="371392" cy="462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549" extrusionOk="0">
                    <a:moveTo>
                      <a:pt x="1" y="1"/>
                    </a:moveTo>
                    <a:lnTo>
                      <a:pt x="1" y="1549"/>
                    </a:lnTo>
                    <a:lnTo>
                      <a:pt x="12443" y="1549"/>
                    </a:lnTo>
                    <a:lnTo>
                      <a:pt x="124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8048132" y="3422264"/>
                <a:ext cx="90289" cy="28430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526" extrusionOk="0">
                    <a:moveTo>
                      <a:pt x="1512" y="0"/>
                    </a:moveTo>
                    <a:cubicBezTo>
                      <a:pt x="679" y="0"/>
                      <a:pt x="0" y="679"/>
                      <a:pt x="0" y="1512"/>
                    </a:cubicBezTo>
                    <a:lnTo>
                      <a:pt x="0" y="9525"/>
                    </a:lnTo>
                    <a:lnTo>
                      <a:pt x="3025" y="9525"/>
                    </a:lnTo>
                    <a:lnTo>
                      <a:pt x="3025" y="1512"/>
                    </a:lnTo>
                    <a:cubicBezTo>
                      <a:pt x="3025" y="679"/>
                      <a:pt x="2346" y="0"/>
                      <a:pt x="1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8048132" y="3422264"/>
                <a:ext cx="44443" cy="2843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9526" extrusionOk="0">
                    <a:moveTo>
                      <a:pt x="1489" y="0"/>
                    </a:moveTo>
                    <a:cubicBezTo>
                      <a:pt x="667" y="12"/>
                      <a:pt x="0" y="691"/>
                      <a:pt x="0" y="1512"/>
                    </a:cubicBezTo>
                    <a:lnTo>
                      <a:pt x="0" y="9525"/>
                    </a:lnTo>
                    <a:lnTo>
                      <a:pt x="1489" y="9525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942233" y="2983394"/>
                <a:ext cx="301728" cy="172385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5776" extrusionOk="0">
                    <a:moveTo>
                      <a:pt x="5060" y="1"/>
                    </a:moveTo>
                    <a:cubicBezTo>
                      <a:pt x="5060" y="1"/>
                      <a:pt x="0" y="1311"/>
                      <a:pt x="0" y="5775"/>
                    </a:cubicBezTo>
                    <a:cubicBezTo>
                      <a:pt x="0" y="5775"/>
                      <a:pt x="2751" y="4085"/>
                      <a:pt x="5060" y="4085"/>
                    </a:cubicBezTo>
                    <a:cubicBezTo>
                      <a:pt x="7358" y="4085"/>
                      <a:pt x="10109" y="5775"/>
                      <a:pt x="10109" y="5775"/>
                    </a:cubicBezTo>
                    <a:cubicBezTo>
                      <a:pt x="10109" y="1311"/>
                      <a:pt x="5060" y="1"/>
                      <a:pt x="5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7942233" y="2983394"/>
                <a:ext cx="183741" cy="17238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776" extrusionOk="0">
                    <a:moveTo>
                      <a:pt x="5060" y="1"/>
                    </a:moveTo>
                    <a:cubicBezTo>
                      <a:pt x="5060" y="1"/>
                      <a:pt x="0" y="1311"/>
                      <a:pt x="0" y="5775"/>
                    </a:cubicBezTo>
                    <a:cubicBezTo>
                      <a:pt x="0" y="5775"/>
                      <a:pt x="1012" y="5156"/>
                      <a:pt x="2310" y="4668"/>
                    </a:cubicBezTo>
                    <a:cubicBezTo>
                      <a:pt x="2810" y="2275"/>
                      <a:pt x="4858" y="989"/>
                      <a:pt x="6156" y="406"/>
                    </a:cubicBezTo>
                    <a:cubicBezTo>
                      <a:pt x="5513" y="120"/>
                      <a:pt x="5060" y="1"/>
                      <a:pt x="5060" y="1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2" name="Google Shape;632;p38"/>
          <p:cNvGrpSpPr/>
          <p:nvPr/>
        </p:nvGrpSpPr>
        <p:grpSpPr>
          <a:xfrm rot="1613830">
            <a:off x="11318798" y="138641"/>
            <a:ext cx="703480" cy="378663"/>
            <a:chOff x="7278875" y="3732450"/>
            <a:chExt cx="1074577" cy="578339"/>
          </a:xfrm>
        </p:grpSpPr>
        <p:sp>
          <p:nvSpPr>
            <p:cNvPr id="633" name="Google Shape;633;p38"/>
            <p:cNvSpPr/>
            <p:nvPr/>
          </p:nvSpPr>
          <p:spPr>
            <a:xfrm>
              <a:off x="7526402" y="3732450"/>
              <a:ext cx="578940" cy="578339"/>
            </a:xfrm>
            <a:custGeom>
              <a:avLst/>
              <a:gdLst/>
              <a:ahLst/>
              <a:cxnLst/>
              <a:rect l="l" t="t" r="r" b="b"/>
              <a:pathLst>
                <a:path w="12169" h="12157" extrusionOk="0">
                  <a:moveTo>
                    <a:pt x="6095" y="0"/>
                  </a:moveTo>
                  <a:cubicBezTo>
                    <a:pt x="6087" y="0"/>
                    <a:pt x="6080" y="0"/>
                    <a:pt x="6073" y="0"/>
                  </a:cubicBezTo>
                  <a:cubicBezTo>
                    <a:pt x="2715" y="0"/>
                    <a:pt x="0" y="2727"/>
                    <a:pt x="0" y="6085"/>
                  </a:cubicBezTo>
                  <a:cubicBezTo>
                    <a:pt x="12" y="9442"/>
                    <a:pt x="2739" y="12157"/>
                    <a:pt x="6096" y="12157"/>
                  </a:cubicBezTo>
                  <a:cubicBezTo>
                    <a:pt x="9454" y="12145"/>
                    <a:pt x="12169" y="9418"/>
                    <a:pt x="12157" y="6061"/>
                  </a:cubicBezTo>
                  <a:cubicBezTo>
                    <a:pt x="12157" y="2710"/>
                    <a:pt x="9442" y="0"/>
                    <a:pt x="6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561511" y="3823648"/>
              <a:ext cx="508719" cy="113889"/>
            </a:xfrm>
            <a:custGeom>
              <a:avLst/>
              <a:gdLst/>
              <a:ahLst/>
              <a:cxnLst/>
              <a:rect l="l" t="t" r="r" b="b"/>
              <a:pathLst>
                <a:path w="10693" h="2394" extrusionOk="0">
                  <a:moveTo>
                    <a:pt x="906" y="0"/>
                  </a:moveTo>
                  <a:cubicBezTo>
                    <a:pt x="548" y="381"/>
                    <a:pt x="251" y="798"/>
                    <a:pt x="1" y="1262"/>
                  </a:cubicBezTo>
                  <a:cubicBezTo>
                    <a:pt x="822" y="1727"/>
                    <a:pt x="2477" y="2382"/>
                    <a:pt x="5323" y="2393"/>
                  </a:cubicBezTo>
                  <a:lnTo>
                    <a:pt x="5370" y="2393"/>
                  </a:lnTo>
                  <a:cubicBezTo>
                    <a:pt x="8216" y="2382"/>
                    <a:pt x="9859" y="1727"/>
                    <a:pt x="10692" y="1262"/>
                  </a:cubicBezTo>
                  <a:cubicBezTo>
                    <a:pt x="10442" y="798"/>
                    <a:pt x="10133" y="381"/>
                    <a:pt x="9788" y="0"/>
                  </a:cubicBezTo>
                  <a:cubicBezTo>
                    <a:pt x="8835" y="369"/>
                    <a:pt x="7394" y="715"/>
                    <a:pt x="5347" y="715"/>
                  </a:cubicBezTo>
                  <a:cubicBezTo>
                    <a:pt x="3287" y="715"/>
                    <a:pt x="1858" y="369"/>
                    <a:pt x="90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526402" y="3982258"/>
              <a:ext cx="578940" cy="154087"/>
            </a:xfrm>
            <a:custGeom>
              <a:avLst/>
              <a:gdLst/>
              <a:ahLst/>
              <a:cxnLst/>
              <a:rect l="l" t="t" r="r" b="b"/>
              <a:pathLst>
                <a:path w="12169" h="3239" extrusionOk="0">
                  <a:moveTo>
                    <a:pt x="60" y="0"/>
                  </a:moveTo>
                  <a:cubicBezTo>
                    <a:pt x="24" y="274"/>
                    <a:pt x="0" y="548"/>
                    <a:pt x="0" y="834"/>
                  </a:cubicBezTo>
                  <a:cubicBezTo>
                    <a:pt x="0" y="1167"/>
                    <a:pt x="36" y="1500"/>
                    <a:pt x="84" y="1810"/>
                  </a:cubicBezTo>
                  <a:cubicBezTo>
                    <a:pt x="786" y="2310"/>
                    <a:pt x="2584" y="3239"/>
                    <a:pt x="6061" y="3239"/>
                  </a:cubicBezTo>
                  <a:lnTo>
                    <a:pt x="6108" y="3239"/>
                  </a:lnTo>
                  <a:cubicBezTo>
                    <a:pt x="9573" y="3239"/>
                    <a:pt x="11371" y="2310"/>
                    <a:pt x="12085" y="1810"/>
                  </a:cubicBezTo>
                  <a:cubicBezTo>
                    <a:pt x="12133" y="1488"/>
                    <a:pt x="12169" y="1155"/>
                    <a:pt x="12157" y="810"/>
                  </a:cubicBezTo>
                  <a:cubicBezTo>
                    <a:pt x="12157" y="536"/>
                    <a:pt x="12145" y="262"/>
                    <a:pt x="12109" y="0"/>
                  </a:cubicBezTo>
                  <a:cubicBezTo>
                    <a:pt x="11407" y="488"/>
                    <a:pt x="9609" y="1441"/>
                    <a:pt x="6085" y="1441"/>
                  </a:cubicBezTo>
                  <a:cubicBezTo>
                    <a:pt x="2560" y="1441"/>
                    <a:pt x="751" y="488"/>
                    <a:pt x="60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555279" y="4147623"/>
              <a:ext cx="520613" cy="135439"/>
            </a:xfrm>
            <a:custGeom>
              <a:avLst/>
              <a:gdLst/>
              <a:ahLst/>
              <a:cxnLst/>
              <a:rect l="l" t="t" r="r" b="b"/>
              <a:pathLst>
                <a:path w="10943" h="2847" extrusionOk="0">
                  <a:moveTo>
                    <a:pt x="1" y="1"/>
                  </a:moveTo>
                  <a:cubicBezTo>
                    <a:pt x="501" y="1025"/>
                    <a:pt x="1275" y="1894"/>
                    <a:pt x="2239" y="2489"/>
                  </a:cubicBezTo>
                  <a:cubicBezTo>
                    <a:pt x="3061" y="2691"/>
                    <a:pt x="4120" y="2846"/>
                    <a:pt x="5454" y="2846"/>
                  </a:cubicBezTo>
                  <a:lnTo>
                    <a:pt x="5501" y="2846"/>
                  </a:lnTo>
                  <a:cubicBezTo>
                    <a:pt x="6835" y="2846"/>
                    <a:pt x="7883" y="2691"/>
                    <a:pt x="8716" y="2489"/>
                  </a:cubicBezTo>
                  <a:cubicBezTo>
                    <a:pt x="9669" y="1894"/>
                    <a:pt x="10454" y="1025"/>
                    <a:pt x="10943" y="1"/>
                  </a:cubicBezTo>
                  <a:lnTo>
                    <a:pt x="10943" y="1"/>
                  </a:lnTo>
                  <a:cubicBezTo>
                    <a:pt x="10323" y="429"/>
                    <a:pt x="8692" y="1275"/>
                    <a:pt x="5478" y="1275"/>
                  </a:cubicBezTo>
                  <a:cubicBezTo>
                    <a:pt x="2263" y="1275"/>
                    <a:pt x="620" y="429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598333" y="3817559"/>
              <a:ext cx="197151" cy="203658"/>
            </a:xfrm>
            <a:custGeom>
              <a:avLst/>
              <a:gdLst/>
              <a:ahLst/>
              <a:cxnLst/>
              <a:rect l="l" t="t" r="r" b="b"/>
              <a:pathLst>
                <a:path w="4144" h="4281" extrusionOk="0">
                  <a:moveTo>
                    <a:pt x="2804" y="1"/>
                  </a:moveTo>
                  <a:cubicBezTo>
                    <a:pt x="2156" y="1"/>
                    <a:pt x="1378" y="466"/>
                    <a:pt x="822" y="1248"/>
                  </a:cubicBezTo>
                  <a:cubicBezTo>
                    <a:pt x="60" y="2319"/>
                    <a:pt x="1" y="3593"/>
                    <a:pt x="691" y="4081"/>
                  </a:cubicBezTo>
                  <a:cubicBezTo>
                    <a:pt x="881" y="4216"/>
                    <a:pt x="1106" y="4280"/>
                    <a:pt x="1348" y="4280"/>
                  </a:cubicBezTo>
                  <a:cubicBezTo>
                    <a:pt x="2001" y="4280"/>
                    <a:pt x="2778" y="3815"/>
                    <a:pt x="3334" y="3033"/>
                  </a:cubicBezTo>
                  <a:cubicBezTo>
                    <a:pt x="4096" y="1962"/>
                    <a:pt x="4144" y="688"/>
                    <a:pt x="3453" y="200"/>
                  </a:cubicBezTo>
                  <a:cubicBezTo>
                    <a:pt x="3267" y="65"/>
                    <a:pt x="3044" y="1"/>
                    <a:pt x="2804" y="1"/>
                  </a:cubicBezTo>
                  <a:close/>
                </a:path>
              </a:pathLst>
            </a:custGeom>
            <a:solidFill>
              <a:schemeClr val="lt1">
                <a:alpha val="2078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724642" y="3735828"/>
              <a:ext cx="380695" cy="574961"/>
            </a:xfrm>
            <a:custGeom>
              <a:avLst/>
              <a:gdLst/>
              <a:ahLst/>
              <a:cxnLst/>
              <a:rect l="l" t="t" r="r" b="b"/>
              <a:pathLst>
                <a:path w="8002" h="12086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3442" y="1334"/>
                    <a:pt x="3715" y="3168"/>
                    <a:pt x="2668" y="5252"/>
                  </a:cubicBezTo>
                  <a:cubicBezTo>
                    <a:pt x="1120" y="8347"/>
                    <a:pt x="1" y="10193"/>
                    <a:pt x="358" y="11883"/>
                  </a:cubicBezTo>
                  <a:cubicBezTo>
                    <a:pt x="858" y="12014"/>
                    <a:pt x="1382" y="12086"/>
                    <a:pt x="1929" y="12086"/>
                  </a:cubicBezTo>
                  <a:cubicBezTo>
                    <a:pt x="5287" y="12074"/>
                    <a:pt x="8002" y="9347"/>
                    <a:pt x="7990" y="5990"/>
                  </a:cubicBezTo>
                  <a:cubicBezTo>
                    <a:pt x="7990" y="2966"/>
                    <a:pt x="5763" y="453"/>
                    <a:pt x="2870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278875" y="3954475"/>
              <a:ext cx="1074577" cy="186960"/>
            </a:xfrm>
            <a:custGeom>
              <a:avLst/>
              <a:gdLst/>
              <a:ahLst/>
              <a:cxnLst/>
              <a:rect l="l" t="t" r="r" b="b"/>
              <a:pathLst>
                <a:path w="22587" h="3930" extrusionOk="0">
                  <a:moveTo>
                    <a:pt x="17205" y="1"/>
                  </a:moveTo>
                  <a:lnTo>
                    <a:pt x="17205" y="1"/>
                  </a:lnTo>
                  <a:cubicBezTo>
                    <a:pt x="17253" y="215"/>
                    <a:pt x="17288" y="417"/>
                    <a:pt x="17324" y="644"/>
                  </a:cubicBezTo>
                  <a:cubicBezTo>
                    <a:pt x="18562" y="906"/>
                    <a:pt x="19324" y="1251"/>
                    <a:pt x="19324" y="1632"/>
                  </a:cubicBezTo>
                  <a:cubicBezTo>
                    <a:pt x="19324" y="2013"/>
                    <a:pt x="18538" y="2370"/>
                    <a:pt x="17253" y="2644"/>
                  </a:cubicBezTo>
                  <a:lnTo>
                    <a:pt x="17229" y="2644"/>
                  </a:lnTo>
                  <a:cubicBezTo>
                    <a:pt x="15764" y="2953"/>
                    <a:pt x="13645" y="3144"/>
                    <a:pt x="11299" y="3144"/>
                  </a:cubicBezTo>
                  <a:cubicBezTo>
                    <a:pt x="8942" y="3144"/>
                    <a:pt x="6823" y="2965"/>
                    <a:pt x="5358" y="2668"/>
                  </a:cubicBezTo>
                  <a:cubicBezTo>
                    <a:pt x="5358" y="2668"/>
                    <a:pt x="5346" y="2668"/>
                    <a:pt x="5334" y="2656"/>
                  </a:cubicBezTo>
                  <a:cubicBezTo>
                    <a:pt x="4049" y="2394"/>
                    <a:pt x="3263" y="2049"/>
                    <a:pt x="3263" y="1656"/>
                  </a:cubicBezTo>
                  <a:cubicBezTo>
                    <a:pt x="3263" y="1275"/>
                    <a:pt x="4013" y="929"/>
                    <a:pt x="5263" y="656"/>
                  </a:cubicBezTo>
                  <a:cubicBezTo>
                    <a:pt x="5287" y="441"/>
                    <a:pt x="5323" y="227"/>
                    <a:pt x="5370" y="24"/>
                  </a:cubicBezTo>
                  <a:lnTo>
                    <a:pt x="5370" y="24"/>
                  </a:lnTo>
                  <a:cubicBezTo>
                    <a:pt x="2144" y="370"/>
                    <a:pt x="0" y="977"/>
                    <a:pt x="0" y="1668"/>
                  </a:cubicBezTo>
                  <a:cubicBezTo>
                    <a:pt x="0" y="2358"/>
                    <a:pt x="2215" y="3334"/>
                    <a:pt x="5513" y="3668"/>
                  </a:cubicBezTo>
                  <a:cubicBezTo>
                    <a:pt x="5549" y="3668"/>
                    <a:pt x="5573" y="3680"/>
                    <a:pt x="5608" y="3680"/>
                  </a:cubicBezTo>
                  <a:cubicBezTo>
                    <a:pt x="7287" y="3834"/>
                    <a:pt x="9228" y="3930"/>
                    <a:pt x="11299" y="3930"/>
                  </a:cubicBezTo>
                  <a:cubicBezTo>
                    <a:pt x="13371" y="3930"/>
                    <a:pt x="15312" y="3823"/>
                    <a:pt x="16979" y="3656"/>
                  </a:cubicBezTo>
                  <a:cubicBezTo>
                    <a:pt x="17014" y="3656"/>
                    <a:pt x="17038" y="3656"/>
                    <a:pt x="17074" y="3644"/>
                  </a:cubicBezTo>
                  <a:cubicBezTo>
                    <a:pt x="20372" y="3311"/>
                    <a:pt x="22587" y="2322"/>
                    <a:pt x="22587" y="1620"/>
                  </a:cubicBezTo>
                  <a:cubicBezTo>
                    <a:pt x="22587" y="929"/>
                    <a:pt x="20432" y="334"/>
                    <a:pt x="17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B7D5644-137B-F2D4-B6E8-61A7F94632A2}"/>
              </a:ext>
            </a:extLst>
          </p:cNvPr>
          <p:cNvSpPr txBox="1"/>
          <p:nvPr/>
        </p:nvSpPr>
        <p:spPr>
          <a:xfrm>
            <a:off x="1557943" y="1427112"/>
            <a:ext cx="82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TIẾT 3 + 4. </a:t>
            </a:r>
            <a:r>
              <a:rPr lang="en-US" sz="7200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Bài</a:t>
            </a:r>
            <a:r>
              <a:rPr lang="en-US" sz="7200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2:</a:t>
            </a:r>
          </a:p>
          <a:p>
            <a:pPr algn="ctr"/>
            <a:r>
              <a:rPr lang="en-US" sz="9600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Đa</a:t>
            </a:r>
            <a:r>
              <a:rPr lang="en-US" sz="9600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THỨC</a:t>
            </a:r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29C4F34-3374-7DAA-EF5D-55CB317B1192}"/>
              </a:ext>
            </a:extLst>
          </p:cNvPr>
          <p:cNvSpPr txBox="1"/>
          <p:nvPr/>
        </p:nvSpPr>
        <p:spPr>
          <a:xfrm>
            <a:off x="454506" y="5965928"/>
            <a:ext cx="1103437" cy="50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#9Slide03 Comfortaa" panose="00000500000000000000" pitchFamily="2" charset="0"/>
              </a:rPr>
              <a:t>1 TIẾT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ED6308-7A39-0E22-9543-1C0A23AB3751}"/>
              </a:ext>
            </a:extLst>
          </p:cNvPr>
          <p:cNvGrpSpPr/>
          <p:nvPr/>
        </p:nvGrpSpPr>
        <p:grpSpPr>
          <a:xfrm>
            <a:off x="7475087" y="5724278"/>
            <a:ext cx="4575829" cy="914549"/>
            <a:chOff x="4044400" y="5151103"/>
            <a:chExt cx="7011411" cy="14013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8E3412E-D155-514C-A88F-54BEFA3E3201}"/>
                </a:ext>
              </a:extLst>
            </p:cNvPr>
            <p:cNvGrpSpPr/>
            <p:nvPr/>
          </p:nvGrpSpPr>
          <p:grpSpPr>
            <a:xfrm>
              <a:off x="4044400" y="5151103"/>
              <a:ext cx="1248120" cy="749723"/>
              <a:chOff x="3056685" y="4511040"/>
              <a:chExt cx="1248120" cy="749723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4CB14EC-CE73-6FCF-B5C2-6046BD30B80A}"/>
                  </a:ext>
                </a:extLst>
              </p:cNvPr>
              <p:cNvSpPr/>
              <p:nvPr/>
            </p:nvSpPr>
            <p:spPr>
              <a:xfrm>
                <a:off x="3056685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B844713-A550-382C-1DED-E3E5EAC180CC}"/>
                  </a:ext>
                </a:extLst>
              </p:cNvPr>
              <p:cNvSpPr/>
              <p:nvPr/>
            </p:nvSpPr>
            <p:spPr>
              <a:xfrm>
                <a:off x="3680745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D92B29-548D-D3A2-D8EC-BDAFA42F8B5F}"/>
                </a:ext>
              </a:extLst>
            </p:cNvPr>
            <p:cNvGrpSpPr/>
            <p:nvPr/>
          </p:nvGrpSpPr>
          <p:grpSpPr>
            <a:xfrm>
              <a:off x="5677853" y="5151103"/>
              <a:ext cx="1248120" cy="749723"/>
              <a:chOff x="4717542" y="4511040"/>
              <a:chExt cx="1248120" cy="74972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EA1615-6082-58EE-CF90-55EFB48E4EF8}"/>
                  </a:ext>
                </a:extLst>
              </p:cNvPr>
              <p:cNvSpPr/>
              <p:nvPr/>
            </p:nvSpPr>
            <p:spPr>
              <a:xfrm>
                <a:off x="4717542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218ABEB-2B8A-E24B-ACBB-7D374DA9BB7E}"/>
                  </a:ext>
                </a:extLst>
              </p:cNvPr>
              <p:cNvSpPr/>
              <p:nvPr/>
            </p:nvSpPr>
            <p:spPr>
              <a:xfrm>
                <a:off x="5341602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1FEB60-503F-8097-8B6A-2AAEF72EC7DB}"/>
                </a:ext>
              </a:extLst>
            </p:cNvPr>
            <p:cNvGrpSpPr/>
            <p:nvPr/>
          </p:nvGrpSpPr>
          <p:grpSpPr>
            <a:xfrm>
              <a:off x="7311306" y="5151103"/>
              <a:ext cx="1248120" cy="749723"/>
              <a:chOff x="6372084" y="4511040"/>
              <a:chExt cx="1248120" cy="749723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D22D2C-196E-D3E1-ED6F-95D82C5ED109}"/>
                  </a:ext>
                </a:extLst>
              </p:cNvPr>
              <p:cNvSpPr/>
              <p:nvPr/>
            </p:nvSpPr>
            <p:spPr>
              <a:xfrm>
                <a:off x="6372084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BBBB3D2-C63A-6BF7-9AA6-7B60218B2C9B}"/>
                  </a:ext>
                </a:extLst>
              </p:cNvPr>
              <p:cNvSpPr/>
              <p:nvPr/>
            </p:nvSpPr>
            <p:spPr>
              <a:xfrm>
                <a:off x="6996144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92F33D0-0BCF-E90A-3DF9-DD7435307BAF}"/>
                </a:ext>
              </a:extLst>
            </p:cNvPr>
            <p:cNvGrpSpPr/>
            <p:nvPr/>
          </p:nvGrpSpPr>
          <p:grpSpPr>
            <a:xfrm>
              <a:off x="8944759" y="5151103"/>
              <a:ext cx="1248120" cy="749723"/>
              <a:chOff x="7957044" y="4511040"/>
              <a:chExt cx="1248120" cy="74972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BB2D505-A942-1450-59EC-C343261551C1}"/>
                  </a:ext>
                </a:extLst>
              </p:cNvPr>
              <p:cNvSpPr/>
              <p:nvPr/>
            </p:nvSpPr>
            <p:spPr>
              <a:xfrm>
                <a:off x="7957044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BE84E0B-11A5-B6A8-B844-4DC1C7011807}"/>
                  </a:ext>
                </a:extLst>
              </p:cNvPr>
              <p:cNvSpPr/>
              <p:nvPr/>
            </p:nvSpPr>
            <p:spPr>
              <a:xfrm>
                <a:off x="8581104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3BEA81-B54A-9288-8CEA-70A8A403C411}"/>
                </a:ext>
              </a:extLst>
            </p:cNvPr>
            <p:cNvSpPr txBox="1"/>
            <p:nvPr/>
          </p:nvSpPr>
          <p:spPr>
            <a:xfrm>
              <a:off x="5277439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619F96-F843-40B2-B24A-AAF59E7BFC78}"/>
                </a:ext>
              </a:extLst>
            </p:cNvPr>
            <p:cNvSpPr txBox="1"/>
            <p:nvPr/>
          </p:nvSpPr>
          <p:spPr>
            <a:xfrm>
              <a:off x="6911597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9410F0-FA9A-E0D6-895B-BAD2CC9B2E5B}"/>
                </a:ext>
              </a:extLst>
            </p:cNvPr>
            <p:cNvSpPr txBox="1"/>
            <p:nvPr/>
          </p:nvSpPr>
          <p:spPr>
            <a:xfrm>
              <a:off x="8538786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CFE36D-7630-940B-8042-A3A3569F23C3}"/>
                </a:ext>
              </a:extLst>
            </p:cNvPr>
            <p:cNvSpPr txBox="1"/>
            <p:nvPr/>
          </p:nvSpPr>
          <p:spPr>
            <a:xfrm>
              <a:off x="10183356" y="5202797"/>
              <a:ext cx="872455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 ...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0E6E31CC-C8B8-083D-BE37-865129C2FE1C}"/>
                </a:ext>
              </a:extLst>
            </p:cNvPr>
            <p:cNvSpPr/>
            <p:nvPr/>
          </p:nvSpPr>
          <p:spPr>
            <a:xfrm rot="16200000">
              <a:off x="4601786" y="5498494"/>
              <a:ext cx="133348" cy="1160686"/>
            </a:xfrm>
            <a:prstGeom prst="leftBrace">
              <a:avLst>
                <a:gd name="adj1" fmla="val 166959"/>
                <a:gd name="adj2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D31D72-BDF9-CFC6-A096-4B2187FB0293}"/>
                </a:ext>
              </a:extLst>
            </p:cNvPr>
            <p:cNvSpPr txBox="1"/>
            <p:nvPr/>
          </p:nvSpPr>
          <p:spPr>
            <a:xfrm>
              <a:off x="4118018" y="6128003"/>
              <a:ext cx="1100885" cy="4244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solidFill>
                    <a:schemeClr val="bg1"/>
                  </a:solidFill>
                  <a:latin typeface="Palatino Linotype" panose="02040502050505030304" pitchFamily="18" charset="0"/>
                </a:rPr>
                <a:t>Hạng</a:t>
              </a:r>
              <a:r>
                <a:rPr lang="en-US" sz="12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latin typeface="Palatino Linotype" panose="02040502050505030304" pitchFamily="18" charset="0"/>
                </a:rPr>
                <a:t>tử</a:t>
              </a:r>
              <a:endParaRPr lang="en-US" sz="1200" i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3DB5C3-7B00-3174-6768-749193F4D30A}"/>
              </a:ext>
            </a:extLst>
          </p:cNvPr>
          <p:cNvSpPr txBox="1"/>
          <p:nvPr/>
        </p:nvSpPr>
        <p:spPr>
          <a:xfrm>
            <a:off x="5408095" y="2581274"/>
            <a:ext cx="103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3xy</a:t>
            </a:r>
            <a:r>
              <a:rPr lang="en-US" i="1" baseline="30000" dirty="0">
                <a:latin typeface="Palatino Linotype" panose="02040502050505030304" pitchFamily="18" charset="0"/>
              </a:rPr>
              <a:t>2</a:t>
            </a:r>
            <a:r>
              <a:rPr lang="en-US" i="1" dirty="0">
                <a:latin typeface="Palatino Linotype" panose="02040502050505030304" pitchFamily="18" charset="0"/>
              </a:rPr>
              <a:t> –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D9004-2F5D-B481-D104-E6ABDDEB1ACE}"/>
              </a:ext>
            </a:extLst>
          </p:cNvPr>
          <p:cNvSpPr txBox="1"/>
          <p:nvPr/>
        </p:nvSpPr>
        <p:spPr>
          <a:xfrm rot="5400000">
            <a:off x="8607395" y="353377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x</a:t>
            </a:r>
            <a:r>
              <a:rPr lang="en-US" i="1" baseline="30000" dirty="0">
                <a:latin typeface="Palatino Linotype" panose="02040502050505030304" pitchFamily="18" charset="0"/>
              </a:rPr>
              <a:t>3</a:t>
            </a:r>
            <a:r>
              <a:rPr lang="en-US" i="1" dirty="0">
                <a:latin typeface="Palatino Linotype" panose="02040502050505030304" pitchFamily="18" charset="0"/>
              </a:rPr>
              <a:t> – x</a:t>
            </a:r>
            <a:r>
              <a:rPr lang="en-US" i="1" baseline="30000" dirty="0">
                <a:latin typeface="Palatino Linotype" panose="02040502050505030304" pitchFamily="18" charset="0"/>
              </a:rPr>
              <a:t>2 </a:t>
            </a:r>
            <a:r>
              <a:rPr lang="en-US" i="1" dirty="0">
                <a:latin typeface="Palatino Linotype" panose="02040502050505030304" pitchFamily="18" charset="0"/>
              </a:rPr>
              <a:t>+ 2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73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610105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3468843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424266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2374001" y="513498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1A623-48D6-4307-7F46-5AFE1C17957F}"/>
              </a:ext>
            </a:extLst>
          </p:cNvPr>
          <p:cNvGrpSpPr/>
          <p:nvPr/>
        </p:nvGrpSpPr>
        <p:grpSpPr>
          <a:xfrm>
            <a:off x="5617270" y="4239491"/>
            <a:ext cx="626442" cy="480471"/>
            <a:chOff x="3061447" y="4511040"/>
            <a:chExt cx="1252884" cy="7497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3EE4475-EA36-2FF2-7DF9-2E7CBFE43D22}"/>
                </a:ext>
              </a:extLst>
            </p:cNvPr>
            <p:cNvSpPr/>
            <p:nvPr/>
          </p:nvSpPr>
          <p:spPr>
            <a:xfrm>
              <a:off x="3061447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47FA1BF-DD7B-DCF2-3F2D-2AB34E1A423D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18FC20-463D-FFC3-9118-F62EEB9CCC21}"/>
              </a:ext>
            </a:extLst>
          </p:cNvPr>
          <p:cNvGrpSpPr/>
          <p:nvPr/>
        </p:nvGrpSpPr>
        <p:grpSpPr>
          <a:xfrm>
            <a:off x="6530384" y="4243812"/>
            <a:ext cx="526247" cy="480471"/>
            <a:chOff x="3062350" y="4511040"/>
            <a:chExt cx="1251981" cy="7497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324C13-85FA-5F41-AE32-5779C6861B6B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2874D19-5C40-F5F9-382E-9E73488AC1DB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0C95E-B598-76EF-70B2-B0D196EFF757}"/>
              </a:ext>
            </a:extLst>
          </p:cNvPr>
          <p:cNvGrpSpPr/>
          <p:nvPr/>
        </p:nvGrpSpPr>
        <p:grpSpPr>
          <a:xfrm>
            <a:off x="7292666" y="4251091"/>
            <a:ext cx="526247" cy="480471"/>
            <a:chOff x="3062350" y="4511040"/>
            <a:chExt cx="1251981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25A329-44FF-B02F-56F3-9F77AC3D53ED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D37251D-DA82-21CE-3BB6-7ECCE4D2010D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078EFAC-FC40-2BCB-5D88-4D824666F79F}"/>
              </a:ext>
            </a:extLst>
          </p:cNvPr>
          <p:cNvSpPr txBox="1"/>
          <p:nvPr/>
        </p:nvSpPr>
        <p:spPr>
          <a:xfrm>
            <a:off x="4017430" y="5314917"/>
            <a:ext cx="1352992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A55442-880B-D919-0467-A32DB9C44C25}"/>
              </a:ext>
            </a:extLst>
          </p:cNvPr>
          <p:cNvSpPr txBox="1"/>
          <p:nvPr/>
        </p:nvSpPr>
        <p:spPr>
          <a:xfrm>
            <a:off x="4008224" y="4001874"/>
            <a:ext cx="1394779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545E2E-907B-D607-ED3F-96747DCF9246}"/>
              </a:ext>
            </a:extLst>
          </p:cNvPr>
          <p:cNvCxnSpPr>
            <a:cxnSpLocks/>
          </p:cNvCxnSpPr>
          <p:nvPr/>
        </p:nvCxnSpPr>
        <p:spPr>
          <a:xfrm>
            <a:off x="3969310" y="4504327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A1906E-E84C-B61C-1ACD-012BB0C96CA3}"/>
              </a:ext>
            </a:extLst>
          </p:cNvPr>
          <p:cNvSpPr txBox="1"/>
          <p:nvPr/>
        </p:nvSpPr>
        <p:spPr>
          <a:xfrm>
            <a:off x="5876624" y="42500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4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84407-A11E-3C3A-4B8B-7A2DE9C4B676}"/>
              </a:ext>
            </a:extLst>
          </p:cNvPr>
          <p:cNvSpPr txBox="1"/>
          <p:nvPr/>
        </p:nvSpPr>
        <p:spPr>
          <a:xfrm>
            <a:off x="6518359" y="424766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E56A9-7FC5-5BF5-983B-E6BA694D6362}"/>
              </a:ext>
            </a:extLst>
          </p:cNvPr>
          <p:cNvSpPr txBox="1"/>
          <p:nvPr/>
        </p:nvSpPr>
        <p:spPr>
          <a:xfrm>
            <a:off x="7269676" y="4247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C7E4B-7C33-08A6-D76E-8A290D99738A}"/>
              </a:ext>
            </a:extLst>
          </p:cNvPr>
          <p:cNvSpPr txBox="1"/>
          <p:nvPr/>
        </p:nvSpPr>
        <p:spPr>
          <a:xfrm>
            <a:off x="6220783" y="42493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53EC15-A237-1FB4-6D33-443C3A0D6C49}"/>
              </a:ext>
            </a:extLst>
          </p:cNvPr>
          <p:cNvSpPr txBox="1"/>
          <p:nvPr/>
        </p:nvSpPr>
        <p:spPr>
          <a:xfrm>
            <a:off x="7003396" y="42636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11184D-BDE9-D2C0-1514-9AB6BA518CFD}"/>
              </a:ext>
            </a:extLst>
          </p:cNvPr>
          <p:cNvGrpSpPr/>
          <p:nvPr/>
        </p:nvGrpSpPr>
        <p:grpSpPr>
          <a:xfrm>
            <a:off x="5619622" y="5114781"/>
            <a:ext cx="626442" cy="480471"/>
            <a:chOff x="3061447" y="4511040"/>
            <a:chExt cx="1252884" cy="74972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4C8FC6F-6EB8-E7D8-6F73-8BB19CED7EAF}"/>
                </a:ext>
              </a:extLst>
            </p:cNvPr>
            <p:cNvSpPr/>
            <p:nvPr/>
          </p:nvSpPr>
          <p:spPr>
            <a:xfrm>
              <a:off x="3061447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C3BE44F-2BA5-1411-90F9-CF44FA1DAB58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55E866-EF8D-DB40-E7CF-325CC7EE2C75}"/>
              </a:ext>
            </a:extLst>
          </p:cNvPr>
          <p:cNvGrpSpPr/>
          <p:nvPr/>
        </p:nvGrpSpPr>
        <p:grpSpPr>
          <a:xfrm>
            <a:off x="6523283" y="5114815"/>
            <a:ext cx="541400" cy="480471"/>
            <a:chOff x="3192207" y="4511040"/>
            <a:chExt cx="1122124" cy="74972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AE2D85C-EA7A-FBF9-9620-96B7CD0C5864}"/>
                </a:ext>
              </a:extLst>
            </p:cNvPr>
            <p:cNvSpPr/>
            <p:nvPr/>
          </p:nvSpPr>
          <p:spPr>
            <a:xfrm>
              <a:off x="3192207" y="4511040"/>
              <a:ext cx="494203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3A5860D-FA65-F688-F4BB-41AEF54C6DAF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05B07DD-2B57-C4EA-3C73-40D53D510CD3}"/>
              </a:ext>
            </a:extLst>
          </p:cNvPr>
          <p:cNvGrpSpPr/>
          <p:nvPr/>
        </p:nvGrpSpPr>
        <p:grpSpPr>
          <a:xfrm>
            <a:off x="7295050" y="5113908"/>
            <a:ext cx="526247" cy="480471"/>
            <a:chOff x="3062350" y="4511040"/>
            <a:chExt cx="1251981" cy="749723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9D2DFFB8-3440-7DE2-76AA-A79FC0EC7EC5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E9F91629-7336-5C02-5F98-329BA4370187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867FCB1-D334-0289-10FC-ED0D8414104C}"/>
              </a:ext>
            </a:extLst>
          </p:cNvPr>
          <p:cNvSpPr txBox="1"/>
          <p:nvPr/>
        </p:nvSpPr>
        <p:spPr>
          <a:xfrm>
            <a:off x="5881798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7062D45-B75B-5612-ACB4-3BA9B0422BE7}"/>
              </a:ext>
            </a:extLst>
          </p:cNvPr>
          <p:cNvSpPr txBox="1"/>
          <p:nvPr/>
        </p:nvSpPr>
        <p:spPr>
          <a:xfrm>
            <a:off x="6707581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F2FFA6C-4A4F-60D5-382A-DC82D3D00065}"/>
              </a:ext>
            </a:extLst>
          </p:cNvPr>
          <p:cNvSpPr txBox="1"/>
          <p:nvPr/>
        </p:nvSpPr>
        <p:spPr>
          <a:xfrm>
            <a:off x="6499506" y="5157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–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8F8278-395C-3D00-F90E-62E839E41F2E}"/>
              </a:ext>
            </a:extLst>
          </p:cNvPr>
          <p:cNvSpPr txBox="1"/>
          <p:nvPr/>
        </p:nvSpPr>
        <p:spPr>
          <a:xfrm>
            <a:off x="6213706" y="513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B91F8A7-F867-4C89-6459-F211F218FF08}"/>
              </a:ext>
            </a:extLst>
          </p:cNvPr>
          <p:cNvSpPr txBox="1"/>
          <p:nvPr/>
        </p:nvSpPr>
        <p:spPr>
          <a:xfrm>
            <a:off x="7017986" y="51318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48E940C-A368-92A4-14CA-1D25CADB5D44}"/>
              </a:ext>
            </a:extLst>
          </p:cNvPr>
          <p:cNvSpPr txBox="1"/>
          <p:nvPr/>
        </p:nvSpPr>
        <p:spPr>
          <a:xfrm>
            <a:off x="7273713" y="511478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 </a:t>
            </a:r>
            <a:r>
              <a:rPr lang="en-US" sz="2400" i="1" dirty="0">
                <a:latin typeface="Palatino Linotype" panose="02040502050505030304" pitchFamily="18" charset="0"/>
              </a:rPr>
              <a:t>y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4A60E34-7F53-2EFD-536E-F0EB773EA020}"/>
              </a:ext>
            </a:extLst>
          </p:cNvPr>
          <p:cNvCxnSpPr>
            <a:cxnSpLocks/>
          </p:cNvCxnSpPr>
          <p:nvPr/>
        </p:nvCxnSpPr>
        <p:spPr>
          <a:xfrm>
            <a:off x="8149375" y="4501446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08F5C53-E85E-C964-24D4-E5736EF8FE70}"/>
              </a:ext>
            </a:extLst>
          </p:cNvPr>
          <p:cNvSpPr txBox="1"/>
          <p:nvPr/>
        </p:nvSpPr>
        <p:spPr>
          <a:xfrm>
            <a:off x="8892221" y="425604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C993760-3362-F881-A274-F29CF2A1C91B}"/>
              </a:ext>
            </a:extLst>
          </p:cNvPr>
          <p:cNvCxnSpPr>
            <a:cxnSpLocks/>
          </p:cNvCxnSpPr>
          <p:nvPr/>
        </p:nvCxnSpPr>
        <p:spPr>
          <a:xfrm>
            <a:off x="8149375" y="5364363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9B26583-9126-C28A-275F-23480877C40D}"/>
              </a:ext>
            </a:extLst>
          </p:cNvPr>
          <p:cNvSpPr txBox="1"/>
          <p:nvPr/>
        </p:nvSpPr>
        <p:spPr>
          <a:xfrm>
            <a:off x="8892221" y="5113908"/>
            <a:ext cx="184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-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D4B4C73-FF24-DA9E-6FBA-4E938B44B53B}"/>
              </a:ext>
            </a:extLst>
          </p:cNvPr>
          <p:cNvCxnSpPr>
            <a:cxnSpLocks/>
          </p:cNvCxnSpPr>
          <p:nvPr/>
        </p:nvCxnSpPr>
        <p:spPr>
          <a:xfrm>
            <a:off x="4128380" y="5361764"/>
            <a:ext cx="138017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60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  <p:bldP spid="37" grpId="0"/>
      <p:bldP spid="158" grpId="0"/>
      <p:bldP spid="159" grpId="0"/>
      <p:bldP spid="160" grpId="0"/>
      <p:bldP spid="161" grpId="0"/>
      <p:bldP spid="162" grpId="0"/>
      <p:bldP spid="163" grpId="0"/>
      <p:bldP spid="165" grpId="0"/>
      <p:bldP spid="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610105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3468843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424266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2374001" y="513498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78EFAC-FC40-2BCB-5D88-4D824666F79F}"/>
              </a:ext>
            </a:extLst>
          </p:cNvPr>
          <p:cNvSpPr txBox="1"/>
          <p:nvPr/>
        </p:nvSpPr>
        <p:spPr>
          <a:xfrm>
            <a:off x="4162283" y="5314917"/>
            <a:ext cx="1352992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A55442-880B-D919-0467-A32DB9C44C25}"/>
              </a:ext>
            </a:extLst>
          </p:cNvPr>
          <p:cNvSpPr txBox="1"/>
          <p:nvPr/>
        </p:nvSpPr>
        <p:spPr>
          <a:xfrm>
            <a:off x="4153077" y="4001874"/>
            <a:ext cx="1394779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545E2E-907B-D607-ED3F-96747DCF9246}"/>
              </a:ext>
            </a:extLst>
          </p:cNvPr>
          <p:cNvCxnSpPr>
            <a:cxnSpLocks/>
          </p:cNvCxnSpPr>
          <p:nvPr/>
        </p:nvCxnSpPr>
        <p:spPr>
          <a:xfrm>
            <a:off x="4114163" y="4504327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A1906E-E84C-B61C-1ACD-012BB0C96CA3}"/>
              </a:ext>
            </a:extLst>
          </p:cNvPr>
          <p:cNvSpPr txBox="1"/>
          <p:nvPr/>
        </p:nvSpPr>
        <p:spPr>
          <a:xfrm>
            <a:off x="6021477" y="42500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4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84407-A11E-3C3A-4B8B-7A2DE9C4B676}"/>
              </a:ext>
            </a:extLst>
          </p:cNvPr>
          <p:cNvSpPr txBox="1"/>
          <p:nvPr/>
        </p:nvSpPr>
        <p:spPr>
          <a:xfrm>
            <a:off x="6663212" y="424766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E56A9-7FC5-5BF5-983B-E6BA694D6362}"/>
              </a:ext>
            </a:extLst>
          </p:cNvPr>
          <p:cNvSpPr txBox="1"/>
          <p:nvPr/>
        </p:nvSpPr>
        <p:spPr>
          <a:xfrm>
            <a:off x="7414529" y="4247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C7E4B-7C33-08A6-D76E-8A290D99738A}"/>
              </a:ext>
            </a:extLst>
          </p:cNvPr>
          <p:cNvSpPr txBox="1"/>
          <p:nvPr/>
        </p:nvSpPr>
        <p:spPr>
          <a:xfrm>
            <a:off x="6365636" y="42493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53EC15-A237-1FB4-6D33-443C3A0D6C49}"/>
              </a:ext>
            </a:extLst>
          </p:cNvPr>
          <p:cNvSpPr txBox="1"/>
          <p:nvPr/>
        </p:nvSpPr>
        <p:spPr>
          <a:xfrm>
            <a:off x="7148249" y="42636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867FCB1-D334-0289-10FC-ED0D8414104C}"/>
              </a:ext>
            </a:extLst>
          </p:cNvPr>
          <p:cNvSpPr txBox="1"/>
          <p:nvPr/>
        </p:nvSpPr>
        <p:spPr>
          <a:xfrm>
            <a:off x="6026651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7062D45-B75B-5612-ACB4-3BA9B0422BE7}"/>
              </a:ext>
            </a:extLst>
          </p:cNvPr>
          <p:cNvSpPr txBox="1"/>
          <p:nvPr/>
        </p:nvSpPr>
        <p:spPr>
          <a:xfrm>
            <a:off x="6852434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F2FFA6C-4A4F-60D5-382A-DC82D3D00065}"/>
              </a:ext>
            </a:extLst>
          </p:cNvPr>
          <p:cNvSpPr txBox="1"/>
          <p:nvPr/>
        </p:nvSpPr>
        <p:spPr>
          <a:xfrm>
            <a:off x="6644359" y="5157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–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8F8278-395C-3D00-F90E-62E839E41F2E}"/>
              </a:ext>
            </a:extLst>
          </p:cNvPr>
          <p:cNvSpPr txBox="1"/>
          <p:nvPr/>
        </p:nvSpPr>
        <p:spPr>
          <a:xfrm>
            <a:off x="6358559" y="513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B91F8A7-F867-4C89-6459-F211F218FF08}"/>
              </a:ext>
            </a:extLst>
          </p:cNvPr>
          <p:cNvSpPr txBox="1"/>
          <p:nvPr/>
        </p:nvSpPr>
        <p:spPr>
          <a:xfrm>
            <a:off x="7258089" y="51318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48E940C-A368-92A4-14CA-1D25CADB5D44}"/>
              </a:ext>
            </a:extLst>
          </p:cNvPr>
          <p:cNvSpPr txBox="1"/>
          <p:nvPr/>
        </p:nvSpPr>
        <p:spPr>
          <a:xfrm>
            <a:off x="7513816" y="51147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4A60E34-7F53-2EFD-536E-F0EB773EA020}"/>
              </a:ext>
            </a:extLst>
          </p:cNvPr>
          <p:cNvCxnSpPr>
            <a:cxnSpLocks/>
          </p:cNvCxnSpPr>
          <p:nvPr/>
        </p:nvCxnSpPr>
        <p:spPr>
          <a:xfrm>
            <a:off x="8149375" y="4501446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08F5C53-E85E-C964-24D4-E5736EF8FE70}"/>
              </a:ext>
            </a:extLst>
          </p:cNvPr>
          <p:cNvSpPr txBox="1"/>
          <p:nvPr/>
        </p:nvSpPr>
        <p:spPr>
          <a:xfrm>
            <a:off x="8892221" y="425604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C993760-3362-F881-A274-F29CF2A1C91B}"/>
              </a:ext>
            </a:extLst>
          </p:cNvPr>
          <p:cNvCxnSpPr>
            <a:cxnSpLocks/>
          </p:cNvCxnSpPr>
          <p:nvPr/>
        </p:nvCxnSpPr>
        <p:spPr>
          <a:xfrm>
            <a:off x="8149375" y="5364363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9B26583-9126-C28A-275F-23480877C40D}"/>
              </a:ext>
            </a:extLst>
          </p:cNvPr>
          <p:cNvSpPr txBox="1"/>
          <p:nvPr/>
        </p:nvSpPr>
        <p:spPr>
          <a:xfrm>
            <a:off x="8892221" y="5113908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-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D4B4C73-FF24-DA9E-6FBA-4E938B44B53B}"/>
              </a:ext>
            </a:extLst>
          </p:cNvPr>
          <p:cNvCxnSpPr>
            <a:cxnSpLocks/>
          </p:cNvCxnSpPr>
          <p:nvPr/>
        </p:nvCxnSpPr>
        <p:spPr>
          <a:xfrm>
            <a:off x="4114163" y="5361764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7DB9C0-3526-FC35-AA7F-CFDB95A249D9}"/>
              </a:ext>
            </a:extLst>
          </p:cNvPr>
          <p:cNvSpPr txBox="1"/>
          <p:nvPr/>
        </p:nvSpPr>
        <p:spPr>
          <a:xfrm>
            <a:off x="6555431" y="5063641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BoosterNextFYThin" panose="02000203000000020004" pitchFamily="2" charset="0"/>
              </a:rPr>
              <a:t>(     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91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277598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8" y="3136336"/>
            <a:ext cx="5148339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?1. Kể ra các hạng tử của đa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1D12C-0FD3-EFFB-FB77-189F89F8392F}"/>
              </a:ext>
            </a:extLst>
          </p:cNvPr>
          <p:cNvSpPr txBox="1"/>
          <p:nvPr/>
        </p:nvSpPr>
        <p:spPr>
          <a:xfrm>
            <a:off x="3530490" y="3766765"/>
            <a:ext cx="5131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/>
              <a:t>A = </a:t>
            </a:r>
            <a:r>
              <a:rPr lang="en-US" sz="2800" dirty="0" err="1"/>
              <a:t>x</a:t>
            </a:r>
            <a:r>
              <a:rPr lang="en-US" sz="2800" baseline="30000" dirty="0" err="1"/>
              <a:t>3</a:t>
            </a:r>
            <a:r>
              <a:rPr lang="en-US" sz="2800" dirty="0"/>
              <a:t> – </a:t>
            </a:r>
            <a:r>
              <a:rPr lang="en-US" sz="2800" i="0" dirty="0" err="1"/>
              <a:t>3</a:t>
            </a:r>
            <a:r>
              <a:rPr lang="en-US" sz="2800" dirty="0" err="1"/>
              <a:t>x</a:t>
            </a:r>
            <a:r>
              <a:rPr lang="en-US" sz="2800" baseline="30000" dirty="0" err="1"/>
              <a:t>2</a:t>
            </a:r>
            <a:r>
              <a:rPr lang="en-US" sz="2800" dirty="0" err="1"/>
              <a:t>y</a:t>
            </a:r>
            <a:r>
              <a:rPr lang="en-US" sz="2800" dirty="0"/>
              <a:t> + </a:t>
            </a:r>
            <a:r>
              <a:rPr lang="en-US" sz="2800" i="0" dirty="0" err="1"/>
              <a:t>3</a:t>
            </a:r>
            <a:r>
              <a:rPr lang="en-US" sz="2800" dirty="0" err="1"/>
              <a:t>xy</a:t>
            </a:r>
            <a:r>
              <a:rPr lang="en-US" sz="2800" baseline="30000" dirty="0" err="1"/>
              <a:t>2</a:t>
            </a:r>
            <a:r>
              <a:rPr lang="en-US" sz="2800" dirty="0"/>
              <a:t> – </a:t>
            </a:r>
            <a:r>
              <a:rPr lang="en-US" sz="2800" dirty="0" err="1"/>
              <a:t>y</a:t>
            </a:r>
            <a:r>
              <a:rPr lang="en-US" sz="2800" baseline="30000" dirty="0" err="1"/>
              <a:t>3</a:t>
            </a:r>
            <a:r>
              <a:rPr lang="en-US" sz="2800" dirty="0"/>
              <a:t> + </a:t>
            </a:r>
            <a:r>
              <a:rPr lang="en-US" sz="2800" dirty="0" err="1"/>
              <a:t>xy</a:t>
            </a:r>
            <a:r>
              <a:rPr lang="en-US" sz="2800" dirty="0"/>
              <a:t> – </a:t>
            </a:r>
            <a:r>
              <a:rPr lang="en-US" sz="2800" i="0" dirty="0"/>
              <a:t>1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C15D5-E009-73CF-7738-828A7A5B8944}"/>
              </a:ext>
            </a:extLst>
          </p:cNvPr>
          <p:cNvSpPr txBox="1"/>
          <p:nvPr/>
        </p:nvSpPr>
        <p:spPr>
          <a:xfrm>
            <a:off x="1741348" y="4788240"/>
            <a:ext cx="62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A = 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(-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i="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i="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i="0" dirty="0">
                <a:solidFill>
                  <a:srgbClr val="000000"/>
                </a:solidFill>
              </a:rPr>
              <a:t>1)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5F7B8-4669-953B-F47B-4381BF9BAD34}"/>
              </a:ext>
            </a:extLst>
          </p:cNvPr>
          <p:cNvSpPr txBox="1"/>
          <p:nvPr/>
        </p:nvSpPr>
        <p:spPr>
          <a:xfrm>
            <a:off x="1741349" y="5399503"/>
            <a:ext cx="537065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Vậy đa thức đa cho có 6 hạng tử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316CD-6ACC-E6A4-9345-4E8A76B2E6F2}"/>
              </a:ext>
            </a:extLst>
          </p:cNvPr>
          <p:cNvSpPr txBox="1"/>
          <p:nvPr/>
        </p:nvSpPr>
        <p:spPr>
          <a:xfrm>
            <a:off x="7051498" y="5443602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i="0" dirty="0">
                <a:solidFill>
                  <a:srgbClr val="000000"/>
                </a:solidFill>
              </a:rPr>
              <a:t>-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; -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; -</a:t>
            </a:r>
            <a:r>
              <a:rPr lang="en-US" sz="2800" i="0" dirty="0">
                <a:solidFill>
                  <a:srgbClr val="000000"/>
                </a:solidFill>
              </a:rPr>
              <a:t>1.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196D97-9905-75D5-BED6-30A10007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529" y="3071920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3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8" grpId="0"/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789;p66">
            <a:extLst>
              <a:ext uri="{FF2B5EF4-FFF2-40B4-BE49-F238E27FC236}">
                <a16:creationId xmlns:a16="http://schemas.microsoft.com/office/drawing/2014/main" id="{FADB1D6C-870F-97A4-5C95-512B6B5031AF}"/>
              </a:ext>
            </a:extLst>
          </p:cNvPr>
          <p:cNvGrpSpPr/>
          <p:nvPr/>
        </p:nvGrpSpPr>
        <p:grpSpPr>
          <a:xfrm>
            <a:off x="1396250" y="3336581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8912DEF2-13FE-55B4-B8EF-69FE45ABCB9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1;p66">
              <a:extLst>
                <a:ext uri="{FF2B5EF4-FFF2-40B4-BE49-F238E27FC236}">
                  <a16:creationId xmlns:a16="http://schemas.microsoft.com/office/drawing/2014/main" id="{6B971750-0525-4BED-28DF-55BDA44EF6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2;p66">
              <a:extLst>
                <a:ext uri="{FF2B5EF4-FFF2-40B4-BE49-F238E27FC236}">
                  <a16:creationId xmlns:a16="http://schemas.microsoft.com/office/drawing/2014/main" id="{5302DB2C-D5EB-7CDD-FE65-6BF6BD49235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3;p66">
              <a:extLst>
                <a:ext uri="{FF2B5EF4-FFF2-40B4-BE49-F238E27FC236}">
                  <a16:creationId xmlns:a16="http://schemas.microsoft.com/office/drawing/2014/main" id="{97E1BFE3-8389-0F30-9DDF-3258CE05F00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4;p66">
              <a:extLst>
                <a:ext uri="{FF2B5EF4-FFF2-40B4-BE49-F238E27FC236}">
                  <a16:creationId xmlns:a16="http://schemas.microsoft.com/office/drawing/2014/main" id="{86239913-FD99-38FC-6B4E-5AD3AC07093A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5;p66">
              <a:extLst>
                <a:ext uri="{FF2B5EF4-FFF2-40B4-BE49-F238E27FC236}">
                  <a16:creationId xmlns:a16="http://schemas.microsoft.com/office/drawing/2014/main" id="{1B2B2D03-EB82-B182-D858-08324E17162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6;p66">
              <a:extLst>
                <a:ext uri="{FF2B5EF4-FFF2-40B4-BE49-F238E27FC236}">
                  <a16:creationId xmlns:a16="http://schemas.microsoft.com/office/drawing/2014/main" id="{28DB7D97-1E1D-7601-E4D6-4A097063AC1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7;p66">
              <a:extLst>
                <a:ext uri="{FF2B5EF4-FFF2-40B4-BE49-F238E27FC236}">
                  <a16:creationId xmlns:a16="http://schemas.microsoft.com/office/drawing/2014/main" id="{D772BD6F-24B2-8497-283A-4025D8CF65C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98;p66">
              <a:extLst>
                <a:ext uri="{FF2B5EF4-FFF2-40B4-BE49-F238E27FC236}">
                  <a16:creationId xmlns:a16="http://schemas.microsoft.com/office/drawing/2014/main" id="{C1007B2A-B5BE-988F-C818-3DB863A64BA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99;p66">
              <a:extLst>
                <a:ext uri="{FF2B5EF4-FFF2-40B4-BE49-F238E27FC236}">
                  <a16:creationId xmlns:a16="http://schemas.microsoft.com/office/drawing/2014/main" id="{21B36530-D94E-0154-A357-AE31D390363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00;p66">
              <a:extLst>
                <a:ext uri="{FF2B5EF4-FFF2-40B4-BE49-F238E27FC236}">
                  <a16:creationId xmlns:a16="http://schemas.microsoft.com/office/drawing/2014/main" id="{72E22D11-045B-0A39-FCA8-A4922CA21C2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01;p66">
              <a:extLst>
                <a:ext uri="{FF2B5EF4-FFF2-40B4-BE49-F238E27FC236}">
                  <a16:creationId xmlns:a16="http://schemas.microsoft.com/office/drawing/2014/main" id="{EA99B278-E984-E51D-EF61-0AB4F4F86E5C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B0F76F-036C-74A3-E0B3-96D0B6F05A02}"/>
              </a:ext>
            </a:extLst>
          </p:cNvPr>
          <p:cNvSpPr txBox="1"/>
          <p:nvPr/>
        </p:nvSpPr>
        <p:spPr>
          <a:xfrm>
            <a:off x="1727968" y="3190834"/>
            <a:ext cx="9371348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?2.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Chỉ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ra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C1235-7128-7466-A0B4-3A8320D1EFCB}"/>
              </a:ext>
            </a:extLst>
          </p:cNvPr>
          <p:cNvGrpSpPr/>
          <p:nvPr/>
        </p:nvGrpSpPr>
        <p:grpSpPr>
          <a:xfrm>
            <a:off x="2165388" y="4589183"/>
            <a:ext cx="1435649" cy="747632"/>
            <a:chOff x="2368654" y="3709817"/>
            <a:chExt cx="1435649" cy="7476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588E42F-2355-5FCD-80A2-B78C3238CEC0}"/>
                </a:ext>
              </a:extLst>
            </p:cNvPr>
            <p:cNvSpPr/>
            <p:nvPr/>
          </p:nvSpPr>
          <p:spPr>
            <a:xfrm>
              <a:off x="2368654" y="3709817"/>
              <a:ext cx="1435649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C22CB-CB2D-5798-D50C-1F179663842D}"/>
                </a:ext>
              </a:extLst>
            </p:cNvPr>
            <p:cNvSpPr txBox="1"/>
            <p:nvPr/>
          </p:nvSpPr>
          <p:spPr>
            <a:xfrm>
              <a:off x="2445526" y="3857195"/>
              <a:ext cx="131335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Palatino Linotype" panose="02040502050505030304" pitchFamily="18" charset="0"/>
                </a:rPr>
                <a:t>3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baseline="30000" dirty="0" err="1">
                  <a:latin typeface="Palatino Linotype" panose="02040502050505030304" pitchFamily="18" charset="0"/>
                </a:rPr>
                <a:t>2</a:t>
              </a:r>
              <a:r>
                <a:rPr lang="en-US" sz="2600" i="1" dirty="0">
                  <a:latin typeface="Palatino Linotype" panose="02040502050505030304" pitchFamily="18" charset="0"/>
                </a:rPr>
                <a:t> – </a:t>
              </a:r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  <a:r>
                <a:rPr lang="en-US" sz="2600" i="1" dirty="0">
                  <a:latin typeface="Palatino Linotype" panose="02040502050505030304" pitchFamily="18" charset="0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284DAB-FDAB-0249-5410-575C918B8D96}"/>
              </a:ext>
            </a:extLst>
          </p:cNvPr>
          <p:cNvGrpSpPr/>
          <p:nvPr/>
        </p:nvGrpSpPr>
        <p:grpSpPr>
          <a:xfrm>
            <a:off x="4354213" y="4543918"/>
            <a:ext cx="1168801" cy="813958"/>
            <a:chOff x="3973439" y="4095548"/>
            <a:chExt cx="1168801" cy="81395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9F51D03-8B26-9385-8BCC-5B721411D660}"/>
                </a:ext>
              </a:extLst>
            </p:cNvPr>
            <p:cNvSpPr/>
            <p:nvPr/>
          </p:nvSpPr>
          <p:spPr>
            <a:xfrm>
              <a:off x="3973439" y="4147384"/>
              <a:ext cx="1168801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2B4E0E-D302-6C04-A0DB-48068ECCE653}"/>
                </a:ext>
              </a:extLst>
            </p:cNvPr>
            <p:cNvSpPr txBox="1"/>
            <p:nvPr/>
          </p:nvSpPr>
          <p:spPr>
            <a:xfrm>
              <a:off x="4079611" y="4288281"/>
              <a:ext cx="64697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EE5CEE-FB71-2763-A16D-4489CE4B85E7}"/>
                </a:ext>
              </a:extLst>
            </p:cNvPr>
            <p:cNvSpPr txBox="1"/>
            <p:nvPr/>
          </p:nvSpPr>
          <p:spPr>
            <a:xfrm>
              <a:off x="4640190" y="4095548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9487CF5-6A0F-E9F8-1AC6-D25FECB6019E}"/>
                </a:ext>
              </a:extLst>
            </p:cNvPr>
            <p:cNvSpPr txBox="1"/>
            <p:nvPr/>
          </p:nvSpPr>
          <p:spPr>
            <a:xfrm>
              <a:off x="4639919" y="4417063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8039FE-041A-3F62-1692-4AFA522E9237}"/>
                </a:ext>
              </a:extLst>
            </p:cNvPr>
            <p:cNvCxnSpPr>
              <a:cxnSpLocks/>
            </p:cNvCxnSpPr>
            <p:nvPr/>
          </p:nvCxnSpPr>
          <p:spPr>
            <a:xfrm>
              <a:off x="4666190" y="4536883"/>
              <a:ext cx="27879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0ECE699-0E80-3F1A-95F9-F9F146EC0A7B}"/>
              </a:ext>
            </a:extLst>
          </p:cNvPr>
          <p:cNvGrpSpPr/>
          <p:nvPr/>
        </p:nvGrpSpPr>
        <p:grpSpPr>
          <a:xfrm>
            <a:off x="8813672" y="4589183"/>
            <a:ext cx="1784306" cy="747632"/>
            <a:chOff x="9112436" y="4667816"/>
            <a:chExt cx="1784306" cy="74763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407A510-77AD-A702-5C75-8DEB609C477A}"/>
                </a:ext>
              </a:extLst>
            </p:cNvPr>
            <p:cNvSpPr/>
            <p:nvPr/>
          </p:nvSpPr>
          <p:spPr>
            <a:xfrm>
              <a:off x="9112436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D36DD2-5815-03A2-E3B9-663396D71F6C}"/>
                </a:ext>
              </a:extLst>
            </p:cNvPr>
            <p:cNvSpPr txBox="1"/>
            <p:nvPr/>
          </p:nvSpPr>
          <p:spPr>
            <a:xfrm>
              <a:off x="9189549" y="4815194"/>
              <a:ext cx="167662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dirty="0">
                  <a:latin typeface="Palatino Linotype" panose="02040502050505030304" pitchFamily="18" charset="0"/>
                </a:rPr>
                <a:t> + y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C8ACE0F-8568-1C04-673C-169D510646A8}"/>
                </a:ext>
              </a:extLst>
            </p:cNvPr>
            <p:cNvGrpSpPr/>
            <p:nvPr/>
          </p:nvGrpSpPr>
          <p:grpSpPr>
            <a:xfrm>
              <a:off x="9824325" y="4877989"/>
              <a:ext cx="450988" cy="366852"/>
              <a:chOff x="7463812" y="4717065"/>
              <a:chExt cx="254352" cy="24791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F1EEAC2-0252-709A-90B5-C4F11EC09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9666" y="4720283"/>
                <a:ext cx="20849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DE2FC26-9455-1009-7D88-40F131666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7065"/>
                <a:ext cx="20505" cy="2454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69686FA-C491-A950-6CDB-F3E986123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3812" y="4890086"/>
                <a:ext cx="27293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A36C637-B7C1-D8C7-4B92-8C6C00EDCB04}"/>
              </a:ext>
            </a:extLst>
          </p:cNvPr>
          <p:cNvGrpSpPr/>
          <p:nvPr/>
        </p:nvGrpSpPr>
        <p:grpSpPr>
          <a:xfrm>
            <a:off x="6276190" y="4589183"/>
            <a:ext cx="1784306" cy="747632"/>
            <a:chOff x="6315755" y="4667816"/>
            <a:chExt cx="1784306" cy="747632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6090F80-C947-B368-804B-9582149560EA}"/>
                </a:ext>
              </a:extLst>
            </p:cNvPr>
            <p:cNvSpPr/>
            <p:nvPr/>
          </p:nvSpPr>
          <p:spPr>
            <a:xfrm>
              <a:off x="6315755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49FD8D-7C34-4399-E09C-B11F8A3FCBD8}"/>
                </a:ext>
              </a:extLst>
            </p:cNvPr>
            <p:cNvSpPr txBox="1"/>
            <p:nvPr/>
          </p:nvSpPr>
          <p:spPr>
            <a:xfrm>
              <a:off x="6555237" y="4839341"/>
              <a:ext cx="146583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2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dirty="0">
                  <a:latin typeface="Palatino Linotype" panose="02040502050505030304" pitchFamily="18" charset="0"/>
                </a:rPr>
                <a:t>3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y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672A38D-8CE2-6137-5EE1-3456331AE23F}"/>
                </a:ext>
              </a:extLst>
            </p:cNvPr>
            <p:cNvGrpSpPr/>
            <p:nvPr/>
          </p:nvGrpSpPr>
          <p:grpSpPr>
            <a:xfrm>
              <a:off x="6514326" y="4873498"/>
              <a:ext cx="336640" cy="327601"/>
              <a:chOff x="7421683" y="4714685"/>
              <a:chExt cx="524223" cy="250299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D961887-F4AA-048B-6F0E-79CBEF1216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4CBF0B1-70A5-6DFF-4867-347E967DBD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0E45C2B-53E3-9D23-DE51-8802DAC78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1683" y="4887628"/>
                <a:ext cx="69422" cy="773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9FA02AD-6B21-F8EE-66AC-A8A6B0CA8F48}"/>
                </a:ext>
              </a:extLst>
            </p:cNvPr>
            <p:cNvGrpSpPr/>
            <p:nvPr/>
          </p:nvGrpSpPr>
          <p:grpSpPr>
            <a:xfrm>
              <a:off x="7383993" y="4870280"/>
              <a:ext cx="335700" cy="327601"/>
              <a:chOff x="7423147" y="4714685"/>
              <a:chExt cx="522759" cy="250299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496FD93-67B3-4366-BEDD-B80B42924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BA4F04F-4546-C9CA-2D66-F1982D815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D1F718-4FDF-5C8D-4362-6C143721C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3147" y="4890086"/>
                <a:ext cx="67959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6" name="Graphic 185">
            <a:extLst>
              <a:ext uri="{FF2B5EF4-FFF2-40B4-BE49-F238E27FC236}">
                <a16:creationId xmlns:a16="http://schemas.microsoft.com/office/drawing/2014/main" id="{52DACE2A-7A7D-F363-9225-240A2ABBE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529" y="3071920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789;p66">
            <a:extLst>
              <a:ext uri="{FF2B5EF4-FFF2-40B4-BE49-F238E27FC236}">
                <a16:creationId xmlns:a16="http://schemas.microsoft.com/office/drawing/2014/main" id="{FADB1D6C-870F-97A4-5C95-512B6B5031AF}"/>
              </a:ext>
            </a:extLst>
          </p:cNvPr>
          <p:cNvGrpSpPr/>
          <p:nvPr/>
        </p:nvGrpSpPr>
        <p:grpSpPr>
          <a:xfrm>
            <a:off x="1396250" y="3336581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8912DEF2-13FE-55B4-B8EF-69FE45ABCB9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1;p66">
              <a:extLst>
                <a:ext uri="{FF2B5EF4-FFF2-40B4-BE49-F238E27FC236}">
                  <a16:creationId xmlns:a16="http://schemas.microsoft.com/office/drawing/2014/main" id="{6B971750-0525-4BED-28DF-55BDA44EF6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2;p66">
              <a:extLst>
                <a:ext uri="{FF2B5EF4-FFF2-40B4-BE49-F238E27FC236}">
                  <a16:creationId xmlns:a16="http://schemas.microsoft.com/office/drawing/2014/main" id="{5302DB2C-D5EB-7CDD-FE65-6BF6BD49235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3;p66">
              <a:extLst>
                <a:ext uri="{FF2B5EF4-FFF2-40B4-BE49-F238E27FC236}">
                  <a16:creationId xmlns:a16="http://schemas.microsoft.com/office/drawing/2014/main" id="{97E1BFE3-8389-0F30-9DDF-3258CE05F00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4;p66">
              <a:extLst>
                <a:ext uri="{FF2B5EF4-FFF2-40B4-BE49-F238E27FC236}">
                  <a16:creationId xmlns:a16="http://schemas.microsoft.com/office/drawing/2014/main" id="{86239913-FD99-38FC-6B4E-5AD3AC07093A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5;p66">
              <a:extLst>
                <a:ext uri="{FF2B5EF4-FFF2-40B4-BE49-F238E27FC236}">
                  <a16:creationId xmlns:a16="http://schemas.microsoft.com/office/drawing/2014/main" id="{1B2B2D03-EB82-B182-D858-08324E17162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6;p66">
              <a:extLst>
                <a:ext uri="{FF2B5EF4-FFF2-40B4-BE49-F238E27FC236}">
                  <a16:creationId xmlns:a16="http://schemas.microsoft.com/office/drawing/2014/main" id="{28DB7D97-1E1D-7601-E4D6-4A097063AC1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7;p66">
              <a:extLst>
                <a:ext uri="{FF2B5EF4-FFF2-40B4-BE49-F238E27FC236}">
                  <a16:creationId xmlns:a16="http://schemas.microsoft.com/office/drawing/2014/main" id="{D772BD6F-24B2-8497-283A-4025D8CF65C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98;p66">
              <a:extLst>
                <a:ext uri="{FF2B5EF4-FFF2-40B4-BE49-F238E27FC236}">
                  <a16:creationId xmlns:a16="http://schemas.microsoft.com/office/drawing/2014/main" id="{C1007B2A-B5BE-988F-C818-3DB863A64BA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99;p66">
              <a:extLst>
                <a:ext uri="{FF2B5EF4-FFF2-40B4-BE49-F238E27FC236}">
                  <a16:creationId xmlns:a16="http://schemas.microsoft.com/office/drawing/2014/main" id="{21B36530-D94E-0154-A357-AE31D390363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00;p66">
              <a:extLst>
                <a:ext uri="{FF2B5EF4-FFF2-40B4-BE49-F238E27FC236}">
                  <a16:creationId xmlns:a16="http://schemas.microsoft.com/office/drawing/2014/main" id="{72E22D11-045B-0A39-FCA8-A4922CA21C2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01;p66">
              <a:extLst>
                <a:ext uri="{FF2B5EF4-FFF2-40B4-BE49-F238E27FC236}">
                  <a16:creationId xmlns:a16="http://schemas.microsoft.com/office/drawing/2014/main" id="{EA99B278-E984-E51D-EF61-0AB4F4F86E5C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B0F76F-036C-74A3-E0B3-96D0B6F05A02}"/>
              </a:ext>
            </a:extLst>
          </p:cNvPr>
          <p:cNvSpPr txBox="1"/>
          <p:nvPr/>
        </p:nvSpPr>
        <p:spPr>
          <a:xfrm>
            <a:off x="1754962" y="3202072"/>
            <a:ext cx="9371348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?2.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Chỉ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ra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C1235-7128-7466-A0B4-3A8320D1EFCB}"/>
              </a:ext>
            </a:extLst>
          </p:cNvPr>
          <p:cNvGrpSpPr/>
          <p:nvPr/>
        </p:nvGrpSpPr>
        <p:grpSpPr>
          <a:xfrm>
            <a:off x="2165388" y="4589183"/>
            <a:ext cx="1435649" cy="747632"/>
            <a:chOff x="2368654" y="3709817"/>
            <a:chExt cx="1435649" cy="7476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588E42F-2355-5FCD-80A2-B78C3238CEC0}"/>
                </a:ext>
              </a:extLst>
            </p:cNvPr>
            <p:cNvSpPr/>
            <p:nvPr/>
          </p:nvSpPr>
          <p:spPr>
            <a:xfrm>
              <a:off x="2368654" y="3709817"/>
              <a:ext cx="1435649" cy="747632"/>
            </a:xfrm>
            <a:prstGeom prst="roundRect">
              <a:avLst>
                <a:gd name="adj" fmla="val 9723"/>
              </a:avLst>
            </a:prstGeom>
            <a:solidFill>
              <a:srgbClr val="00B050">
                <a:alpha val="4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C22CB-CB2D-5798-D50C-1F179663842D}"/>
                </a:ext>
              </a:extLst>
            </p:cNvPr>
            <p:cNvSpPr txBox="1"/>
            <p:nvPr/>
          </p:nvSpPr>
          <p:spPr>
            <a:xfrm>
              <a:off x="2445526" y="3857195"/>
              <a:ext cx="131335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Palatino Linotype" panose="02040502050505030304" pitchFamily="18" charset="0"/>
                </a:rPr>
                <a:t>3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baseline="30000" dirty="0" err="1">
                  <a:latin typeface="Palatino Linotype" panose="02040502050505030304" pitchFamily="18" charset="0"/>
                </a:rPr>
                <a:t>2</a:t>
              </a:r>
              <a:r>
                <a:rPr lang="en-US" sz="2600" i="1" dirty="0">
                  <a:latin typeface="Palatino Linotype" panose="02040502050505030304" pitchFamily="18" charset="0"/>
                </a:rPr>
                <a:t> – </a:t>
              </a:r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  <a:r>
                <a:rPr lang="en-US" sz="2600" i="1" dirty="0">
                  <a:latin typeface="Palatino Linotype" panose="02040502050505030304" pitchFamily="18" charset="0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284DAB-FDAB-0249-5410-575C918B8D96}"/>
              </a:ext>
            </a:extLst>
          </p:cNvPr>
          <p:cNvGrpSpPr/>
          <p:nvPr/>
        </p:nvGrpSpPr>
        <p:grpSpPr>
          <a:xfrm>
            <a:off x="4354213" y="4543918"/>
            <a:ext cx="1168801" cy="813958"/>
            <a:chOff x="3973439" y="4095548"/>
            <a:chExt cx="1168801" cy="81395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9F51D03-8B26-9385-8BCC-5B721411D660}"/>
                </a:ext>
              </a:extLst>
            </p:cNvPr>
            <p:cNvSpPr/>
            <p:nvPr/>
          </p:nvSpPr>
          <p:spPr>
            <a:xfrm>
              <a:off x="3973439" y="4147384"/>
              <a:ext cx="1168801" cy="747632"/>
            </a:xfrm>
            <a:prstGeom prst="roundRect">
              <a:avLst>
                <a:gd name="adj" fmla="val 972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2B4E0E-D302-6C04-A0DB-48068ECCE653}"/>
                </a:ext>
              </a:extLst>
            </p:cNvPr>
            <p:cNvSpPr txBox="1"/>
            <p:nvPr/>
          </p:nvSpPr>
          <p:spPr>
            <a:xfrm>
              <a:off x="4079611" y="4288281"/>
              <a:ext cx="64697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EE5CEE-FB71-2763-A16D-4489CE4B85E7}"/>
                </a:ext>
              </a:extLst>
            </p:cNvPr>
            <p:cNvSpPr txBox="1"/>
            <p:nvPr/>
          </p:nvSpPr>
          <p:spPr>
            <a:xfrm>
              <a:off x="4640190" y="4095548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9487CF5-6A0F-E9F8-1AC6-D25FECB6019E}"/>
                </a:ext>
              </a:extLst>
            </p:cNvPr>
            <p:cNvSpPr txBox="1"/>
            <p:nvPr/>
          </p:nvSpPr>
          <p:spPr>
            <a:xfrm>
              <a:off x="4639919" y="4417063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8039FE-041A-3F62-1692-4AFA522E9237}"/>
                </a:ext>
              </a:extLst>
            </p:cNvPr>
            <p:cNvCxnSpPr>
              <a:cxnSpLocks/>
            </p:cNvCxnSpPr>
            <p:nvPr/>
          </p:nvCxnSpPr>
          <p:spPr>
            <a:xfrm>
              <a:off x="4666190" y="4536883"/>
              <a:ext cx="27879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0ECE699-0E80-3F1A-95F9-F9F146EC0A7B}"/>
              </a:ext>
            </a:extLst>
          </p:cNvPr>
          <p:cNvGrpSpPr/>
          <p:nvPr/>
        </p:nvGrpSpPr>
        <p:grpSpPr>
          <a:xfrm>
            <a:off x="8813672" y="4589183"/>
            <a:ext cx="1784306" cy="747632"/>
            <a:chOff x="9112436" y="4667816"/>
            <a:chExt cx="1784306" cy="74763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407A510-77AD-A702-5C75-8DEB609C477A}"/>
                </a:ext>
              </a:extLst>
            </p:cNvPr>
            <p:cNvSpPr/>
            <p:nvPr/>
          </p:nvSpPr>
          <p:spPr>
            <a:xfrm>
              <a:off x="9112436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D36DD2-5815-03A2-E3B9-663396D71F6C}"/>
                </a:ext>
              </a:extLst>
            </p:cNvPr>
            <p:cNvSpPr txBox="1"/>
            <p:nvPr/>
          </p:nvSpPr>
          <p:spPr>
            <a:xfrm>
              <a:off x="9189549" y="4815194"/>
              <a:ext cx="167662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dirty="0">
                  <a:latin typeface="Palatino Linotype" panose="02040502050505030304" pitchFamily="18" charset="0"/>
                </a:rPr>
                <a:t> + y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C8ACE0F-8568-1C04-673C-169D510646A8}"/>
                </a:ext>
              </a:extLst>
            </p:cNvPr>
            <p:cNvGrpSpPr/>
            <p:nvPr/>
          </p:nvGrpSpPr>
          <p:grpSpPr>
            <a:xfrm>
              <a:off x="9824325" y="4877989"/>
              <a:ext cx="450988" cy="366852"/>
              <a:chOff x="7463812" y="4717065"/>
              <a:chExt cx="254352" cy="24791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F1EEAC2-0252-709A-90B5-C4F11EC09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9666" y="4720283"/>
                <a:ext cx="20849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DE2FC26-9455-1009-7D88-40F131666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7065"/>
                <a:ext cx="20505" cy="2454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69686FA-C491-A950-6CDB-F3E986123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3812" y="4890086"/>
                <a:ext cx="27293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A36C637-B7C1-D8C7-4B92-8C6C00EDCB04}"/>
              </a:ext>
            </a:extLst>
          </p:cNvPr>
          <p:cNvGrpSpPr/>
          <p:nvPr/>
        </p:nvGrpSpPr>
        <p:grpSpPr>
          <a:xfrm>
            <a:off x="6276190" y="4589183"/>
            <a:ext cx="1784306" cy="747632"/>
            <a:chOff x="6315755" y="4667816"/>
            <a:chExt cx="1784306" cy="747632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6090F80-C947-B368-804B-9582149560EA}"/>
                </a:ext>
              </a:extLst>
            </p:cNvPr>
            <p:cNvSpPr/>
            <p:nvPr/>
          </p:nvSpPr>
          <p:spPr>
            <a:xfrm>
              <a:off x="6315755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rgbClr val="00B050">
                <a:alpha val="4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49FD8D-7C34-4399-E09C-B11F8A3FCBD8}"/>
                </a:ext>
              </a:extLst>
            </p:cNvPr>
            <p:cNvSpPr txBox="1"/>
            <p:nvPr/>
          </p:nvSpPr>
          <p:spPr>
            <a:xfrm>
              <a:off x="6555237" y="4839341"/>
              <a:ext cx="146583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2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dirty="0">
                  <a:latin typeface="Palatino Linotype" panose="02040502050505030304" pitchFamily="18" charset="0"/>
                </a:rPr>
                <a:t>3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y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672A38D-8CE2-6137-5EE1-3456331AE23F}"/>
                </a:ext>
              </a:extLst>
            </p:cNvPr>
            <p:cNvGrpSpPr/>
            <p:nvPr/>
          </p:nvGrpSpPr>
          <p:grpSpPr>
            <a:xfrm>
              <a:off x="6514326" y="4873498"/>
              <a:ext cx="336640" cy="327601"/>
              <a:chOff x="7421683" y="4714685"/>
              <a:chExt cx="524223" cy="250299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D961887-F4AA-048B-6F0E-79CBEF1216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4CBF0B1-70A5-6DFF-4867-347E967DBD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0E45C2B-53E3-9D23-DE51-8802DAC78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1683" y="4887628"/>
                <a:ext cx="69422" cy="773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9FA02AD-6B21-F8EE-66AC-A8A6B0CA8F48}"/>
                </a:ext>
              </a:extLst>
            </p:cNvPr>
            <p:cNvGrpSpPr/>
            <p:nvPr/>
          </p:nvGrpSpPr>
          <p:grpSpPr>
            <a:xfrm>
              <a:off x="7383993" y="4870280"/>
              <a:ext cx="335700" cy="327601"/>
              <a:chOff x="7423147" y="4714685"/>
              <a:chExt cx="522759" cy="250299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496FD93-67B3-4366-BEDD-B80B42924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BA4F04F-4546-C9CA-2D66-F1982D815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D1F718-4FDF-5C8D-4362-6C143721C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3147" y="4890086"/>
                <a:ext cx="67959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71C384-DB59-8A6A-F8D6-9038CB96590E}"/>
              </a:ext>
            </a:extLst>
          </p:cNvPr>
          <p:cNvSpPr txBox="1"/>
          <p:nvPr/>
        </p:nvSpPr>
        <p:spPr>
          <a:xfrm>
            <a:off x="2915650" y="5739802"/>
            <a:ext cx="68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3xy</a:t>
            </a:r>
            <a:r>
              <a:rPr lang="en-US" sz="20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F4AF8-28DE-DD2C-847B-7568763051E2}"/>
              </a:ext>
            </a:extLst>
          </p:cNvPr>
          <p:cNvSpPr txBox="1"/>
          <p:nvPr/>
        </p:nvSpPr>
        <p:spPr>
          <a:xfrm>
            <a:off x="2915650" y="6180578"/>
            <a:ext cx="68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(-1)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20311E6-2814-7701-567D-0C0F3305D681}"/>
              </a:ext>
            </a:extLst>
          </p:cNvPr>
          <p:cNvSpPr/>
          <p:nvPr/>
        </p:nvSpPr>
        <p:spPr>
          <a:xfrm>
            <a:off x="2834972" y="5827006"/>
            <a:ext cx="97392" cy="680767"/>
          </a:xfrm>
          <a:prstGeom prst="leftBrace">
            <a:avLst>
              <a:gd name="adj1" fmla="val 95901"/>
              <a:gd name="adj2" fmla="val 50000"/>
            </a:avLst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CFB176-6BBD-6259-AE00-55057A732676}"/>
              </a:ext>
            </a:extLst>
          </p:cNvPr>
          <p:cNvCxnSpPr>
            <a:cxnSpLocks/>
          </p:cNvCxnSpPr>
          <p:nvPr/>
        </p:nvCxnSpPr>
        <p:spPr>
          <a:xfrm>
            <a:off x="2599131" y="5350518"/>
            <a:ext cx="0" cy="819252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4A969F-A6D7-DF22-704E-76418344843A}"/>
              </a:ext>
            </a:extLst>
          </p:cNvPr>
          <p:cNvCxnSpPr>
            <a:cxnSpLocks/>
          </p:cNvCxnSpPr>
          <p:nvPr/>
        </p:nvCxnSpPr>
        <p:spPr>
          <a:xfrm flipH="1">
            <a:off x="2594370" y="6169771"/>
            <a:ext cx="195863" cy="0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1A665E5-3B3D-6F4F-F081-BD71834EF359}"/>
              </a:ext>
            </a:extLst>
          </p:cNvPr>
          <p:cNvCxnSpPr>
            <a:cxnSpLocks/>
          </p:cNvCxnSpPr>
          <p:nvPr/>
        </p:nvCxnSpPr>
        <p:spPr>
          <a:xfrm>
            <a:off x="6748837" y="5229004"/>
            <a:ext cx="0" cy="418533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EA49272-C3D5-6E37-EF01-D55DF9C127E0}"/>
              </a:ext>
            </a:extLst>
          </p:cNvPr>
          <p:cNvCxnSpPr>
            <a:cxnSpLocks/>
          </p:cNvCxnSpPr>
          <p:nvPr/>
        </p:nvCxnSpPr>
        <p:spPr>
          <a:xfrm>
            <a:off x="7553500" y="5238057"/>
            <a:ext cx="0" cy="418533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7DAD33AF-B2EA-A3C9-52B9-8D24BE06FD44}"/>
              </a:ext>
            </a:extLst>
          </p:cNvPr>
          <p:cNvSpPr txBox="1"/>
          <p:nvPr/>
        </p:nvSpPr>
        <p:spPr>
          <a:xfrm>
            <a:off x="6532705" y="5624239"/>
            <a:ext cx="1360106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Hạng tử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80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2E506D5D-B063-4FA3-B583-2D97C19E6E31}"/>
              </a:ext>
            </a:extLst>
          </p:cNvPr>
          <p:cNvSpPr/>
          <p:nvPr/>
        </p:nvSpPr>
        <p:spPr>
          <a:xfrm>
            <a:off x="4223731" y="3888412"/>
            <a:ext cx="1223938" cy="225574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41B5C-10A4-4C50-AD78-99F39CE310E9}"/>
              </a:ext>
            </a:extLst>
          </p:cNvPr>
          <p:cNvSpPr/>
          <p:nvPr/>
        </p:nvSpPr>
        <p:spPr>
          <a:xfrm>
            <a:off x="1681575" y="3888412"/>
            <a:ext cx="2531351" cy="22557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A666BCA-62D9-420F-8019-B672134436AC}"/>
              </a:ext>
            </a:extLst>
          </p:cNvPr>
          <p:cNvSpPr/>
          <p:nvPr/>
        </p:nvSpPr>
        <p:spPr>
          <a:xfrm>
            <a:off x="5916262" y="3882476"/>
            <a:ext cx="3948277" cy="225082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8114BC05-8D16-45D3-87A9-E51748C1D647}"/>
              </a:ext>
            </a:extLst>
          </p:cNvPr>
          <p:cNvGrpSpPr/>
          <p:nvPr/>
        </p:nvGrpSpPr>
        <p:grpSpPr>
          <a:xfrm>
            <a:off x="466128" y="1769874"/>
            <a:ext cx="298665" cy="292876"/>
            <a:chOff x="1610311" y="3382885"/>
            <a:chExt cx="338903" cy="332334"/>
          </a:xfrm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CE84D42F-F5E6-4258-BD2D-43C0784E13C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43642FE7-775B-40BA-A05C-BFE39732BC4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9F1D7DC7-174F-4AD0-A4CC-185116C1D1E2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79C8A82-8329-417A-A24D-1F0BACBDF4F4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1BDDF0CA-40D1-42A3-96FA-D6A768727FA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11F0FB67-3246-49B4-A9D9-AE2282DDA36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491BC47B-EA0F-448C-B35D-962F3551DA3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C76AC1C4-E3A3-4255-9119-FC8B44CACE1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2015FF06-C491-4101-9E5E-AD18076E6755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54F0E1EE-A160-4893-AF44-F3EB3BE18FBC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37D324CA-C13A-4C84-B83B-B9249B30D78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801;p66">
              <a:extLst>
                <a:ext uri="{FF2B5EF4-FFF2-40B4-BE49-F238E27FC236}">
                  <a16:creationId xmlns:a16="http://schemas.microsoft.com/office/drawing/2014/main" id="{F5EF9934-E4B3-4DB4-8C38-CF7DAF8C5019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BA37E91-23F7-4137-B51F-B3248268C980}"/>
              </a:ext>
            </a:extLst>
          </p:cNvPr>
          <p:cNvSpPr txBox="1"/>
          <p:nvPr/>
        </p:nvSpPr>
        <p:spPr>
          <a:xfrm>
            <a:off x="770105" y="1619276"/>
            <a:ext cx="11025541" cy="165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quyển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x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Viết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thị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3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10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quyển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gồm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12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chiếc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BA4C8-331B-46B5-B5FC-2E8DC1C1C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9" b="93315" l="8123" r="92857">
                        <a14:foregroundMark x1="19468" y1="82869" x2="19468" y2="82869"/>
                        <a14:foregroundMark x1="78711" y1="23816" x2="78711" y2="23816"/>
                        <a14:foregroundMark x1="88936" y1="12953" x2="88936" y2="12953"/>
                        <a14:foregroundMark x1="92997" y1="11003" x2="92997" y2="11003"/>
                        <a14:foregroundMark x1="8123" y1="93315" x2="8123" y2="9331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3" t="6903" r="4277" b="5133"/>
          <a:stretch/>
        </p:blipFill>
        <p:spPr bwMode="auto">
          <a:xfrm>
            <a:off x="2028894" y="4092946"/>
            <a:ext cx="709909" cy="7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1A4E45-47E3-44CC-A4CE-2968D17D5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7912" r="18239" b="9905"/>
          <a:stretch/>
        </p:blipFill>
        <p:spPr bwMode="auto">
          <a:xfrm>
            <a:off x="1880316" y="5112773"/>
            <a:ext cx="709908" cy="9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D6774F-EA37-4095-82D5-006D9CBDFF83}"/>
              </a:ext>
            </a:extLst>
          </p:cNvPr>
          <p:cNvSpPr/>
          <p:nvPr/>
        </p:nvSpPr>
        <p:spPr>
          <a:xfrm>
            <a:off x="4272019" y="4269783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đồng</a:t>
            </a:r>
            <a:endParaRPr lang="en-US" sz="22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65C6F19-B015-46A3-BF56-52BE006C4749}"/>
              </a:ext>
            </a:extLst>
          </p:cNvPr>
          <p:cNvSpPr/>
          <p:nvPr/>
        </p:nvSpPr>
        <p:spPr>
          <a:xfrm>
            <a:off x="4278016" y="5381440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x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đồng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3E721-16F1-48B7-B4EA-30C88A6681B6}"/>
              </a:ext>
            </a:extLst>
          </p:cNvPr>
          <p:cNvSpPr/>
          <p:nvPr/>
        </p:nvSpPr>
        <p:spPr>
          <a:xfrm>
            <a:off x="1671382" y="3882476"/>
            <a:ext cx="3775238" cy="2250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E788BE-8D2A-417B-A610-8DAFA596D854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1671382" y="5007892"/>
            <a:ext cx="37752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B6B25F6-5964-4A88-90F5-FAF45A2ACBDE}"/>
              </a:ext>
            </a:extLst>
          </p:cNvPr>
          <p:cNvCxnSpPr>
            <a:cxnSpLocks/>
          </p:cNvCxnSpPr>
          <p:nvPr/>
        </p:nvCxnSpPr>
        <p:spPr>
          <a:xfrm>
            <a:off x="3444702" y="3882478"/>
            <a:ext cx="0" cy="225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156C118-3B89-4006-8D48-203EF139CBD7}"/>
              </a:ext>
            </a:extLst>
          </p:cNvPr>
          <p:cNvCxnSpPr>
            <a:cxnSpLocks/>
          </p:cNvCxnSpPr>
          <p:nvPr/>
        </p:nvCxnSpPr>
        <p:spPr>
          <a:xfrm>
            <a:off x="4216754" y="3882478"/>
            <a:ext cx="0" cy="225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8CEBE9D-3F73-4779-8591-63279701E5B8}"/>
                  </a:ext>
                </a:extLst>
              </p:cNvPr>
              <p:cNvSpPr/>
              <p:nvPr/>
            </p:nvSpPr>
            <p:spPr>
              <a:xfrm>
                <a:off x="2584852" y="4450926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2060"/>
                    </a:solidFill>
                    <a:latin typeface="Palatino Linotype" panose="02040502050505030304" pitchFamily="18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8CEBE9D-3F73-4779-8591-63279701E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52" y="4450926"/>
                <a:ext cx="670376" cy="369332"/>
              </a:xfrm>
              <a:prstGeom prst="rect">
                <a:avLst/>
              </a:prstGeom>
              <a:blipFill>
                <a:blip r:embed="rId7"/>
                <a:stretch>
                  <a:fillRect t="-8197" r="-36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5BE352F-618F-4029-AFD7-219481E8E0AE}"/>
                  </a:ext>
                </a:extLst>
              </p:cNvPr>
              <p:cNvSpPr/>
              <p:nvPr/>
            </p:nvSpPr>
            <p:spPr>
              <a:xfrm>
                <a:off x="2590224" y="5395609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2060"/>
                    </a:solidFill>
                    <a:latin typeface="Palatino Linotype" panose="020405020505050303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5BE352F-618F-4029-AFD7-219481E8E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24" y="5395609"/>
                <a:ext cx="670376" cy="369332"/>
              </a:xfrm>
              <a:prstGeom prst="rect">
                <a:avLst/>
              </a:prstGeom>
              <a:blipFill>
                <a:blip r:embed="rId8"/>
                <a:stretch>
                  <a:fillRect t="-8197" r="-2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5EFEB049-1A02-4D9E-894F-4727EC85901E}"/>
              </a:ext>
            </a:extLst>
          </p:cNvPr>
          <p:cNvSpPr/>
          <p:nvPr/>
        </p:nvSpPr>
        <p:spPr>
          <a:xfrm>
            <a:off x="3703255" y="4284119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endParaRPr lang="en-US" sz="22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81BC02D-0283-4511-99EE-D76807793719}"/>
              </a:ext>
            </a:extLst>
          </p:cNvPr>
          <p:cNvSpPr/>
          <p:nvPr/>
        </p:nvSpPr>
        <p:spPr>
          <a:xfrm>
            <a:off x="3721100" y="538871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>
                <a:solidFill>
                  <a:srgbClr val="002060"/>
                </a:solidFill>
                <a:latin typeface="Palatino Linotype" panose="02040502050505030304" pitchFamily="18" charset="0"/>
              </a:rPr>
              <a:t>3</a:t>
            </a:r>
            <a:endParaRPr lang="en-US" sz="22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E0F6CCC-37A3-4544-9D69-9F613FB9C403}"/>
              </a:ext>
            </a:extLst>
          </p:cNvPr>
          <p:cNvSpPr/>
          <p:nvPr/>
        </p:nvSpPr>
        <p:spPr>
          <a:xfrm>
            <a:off x="7336402" y="451985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3. 10. x</a:t>
            </a:r>
            <a:endParaRPr lang="en-US" sz="24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1CD90E-922E-4F56-ACB8-A463CAAF1DD9}"/>
              </a:ext>
            </a:extLst>
          </p:cNvPr>
          <p:cNvSpPr/>
          <p:nvPr/>
        </p:nvSpPr>
        <p:spPr>
          <a:xfrm>
            <a:off x="7336402" y="557147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2. 12. y</a:t>
            </a:r>
            <a:endParaRPr lang="en-US" sz="2400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C021BF1-0B9E-44D7-BCD1-F753A43D4814}"/>
              </a:ext>
            </a:extLst>
          </p:cNvPr>
          <p:cNvSpPr/>
          <p:nvPr/>
        </p:nvSpPr>
        <p:spPr>
          <a:xfrm>
            <a:off x="10189274" y="47770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2060"/>
                </a:solidFill>
                <a:latin typeface="Palatino Linotype" panose="02040502050505030304" pitchFamily="18" charset="0"/>
              </a:rPr>
              <a:t>30x + 24y</a:t>
            </a:r>
            <a:endParaRPr lang="en-US" sz="2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4C01814-3549-40F0-8FFC-E7D4EFAA6189}"/>
              </a:ext>
            </a:extLst>
          </p:cNvPr>
          <p:cNvSpPr txBox="1"/>
          <p:nvPr/>
        </p:nvSpPr>
        <p:spPr>
          <a:xfrm>
            <a:off x="6006389" y="3971540"/>
            <a:ext cx="366583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3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6506428-756D-4879-88CD-CA0044CF4260}"/>
              </a:ext>
            </a:extLst>
          </p:cNvPr>
          <p:cNvSpPr txBox="1"/>
          <p:nvPr/>
        </p:nvSpPr>
        <p:spPr>
          <a:xfrm>
            <a:off x="6006390" y="5101012"/>
            <a:ext cx="3948278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2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5E462D0-CF7F-4841-849B-A11433334E88}"/>
              </a:ext>
            </a:extLst>
          </p:cNvPr>
          <p:cNvSpPr/>
          <p:nvPr/>
        </p:nvSpPr>
        <p:spPr>
          <a:xfrm>
            <a:off x="9903857" y="4081851"/>
            <a:ext cx="225220" cy="1817269"/>
          </a:xfrm>
          <a:prstGeom prst="rightBrace">
            <a:avLst>
              <a:gd name="adj1" fmla="val 11233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2FE2F-903E-F951-2E65-35B9BA722DD1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D90CC26-106A-30B9-D6A4-8E51350A7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626" y="1593879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6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7" grpId="0" animBg="1"/>
      <p:bldP spid="172" grpId="0" animBg="1"/>
      <p:bldP spid="6" grpId="0"/>
      <p:bldP spid="156" grpId="0"/>
      <p:bldP spid="7" grpId="0" animBg="1"/>
      <p:bldP spid="160" grpId="0"/>
      <p:bldP spid="161" grpId="0"/>
      <p:bldP spid="162" grpId="0"/>
      <p:bldP spid="163" grpId="0"/>
      <p:bldP spid="167" grpId="0"/>
      <p:bldP spid="168" grpId="0"/>
      <p:bldP spid="169" grpId="0"/>
      <p:bldP spid="170" grpId="0"/>
      <p:bldP spid="171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</a:t>
            </a:r>
            <a:r>
              <a:rPr lang="en-US" sz="2400" b="1" dirty="0">
                <a:solidFill>
                  <a:schemeClr val="bg1"/>
                </a:solidFill>
                <a:latin typeface="#9Slide03 Comfortaa" panose="00000500000000000000" pitchFamily="2" charset="0"/>
              </a:rPr>
              <a:t>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?4.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631138" y="22695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2x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3xy +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+ 5xy;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891270" y="22695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F6F0A6-B0C0-4436-113F-BCF97A59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08" y="1302103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61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5" grpId="0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</a:t>
            </a:r>
            <a:r>
              <a:rPr lang="en-US" sz="2400" b="1" dirty="0">
                <a:solidFill>
                  <a:schemeClr val="bg1"/>
                </a:solidFill>
                <a:latin typeface="#9Slide03 Comfortaa" panose="00000500000000000000" pitchFamily="2" charset="0"/>
              </a:rPr>
              <a:t>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631138" y="22695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891270" y="22695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498600" y="2072854"/>
            <a:ext cx="4292600" cy="822746"/>
          </a:xfrm>
          <a:prstGeom prst="roundRect">
            <a:avLst>
              <a:gd name="adj" fmla="val 9678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4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358900" y="2314154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6680153" y="2319127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</a:t>
            </a:r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THỨC 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491438" y="25108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751570" y="25108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13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117436" y="3481443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1114595" y="5139790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249974" y="3678094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1186012" y="5331468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537606" y="1399588"/>
            <a:ext cx="10613542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789;p66">
            <a:extLst>
              <a:ext uri="{FF2B5EF4-FFF2-40B4-BE49-F238E27FC236}">
                <a16:creationId xmlns:a16="http://schemas.microsoft.com/office/drawing/2014/main" id="{823E9EA8-9C50-1B94-A09C-601B079C9ADB}"/>
              </a:ext>
            </a:extLst>
          </p:cNvPr>
          <p:cNvGrpSpPr/>
          <p:nvPr/>
        </p:nvGrpSpPr>
        <p:grpSpPr>
          <a:xfrm>
            <a:off x="831914" y="2726686"/>
            <a:ext cx="298665" cy="292876"/>
            <a:chOff x="1610311" y="3382885"/>
            <a:chExt cx="338903" cy="332334"/>
          </a:xfrm>
        </p:grpSpPr>
        <p:sp>
          <p:nvSpPr>
            <p:cNvPr id="23" name="Google Shape;2790;p66">
              <a:extLst>
                <a:ext uri="{FF2B5EF4-FFF2-40B4-BE49-F238E27FC236}">
                  <a16:creationId xmlns:a16="http://schemas.microsoft.com/office/drawing/2014/main" id="{F3BA9537-016C-D3C7-384C-6C5CEFB3BCB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1;p66">
              <a:extLst>
                <a:ext uri="{FF2B5EF4-FFF2-40B4-BE49-F238E27FC236}">
                  <a16:creationId xmlns:a16="http://schemas.microsoft.com/office/drawing/2014/main" id="{79190DC7-1F90-E4AD-DB98-C11ED37BCA0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2;p66">
              <a:extLst>
                <a:ext uri="{FF2B5EF4-FFF2-40B4-BE49-F238E27FC236}">
                  <a16:creationId xmlns:a16="http://schemas.microsoft.com/office/drawing/2014/main" id="{1C23220C-A2FC-AA51-8222-045B546D862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3;p66">
              <a:extLst>
                <a:ext uri="{FF2B5EF4-FFF2-40B4-BE49-F238E27FC236}">
                  <a16:creationId xmlns:a16="http://schemas.microsoft.com/office/drawing/2014/main" id="{C7C32936-A73A-AD48-FFFF-CCE5FA07B405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4;p66">
              <a:extLst>
                <a:ext uri="{FF2B5EF4-FFF2-40B4-BE49-F238E27FC236}">
                  <a16:creationId xmlns:a16="http://schemas.microsoft.com/office/drawing/2014/main" id="{1834AAB1-F6A8-4BDD-BEDB-CBD938559F3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5;p66">
              <a:extLst>
                <a:ext uri="{FF2B5EF4-FFF2-40B4-BE49-F238E27FC236}">
                  <a16:creationId xmlns:a16="http://schemas.microsoft.com/office/drawing/2014/main" id="{57D87E18-6E8F-94E2-D32C-D34CF201EEDB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6;p66">
              <a:extLst>
                <a:ext uri="{FF2B5EF4-FFF2-40B4-BE49-F238E27FC236}">
                  <a16:creationId xmlns:a16="http://schemas.microsoft.com/office/drawing/2014/main" id="{43042F32-72A2-B0F2-FC78-829DE53BE03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7;p66">
              <a:extLst>
                <a:ext uri="{FF2B5EF4-FFF2-40B4-BE49-F238E27FC236}">
                  <a16:creationId xmlns:a16="http://schemas.microsoft.com/office/drawing/2014/main" id="{B0F781DB-978C-EAC2-56C2-EBAEFD5FA7E5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8;p66">
              <a:extLst>
                <a:ext uri="{FF2B5EF4-FFF2-40B4-BE49-F238E27FC236}">
                  <a16:creationId xmlns:a16="http://schemas.microsoft.com/office/drawing/2014/main" id="{837DA9B9-4FAE-152E-A69A-062FFF5408F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9;p66">
              <a:extLst>
                <a:ext uri="{FF2B5EF4-FFF2-40B4-BE49-F238E27FC236}">
                  <a16:creationId xmlns:a16="http://schemas.microsoft.com/office/drawing/2014/main" id="{21D672B5-9937-FD6F-AF9E-CC0A3A21FB6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00;p66">
              <a:extLst>
                <a:ext uri="{FF2B5EF4-FFF2-40B4-BE49-F238E27FC236}">
                  <a16:creationId xmlns:a16="http://schemas.microsoft.com/office/drawing/2014/main" id="{749742BF-E188-8A9B-A0ED-6E017D30901C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01;p66">
              <a:extLst>
                <a:ext uri="{FF2B5EF4-FFF2-40B4-BE49-F238E27FC236}">
                  <a16:creationId xmlns:a16="http://schemas.microsoft.com/office/drawing/2014/main" id="{6ED0E367-CD54-BF09-4A9B-4F7285613578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8CA064-1FE9-F2AC-DFC1-A881B5452205}"/>
              </a:ext>
            </a:extLst>
          </p:cNvPr>
          <p:cNvSpPr txBox="1"/>
          <p:nvPr/>
        </p:nvSpPr>
        <p:spPr>
          <a:xfrm>
            <a:off x="1139125" y="2585424"/>
            <a:ext cx="104344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008AF-E567-C3A6-FC2D-EF2446CAF317}"/>
              </a:ext>
            </a:extLst>
          </p:cNvPr>
          <p:cNvSpPr txBox="1"/>
          <p:nvPr/>
        </p:nvSpPr>
        <p:spPr>
          <a:xfrm>
            <a:off x="4876799" y="5984811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19E8EC-475D-0612-34BC-1677DAD73520}"/>
              </a:ext>
            </a:extLst>
          </p:cNvPr>
          <p:cNvSpPr txBox="1"/>
          <p:nvPr/>
        </p:nvSpPr>
        <p:spPr>
          <a:xfrm>
            <a:off x="4876799" y="4268804"/>
            <a:ext cx="3232849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chưa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1730B09-2F6D-67CF-F8E4-6F4D387A15C8}"/>
              </a:ext>
            </a:extLst>
          </p:cNvPr>
          <p:cNvSpPr/>
          <p:nvPr/>
        </p:nvSpPr>
        <p:spPr>
          <a:xfrm flipH="1">
            <a:off x="2088357" y="3032033"/>
            <a:ext cx="1409586" cy="400109"/>
          </a:xfrm>
          <a:prstGeom prst="curvedDownArrow">
            <a:avLst>
              <a:gd name="adj1" fmla="val 16798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2A4AD43F-1A37-CDAB-C220-5B587B538374}"/>
              </a:ext>
            </a:extLst>
          </p:cNvPr>
          <p:cNvSpPr/>
          <p:nvPr/>
        </p:nvSpPr>
        <p:spPr>
          <a:xfrm flipH="1">
            <a:off x="2713846" y="3022613"/>
            <a:ext cx="2162953" cy="400109"/>
          </a:xfrm>
          <a:prstGeom prst="curvedDownArrow">
            <a:avLst>
              <a:gd name="adj1" fmla="val 19141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F87B47-DE92-17C9-EE3A-D3E3AE0ECCA7}"/>
              </a:ext>
            </a:extLst>
          </p:cNvPr>
          <p:cNvSpPr txBox="1"/>
          <p:nvPr/>
        </p:nvSpPr>
        <p:spPr>
          <a:xfrm>
            <a:off x="7137074" y="3661983"/>
            <a:ext cx="44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(2x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) + (–3xy + 5xy)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02C17D-87B1-570F-751C-5C30F9E1FC5A}"/>
              </a:ext>
            </a:extLst>
          </p:cNvPr>
          <p:cNvCxnSpPr/>
          <p:nvPr/>
        </p:nvCxnSpPr>
        <p:spPr>
          <a:xfrm flipV="1">
            <a:off x="5759931" y="3908926"/>
            <a:ext cx="1027247" cy="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951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5" grpId="0"/>
      <p:bldP spid="36" grpId="0"/>
      <p:bldP spid="37" grpId="0"/>
      <p:bldP spid="38" grpId="0" animBg="1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E91EF3-A60C-5E15-8362-15380F57F7E8}"/>
              </a:ext>
            </a:extLst>
          </p:cNvPr>
          <p:cNvSpPr/>
          <p:nvPr/>
        </p:nvSpPr>
        <p:spPr>
          <a:xfrm>
            <a:off x="8108950" y="4734666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02025" y="206872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#9Slide07 SVNSalty Sans" panose="02000000000000000000" pitchFamily="2" charset="0"/>
              </a:rPr>
              <a:t>MỞ ĐẦU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51683F-18F7-911B-DCF7-4899817F17CC}"/>
              </a:ext>
            </a:extLst>
          </p:cNvPr>
          <p:cNvSpPr txBox="1"/>
          <p:nvPr/>
        </p:nvSpPr>
        <p:spPr>
          <a:xfrm>
            <a:off x="1284951" y="1638361"/>
            <a:ext cx="10173341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Biểu thức biểu thị diện tích của hình tạo bởi một tam giác vuông và hai hình vuông dựng trên hai cạnh góc vuông của nó</a:t>
            </a:r>
          </a:p>
        </p:txBody>
      </p:sp>
      <p:grpSp>
        <p:nvGrpSpPr>
          <p:cNvPr id="11" name="Google Shape;2789;p66">
            <a:extLst>
              <a:ext uri="{FF2B5EF4-FFF2-40B4-BE49-F238E27FC236}">
                <a16:creationId xmlns:a16="http://schemas.microsoft.com/office/drawing/2014/main" id="{1EDAB708-40A7-D9BB-0306-5C05C3619D06}"/>
              </a:ext>
            </a:extLst>
          </p:cNvPr>
          <p:cNvGrpSpPr/>
          <p:nvPr/>
        </p:nvGrpSpPr>
        <p:grpSpPr>
          <a:xfrm>
            <a:off x="986286" y="1803991"/>
            <a:ext cx="298665" cy="292876"/>
            <a:chOff x="1610311" y="3382885"/>
            <a:chExt cx="338903" cy="332334"/>
          </a:xfrm>
        </p:grpSpPr>
        <p:sp>
          <p:nvSpPr>
            <p:cNvPr id="12" name="Google Shape;2790;p66">
              <a:extLst>
                <a:ext uri="{FF2B5EF4-FFF2-40B4-BE49-F238E27FC236}">
                  <a16:creationId xmlns:a16="http://schemas.microsoft.com/office/drawing/2014/main" id="{D7C0A52F-32A0-6CA9-97BB-2E71FA1A94AA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66">
              <a:extLst>
                <a:ext uri="{FF2B5EF4-FFF2-40B4-BE49-F238E27FC236}">
                  <a16:creationId xmlns:a16="http://schemas.microsoft.com/office/drawing/2014/main" id="{82E8F83C-2CA1-D1AE-3380-51656E2D04D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66">
              <a:extLst>
                <a:ext uri="{FF2B5EF4-FFF2-40B4-BE49-F238E27FC236}">
                  <a16:creationId xmlns:a16="http://schemas.microsoft.com/office/drawing/2014/main" id="{F4AF3FC2-7469-BA7E-783F-77ECED2BFE0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66">
              <a:extLst>
                <a:ext uri="{FF2B5EF4-FFF2-40B4-BE49-F238E27FC236}">
                  <a16:creationId xmlns:a16="http://schemas.microsoft.com/office/drawing/2014/main" id="{8E055FB2-6823-31F4-6CF1-CB25C31E2263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66">
              <a:extLst>
                <a:ext uri="{FF2B5EF4-FFF2-40B4-BE49-F238E27FC236}">
                  <a16:creationId xmlns:a16="http://schemas.microsoft.com/office/drawing/2014/main" id="{62355EAA-0FB4-135E-A745-430281C814AC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66">
              <a:extLst>
                <a:ext uri="{FF2B5EF4-FFF2-40B4-BE49-F238E27FC236}">
                  <a16:creationId xmlns:a16="http://schemas.microsoft.com/office/drawing/2014/main" id="{53FA6027-772C-44F7-B853-EA28CA73511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66">
              <a:extLst>
                <a:ext uri="{FF2B5EF4-FFF2-40B4-BE49-F238E27FC236}">
                  <a16:creationId xmlns:a16="http://schemas.microsoft.com/office/drawing/2014/main" id="{E487273A-CC01-4123-AA81-B32D13F25E23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66">
              <a:extLst>
                <a:ext uri="{FF2B5EF4-FFF2-40B4-BE49-F238E27FC236}">
                  <a16:creationId xmlns:a16="http://schemas.microsoft.com/office/drawing/2014/main" id="{91F2AD35-92E9-8C8A-7A0B-5F0D7AF4F4E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66">
              <a:extLst>
                <a:ext uri="{FF2B5EF4-FFF2-40B4-BE49-F238E27FC236}">
                  <a16:creationId xmlns:a16="http://schemas.microsoft.com/office/drawing/2014/main" id="{C668E5CA-19EA-8668-25FF-AC3D62E72F99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9;p66">
              <a:extLst>
                <a:ext uri="{FF2B5EF4-FFF2-40B4-BE49-F238E27FC236}">
                  <a16:creationId xmlns:a16="http://schemas.microsoft.com/office/drawing/2014/main" id="{734C16CB-7BE8-5C4E-4D63-DB668513D5D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00;p66">
              <a:extLst>
                <a:ext uri="{FF2B5EF4-FFF2-40B4-BE49-F238E27FC236}">
                  <a16:creationId xmlns:a16="http://schemas.microsoft.com/office/drawing/2014/main" id="{5E4706B5-9D97-2178-ED55-4C48924F8E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01;p66">
              <a:extLst>
                <a:ext uri="{FF2B5EF4-FFF2-40B4-BE49-F238E27FC236}">
                  <a16:creationId xmlns:a16="http://schemas.microsoft.com/office/drawing/2014/main" id="{0BCF6FF6-4B01-E7ED-0EE6-8D526DC9259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8796F-A7A9-0E87-1FE7-13FF50FEBDD2}"/>
              </a:ext>
            </a:extLst>
          </p:cNvPr>
          <p:cNvSpPr/>
          <p:nvPr/>
        </p:nvSpPr>
        <p:spPr>
          <a:xfrm rot="1854230">
            <a:off x="7455128" y="4410776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F1830-2874-D5CD-9AA5-70C9C2C4AA13}"/>
              </a:ext>
            </a:extLst>
          </p:cNvPr>
          <p:cNvSpPr/>
          <p:nvPr/>
        </p:nvSpPr>
        <p:spPr>
          <a:xfrm rot="1854230">
            <a:off x="8901372" y="3641862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382E1-6B5F-11BC-4837-602E78B9E59E}"/>
              </a:ext>
            </a:extLst>
          </p:cNvPr>
          <p:cNvCxnSpPr>
            <a:cxnSpLocks/>
          </p:cNvCxnSpPr>
          <p:nvPr/>
        </p:nvCxnSpPr>
        <p:spPr>
          <a:xfrm>
            <a:off x="8108668" y="5560998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7ABAA6-450C-8F47-F51F-6B537B235DE3}"/>
              </a:ext>
            </a:extLst>
          </p:cNvPr>
          <p:cNvSpPr txBox="1"/>
          <p:nvPr/>
        </p:nvSpPr>
        <p:spPr>
          <a:xfrm>
            <a:off x="7959335" y="4670779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72AAA-E676-E891-632A-DA7849CD3E2B}"/>
              </a:ext>
            </a:extLst>
          </p:cNvPr>
          <p:cNvSpPr txBox="1"/>
          <p:nvPr/>
        </p:nvSpPr>
        <p:spPr>
          <a:xfrm>
            <a:off x="9410198" y="462135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6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  <p:bldP spid="26" grpId="0" animBg="1"/>
      <p:bldP spid="27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117436" y="3481443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1114595" y="5139790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249974" y="3678094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1186012" y="5331468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1174720" y="1399588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789;p66">
            <a:extLst>
              <a:ext uri="{FF2B5EF4-FFF2-40B4-BE49-F238E27FC236}">
                <a16:creationId xmlns:a16="http://schemas.microsoft.com/office/drawing/2014/main" id="{823E9EA8-9C50-1B94-A09C-601B079C9ADB}"/>
              </a:ext>
            </a:extLst>
          </p:cNvPr>
          <p:cNvGrpSpPr/>
          <p:nvPr/>
        </p:nvGrpSpPr>
        <p:grpSpPr>
          <a:xfrm>
            <a:off x="831914" y="2726686"/>
            <a:ext cx="298665" cy="292876"/>
            <a:chOff x="1610311" y="3382885"/>
            <a:chExt cx="338903" cy="332334"/>
          </a:xfrm>
        </p:grpSpPr>
        <p:sp>
          <p:nvSpPr>
            <p:cNvPr id="23" name="Google Shape;2790;p66">
              <a:extLst>
                <a:ext uri="{FF2B5EF4-FFF2-40B4-BE49-F238E27FC236}">
                  <a16:creationId xmlns:a16="http://schemas.microsoft.com/office/drawing/2014/main" id="{F3BA9537-016C-D3C7-384C-6C5CEFB3BCB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1;p66">
              <a:extLst>
                <a:ext uri="{FF2B5EF4-FFF2-40B4-BE49-F238E27FC236}">
                  <a16:creationId xmlns:a16="http://schemas.microsoft.com/office/drawing/2014/main" id="{79190DC7-1F90-E4AD-DB98-C11ED37BCA0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2;p66">
              <a:extLst>
                <a:ext uri="{FF2B5EF4-FFF2-40B4-BE49-F238E27FC236}">
                  <a16:creationId xmlns:a16="http://schemas.microsoft.com/office/drawing/2014/main" id="{1C23220C-A2FC-AA51-8222-045B546D862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3;p66">
              <a:extLst>
                <a:ext uri="{FF2B5EF4-FFF2-40B4-BE49-F238E27FC236}">
                  <a16:creationId xmlns:a16="http://schemas.microsoft.com/office/drawing/2014/main" id="{C7C32936-A73A-AD48-FFFF-CCE5FA07B405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4;p66">
              <a:extLst>
                <a:ext uri="{FF2B5EF4-FFF2-40B4-BE49-F238E27FC236}">
                  <a16:creationId xmlns:a16="http://schemas.microsoft.com/office/drawing/2014/main" id="{1834AAB1-F6A8-4BDD-BEDB-CBD938559F3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5;p66">
              <a:extLst>
                <a:ext uri="{FF2B5EF4-FFF2-40B4-BE49-F238E27FC236}">
                  <a16:creationId xmlns:a16="http://schemas.microsoft.com/office/drawing/2014/main" id="{57D87E18-6E8F-94E2-D32C-D34CF201EEDB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6;p66">
              <a:extLst>
                <a:ext uri="{FF2B5EF4-FFF2-40B4-BE49-F238E27FC236}">
                  <a16:creationId xmlns:a16="http://schemas.microsoft.com/office/drawing/2014/main" id="{43042F32-72A2-B0F2-FC78-829DE53BE03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7;p66">
              <a:extLst>
                <a:ext uri="{FF2B5EF4-FFF2-40B4-BE49-F238E27FC236}">
                  <a16:creationId xmlns:a16="http://schemas.microsoft.com/office/drawing/2014/main" id="{B0F781DB-978C-EAC2-56C2-EBAEFD5FA7E5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8;p66">
              <a:extLst>
                <a:ext uri="{FF2B5EF4-FFF2-40B4-BE49-F238E27FC236}">
                  <a16:creationId xmlns:a16="http://schemas.microsoft.com/office/drawing/2014/main" id="{837DA9B9-4FAE-152E-A69A-062FFF5408F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9;p66">
              <a:extLst>
                <a:ext uri="{FF2B5EF4-FFF2-40B4-BE49-F238E27FC236}">
                  <a16:creationId xmlns:a16="http://schemas.microsoft.com/office/drawing/2014/main" id="{21D672B5-9937-FD6F-AF9E-CC0A3A21FB6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00;p66">
              <a:extLst>
                <a:ext uri="{FF2B5EF4-FFF2-40B4-BE49-F238E27FC236}">
                  <a16:creationId xmlns:a16="http://schemas.microsoft.com/office/drawing/2014/main" id="{749742BF-E188-8A9B-A0ED-6E017D30901C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01;p66">
              <a:extLst>
                <a:ext uri="{FF2B5EF4-FFF2-40B4-BE49-F238E27FC236}">
                  <a16:creationId xmlns:a16="http://schemas.microsoft.com/office/drawing/2014/main" id="{6ED0E367-CD54-BF09-4A9B-4F7285613578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8CA064-1FE9-F2AC-DFC1-A881B5452205}"/>
              </a:ext>
            </a:extLst>
          </p:cNvPr>
          <p:cNvSpPr txBox="1"/>
          <p:nvPr/>
        </p:nvSpPr>
        <p:spPr>
          <a:xfrm>
            <a:off x="1139125" y="2585424"/>
            <a:ext cx="104344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008AF-E567-C3A6-FC2D-EF2446CAF317}"/>
              </a:ext>
            </a:extLst>
          </p:cNvPr>
          <p:cNvSpPr txBox="1"/>
          <p:nvPr/>
        </p:nvSpPr>
        <p:spPr>
          <a:xfrm>
            <a:off x="4876799" y="5984811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1730B09-2F6D-67CF-F8E4-6F4D387A15C8}"/>
              </a:ext>
            </a:extLst>
          </p:cNvPr>
          <p:cNvSpPr/>
          <p:nvPr/>
        </p:nvSpPr>
        <p:spPr>
          <a:xfrm flipH="1">
            <a:off x="2088357" y="3032033"/>
            <a:ext cx="1409586" cy="400109"/>
          </a:xfrm>
          <a:prstGeom prst="curvedDownArrow">
            <a:avLst>
              <a:gd name="adj1" fmla="val 16798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2A4AD43F-1A37-CDAB-C220-5B587B538374}"/>
              </a:ext>
            </a:extLst>
          </p:cNvPr>
          <p:cNvSpPr/>
          <p:nvPr/>
        </p:nvSpPr>
        <p:spPr>
          <a:xfrm flipH="1">
            <a:off x="2713846" y="3022613"/>
            <a:ext cx="2162953" cy="400109"/>
          </a:xfrm>
          <a:prstGeom prst="curvedDownArrow">
            <a:avLst>
              <a:gd name="adj1" fmla="val 19141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97A6CB-0989-E03E-633B-24186FC175AD}"/>
              </a:ext>
            </a:extLst>
          </p:cNvPr>
          <p:cNvSpPr/>
          <p:nvPr/>
        </p:nvSpPr>
        <p:spPr>
          <a:xfrm>
            <a:off x="8166266" y="3550318"/>
            <a:ext cx="2922579" cy="684993"/>
          </a:xfrm>
          <a:prstGeom prst="roundRect">
            <a:avLst>
              <a:gd name="adj" fmla="val 9678"/>
            </a:avLst>
          </a:prstGeom>
          <a:solidFill>
            <a:srgbClr val="F9EAA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BB0E50-60DC-4023-56AA-3C869AB8B0DF}"/>
              </a:ext>
            </a:extLst>
          </p:cNvPr>
          <p:cNvSpPr txBox="1"/>
          <p:nvPr/>
        </p:nvSpPr>
        <p:spPr>
          <a:xfrm>
            <a:off x="8404209" y="3661983"/>
            <a:ext cx="267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3x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+ 2xy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770DE1-ABA4-8B9E-592A-8FD06F3028FD}"/>
              </a:ext>
            </a:extLst>
          </p:cNvPr>
          <p:cNvCxnSpPr>
            <a:cxnSpLocks/>
          </p:cNvCxnSpPr>
          <p:nvPr/>
        </p:nvCxnSpPr>
        <p:spPr>
          <a:xfrm>
            <a:off x="5607102" y="3908927"/>
            <a:ext cx="233039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86AC913-117B-CDB1-26FE-B43CB3B735B6}"/>
              </a:ext>
            </a:extLst>
          </p:cNvPr>
          <p:cNvSpPr txBox="1"/>
          <p:nvPr/>
        </p:nvSpPr>
        <p:spPr>
          <a:xfrm>
            <a:off x="4876799" y="4268804"/>
            <a:ext cx="3232849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chưa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endParaRPr lang="en-US" sz="2000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8D6F49-B876-41FB-8F1A-EC538FD29A51}"/>
              </a:ext>
            </a:extLst>
          </p:cNvPr>
          <p:cNvSpPr txBox="1"/>
          <p:nvPr/>
        </p:nvSpPr>
        <p:spPr>
          <a:xfrm>
            <a:off x="9397078" y="4268804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961319" y="2709878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2093857" y="2906529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3xy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+ 5xy;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1174720" y="1399588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97A6CB-0989-E03E-633B-24186FC175AD}"/>
              </a:ext>
            </a:extLst>
          </p:cNvPr>
          <p:cNvSpPr/>
          <p:nvPr/>
        </p:nvSpPr>
        <p:spPr>
          <a:xfrm>
            <a:off x="7823776" y="2775070"/>
            <a:ext cx="2922579" cy="684993"/>
          </a:xfrm>
          <a:prstGeom prst="roundRect">
            <a:avLst>
              <a:gd name="adj" fmla="val 9678"/>
            </a:avLst>
          </a:prstGeom>
          <a:solidFill>
            <a:srgbClr val="F9EAA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BB0E50-60DC-4023-56AA-3C869AB8B0DF}"/>
              </a:ext>
            </a:extLst>
          </p:cNvPr>
          <p:cNvSpPr txBox="1"/>
          <p:nvPr/>
        </p:nvSpPr>
        <p:spPr>
          <a:xfrm>
            <a:off x="8061719" y="2886735"/>
            <a:ext cx="267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3x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+ 2xy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770DE1-ABA4-8B9E-592A-8FD06F3028FD}"/>
              </a:ext>
            </a:extLst>
          </p:cNvPr>
          <p:cNvCxnSpPr>
            <a:cxnSpLocks/>
          </p:cNvCxnSpPr>
          <p:nvPr/>
        </p:nvCxnSpPr>
        <p:spPr>
          <a:xfrm>
            <a:off x="6450985" y="3137362"/>
            <a:ext cx="117572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oogle Shape;2789;p66">
            <a:extLst>
              <a:ext uri="{FF2B5EF4-FFF2-40B4-BE49-F238E27FC236}">
                <a16:creationId xmlns:a16="http://schemas.microsoft.com/office/drawing/2014/main" id="{DCE07565-A3B7-2804-A507-47BC897E790D}"/>
              </a:ext>
            </a:extLst>
          </p:cNvPr>
          <p:cNvGrpSpPr/>
          <p:nvPr/>
        </p:nvGrpSpPr>
        <p:grpSpPr>
          <a:xfrm>
            <a:off x="1811986" y="4378533"/>
            <a:ext cx="298665" cy="292876"/>
            <a:chOff x="1610311" y="3382885"/>
            <a:chExt cx="338903" cy="332334"/>
          </a:xfrm>
        </p:grpSpPr>
        <p:sp>
          <p:nvSpPr>
            <p:cNvPr id="50" name="Google Shape;2790;p66">
              <a:extLst>
                <a:ext uri="{FF2B5EF4-FFF2-40B4-BE49-F238E27FC236}">
                  <a16:creationId xmlns:a16="http://schemas.microsoft.com/office/drawing/2014/main" id="{B5AE2EB2-E7FE-26D9-DF0C-0DD55979B85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1;p66">
              <a:extLst>
                <a:ext uri="{FF2B5EF4-FFF2-40B4-BE49-F238E27FC236}">
                  <a16:creationId xmlns:a16="http://schemas.microsoft.com/office/drawing/2014/main" id="{7ECF1897-02CC-D5BC-C888-A1BED9BBF03A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2;p66">
              <a:extLst>
                <a:ext uri="{FF2B5EF4-FFF2-40B4-BE49-F238E27FC236}">
                  <a16:creationId xmlns:a16="http://schemas.microsoft.com/office/drawing/2014/main" id="{CD937CFF-AF6A-48CF-18E8-964FE3FC516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3;p66">
              <a:extLst>
                <a:ext uri="{FF2B5EF4-FFF2-40B4-BE49-F238E27FC236}">
                  <a16:creationId xmlns:a16="http://schemas.microsoft.com/office/drawing/2014/main" id="{9B4B5C08-3CED-5BA5-9DA9-E64E92FE2208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94;p66">
              <a:extLst>
                <a:ext uri="{FF2B5EF4-FFF2-40B4-BE49-F238E27FC236}">
                  <a16:creationId xmlns:a16="http://schemas.microsoft.com/office/drawing/2014/main" id="{01D4E90B-BE80-5C42-AC10-BB7451B8E48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95;p66">
              <a:extLst>
                <a:ext uri="{FF2B5EF4-FFF2-40B4-BE49-F238E27FC236}">
                  <a16:creationId xmlns:a16="http://schemas.microsoft.com/office/drawing/2014/main" id="{A732257D-BBDC-DAA5-4FDD-FA2971E59E7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96;p66">
              <a:extLst>
                <a:ext uri="{FF2B5EF4-FFF2-40B4-BE49-F238E27FC236}">
                  <a16:creationId xmlns:a16="http://schemas.microsoft.com/office/drawing/2014/main" id="{A6E9E5E2-BA63-7DE9-F399-07AB96FC863D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97;p66">
              <a:extLst>
                <a:ext uri="{FF2B5EF4-FFF2-40B4-BE49-F238E27FC236}">
                  <a16:creationId xmlns:a16="http://schemas.microsoft.com/office/drawing/2014/main" id="{14DB08FC-6AEA-E738-A68F-EBD09C39385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98;p66">
              <a:extLst>
                <a:ext uri="{FF2B5EF4-FFF2-40B4-BE49-F238E27FC236}">
                  <a16:creationId xmlns:a16="http://schemas.microsoft.com/office/drawing/2014/main" id="{75313A02-96A7-5368-DD00-49409B3952E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99;p66">
              <a:extLst>
                <a:ext uri="{FF2B5EF4-FFF2-40B4-BE49-F238E27FC236}">
                  <a16:creationId xmlns:a16="http://schemas.microsoft.com/office/drawing/2014/main" id="{E87E4070-9D05-41A1-BEBC-9C94E08620B0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0;p66">
              <a:extLst>
                <a:ext uri="{FF2B5EF4-FFF2-40B4-BE49-F238E27FC236}">
                  <a16:creationId xmlns:a16="http://schemas.microsoft.com/office/drawing/2014/main" id="{6853716A-01A9-8D59-D0AA-41588E1242A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1;p66">
              <a:extLst>
                <a:ext uri="{FF2B5EF4-FFF2-40B4-BE49-F238E27FC236}">
                  <a16:creationId xmlns:a16="http://schemas.microsoft.com/office/drawing/2014/main" id="{7E1D7976-78F9-9947-8ABB-C988E90E0BB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6BE0BEA-C087-C713-04A3-21E861389854}"/>
              </a:ext>
            </a:extLst>
          </p:cNvPr>
          <p:cNvSpPr txBox="1"/>
          <p:nvPr/>
        </p:nvSpPr>
        <p:spPr>
          <a:xfrm>
            <a:off x="2148626" y="4214346"/>
            <a:ext cx="498877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Để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đưa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về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thu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gọn</a:t>
            </a:r>
            <a:endParaRPr lang="en-US" sz="2200" dirty="0">
              <a:latin typeface="#9Slide03 Comfortaa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A6EE0A-5A8E-E8DF-7B0D-9486199AE0C9}"/>
              </a:ext>
            </a:extLst>
          </p:cNvPr>
          <p:cNvSpPr txBox="1"/>
          <p:nvPr/>
        </p:nvSpPr>
        <p:spPr>
          <a:xfrm>
            <a:off x="3385254" y="4938350"/>
            <a:ext cx="6301671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Đổi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chỗ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và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nhóm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;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B9C643-8721-6787-C716-02F2FF7BEA25}"/>
              </a:ext>
            </a:extLst>
          </p:cNvPr>
          <p:cNvSpPr txBox="1"/>
          <p:nvPr/>
        </p:nvSpPr>
        <p:spPr>
          <a:xfrm>
            <a:off x="3360214" y="5508027"/>
            <a:ext cx="698393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Cộng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nhóm</a:t>
            </a:r>
            <a:r>
              <a:rPr lang="en-US" sz="2200" dirty="0"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E3C7EE-BB51-DBB9-B846-B5B9FD395DD6}"/>
              </a:ext>
            </a:extLst>
          </p:cNvPr>
          <p:cNvGrpSpPr/>
          <p:nvPr/>
        </p:nvGrpSpPr>
        <p:grpSpPr>
          <a:xfrm>
            <a:off x="3106576" y="5069005"/>
            <a:ext cx="278678" cy="372794"/>
            <a:chOff x="7029084" y="5559606"/>
            <a:chExt cx="278678" cy="37279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EB9E91-7D90-66CF-26A6-13CFAF7ED201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52D6DC-0D63-CADD-ABAF-F9124DE1F1A7}"/>
                </a:ext>
              </a:extLst>
            </p:cNvPr>
            <p:cNvSpPr txBox="1"/>
            <p:nvPr/>
          </p:nvSpPr>
          <p:spPr>
            <a:xfrm>
              <a:off x="7029084" y="5559606"/>
              <a:ext cx="278678" cy="372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latin typeface="#9Slide03 Comfortaa" panose="00000500000000000000" pitchFamily="2" charset="0"/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50D13B-70E6-CD2A-1AEC-72B73C4D23F2}"/>
              </a:ext>
            </a:extLst>
          </p:cNvPr>
          <p:cNvGrpSpPr/>
          <p:nvPr/>
        </p:nvGrpSpPr>
        <p:grpSpPr>
          <a:xfrm>
            <a:off x="3081537" y="5615795"/>
            <a:ext cx="278678" cy="372794"/>
            <a:chOff x="7008807" y="6000420"/>
            <a:chExt cx="278678" cy="3727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E6E691F-B739-FC98-D2ED-3E0704279855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A99EBDA-69A3-9BEF-CAE6-15A958E3A6E0}"/>
                </a:ext>
              </a:extLst>
            </p:cNvPr>
            <p:cNvSpPr txBox="1"/>
            <p:nvPr/>
          </p:nvSpPr>
          <p:spPr>
            <a:xfrm>
              <a:off x="7008807" y="6000420"/>
              <a:ext cx="278678" cy="372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latin typeface="#9Slide03 Comfortaa" panose="00000500000000000000" pitchFamily="2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472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2789;p66">
            <a:extLst>
              <a:ext uri="{FF2B5EF4-FFF2-40B4-BE49-F238E27FC236}">
                <a16:creationId xmlns:a16="http://schemas.microsoft.com/office/drawing/2014/main" id="{0B21EEA6-84AD-44D2-A4C7-309C8CF90C97}"/>
              </a:ext>
            </a:extLst>
          </p:cNvPr>
          <p:cNvGrpSpPr/>
          <p:nvPr/>
        </p:nvGrpSpPr>
        <p:grpSpPr>
          <a:xfrm>
            <a:off x="1073951" y="2696052"/>
            <a:ext cx="298665" cy="292876"/>
            <a:chOff x="1610311" y="3382885"/>
            <a:chExt cx="338903" cy="332334"/>
          </a:xfrm>
        </p:grpSpPr>
        <p:sp>
          <p:nvSpPr>
            <p:cNvPr id="68" name="Google Shape;2790;p66">
              <a:extLst>
                <a:ext uri="{FF2B5EF4-FFF2-40B4-BE49-F238E27FC236}">
                  <a16:creationId xmlns:a16="http://schemas.microsoft.com/office/drawing/2014/main" id="{D9F149BD-92A4-460D-8DD6-34245B8AF6C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1;p66">
              <a:extLst>
                <a:ext uri="{FF2B5EF4-FFF2-40B4-BE49-F238E27FC236}">
                  <a16:creationId xmlns:a16="http://schemas.microsoft.com/office/drawing/2014/main" id="{0C77AE27-6416-444A-A414-C327AD25475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2;p66">
              <a:extLst>
                <a:ext uri="{FF2B5EF4-FFF2-40B4-BE49-F238E27FC236}">
                  <a16:creationId xmlns:a16="http://schemas.microsoft.com/office/drawing/2014/main" id="{327646A6-BA90-4E85-B6E7-C09DDFAD73F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3;p66">
              <a:extLst>
                <a:ext uri="{FF2B5EF4-FFF2-40B4-BE49-F238E27FC236}">
                  <a16:creationId xmlns:a16="http://schemas.microsoft.com/office/drawing/2014/main" id="{9D5449DB-D50D-48B2-B537-5D23BE4E93B9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4;p66">
              <a:extLst>
                <a:ext uri="{FF2B5EF4-FFF2-40B4-BE49-F238E27FC236}">
                  <a16:creationId xmlns:a16="http://schemas.microsoft.com/office/drawing/2014/main" id="{7383494A-6E0C-40F0-BF7C-84DF9F67B36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5;p66">
              <a:extLst>
                <a:ext uri="{FF2B5EF4-FFF2-40B4-BE49-F238E27FC236}">
                  <a16:creationId xmlns:a16="http://schemas.microsoft.com/office/drawing/2014/main" id="{61701A9F-8CED-4C00-8A5F-4B1ECC9123F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796;p66">
              <a:extLst>
                <a:ext uri="{FF2B5EF4-FFF2-40B4-BE49-F238E27FC236}">
                  <a16:creationId xmlns:a16="http://schemas.microsoft.com/office/drawing/2014/main" id="{1342CA0C-097B-4FEE-B90A-EB9B298F480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797;p66">
              <a:extLst>
                <a:ext uri="{FF2B5EF4-FFF2-40B4-BE49-F238E27FC236}">
                  <a16:creationId xmlns:a16="http://schemas.microsoft.com/office/drawing/2014/main" id="{D1C283C7-9A71-4FF5-AC80-43058EFEE09B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798;p66">
              <a:extLst>
                <a:ext uri="{FF2B5EF4-FFF2-40B4-BE49-F238E27FC236}">
                  <a16:creationId xmlns:a16="http://schemas.microsoft.com/office/drawing/2014/main" id="{0A5CABAC-1E09-484D-96FC-FD141BCE7018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799;p66">
              <a:extLst>
                <a:ext uri="{FF2B5EF4-FFF2-40B4-BE49-F238E27FC236}">
                  <a16:creationId xmlns:a16="http://schemas.microsoft.com/office/drawing/2014/main" id="{C60914BF-1513-4D4D-99D5-31C688721DF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800;p66">
              <a:extLst>
                <a:ext uri="{FF2B5EF4-FFF2-40B4-BE49-F238E27FC236}">
                  <a16:creationId xmlns:a16="http://schemas.microsoft.com/office/drawing/2014/main" id="{89C79959-B002-4BF4-AD9C-669DFCB7391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801;p66">
              <a:extLst>
                <a:ext uri="{FF2B5EF4-FFF2-40B4-BE49-F238E27FC236}">
                  <a16:creationId xmlns:a16="http://schemas.microsoft.com/office/drawing/2014/main" id="{85CE9630-6474-4997-A62A-08ABD217E470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C4AB877-E228-460B-832A-CE2387EAB408}"/>
              </a:ext>
            </a:extLst>
          </p:cNvPr>
          <p:cNvSpPr txBox="1"/>
          <p:nvPr/>
        </p:nvSpPr>
        <p:spPr>
          <a:xfrm>
            <a:off x="3136547" y="3257010"/>
            <a:ext cx="580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M =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– 5xy + 7xy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+ 3x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+ 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4xy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C6EFFB-6B86-457A-A6A4-57535FA74019}"/>
              </a:ext>
            </a:extLst>
          </p:cNvPr>
          <p:cNvSpPr txBox="1"/>
          <p:nvPr/>
        </p:nvSpPr>
        <p:spPr>
          <a:xfrm>
            <a:off x="1417247" y="2564017"/>
            <a:ext cx="381391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#9Slide03 Comfortaa" panose="00000500000000000000" pitchFamily="2" charset="0"/>
              </a:rPr>
              <a:t>?5. Thu </a:t>
            </a:r>
            <a:r>
              <a:rPr lang="en-US" sz="2200" dirty="0" err="1">
                <a:latin typeface="#9Slide03 Comfortaa" panose="00000500000000000000" pitchFamily="2" charset="0"/>
              </a:rPr>
              <a:t>gọn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sau</a:t>
            </a:r>
            <a:r>
              <a:rPr lang="en-US" sz="2200" dirty="0"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050620-B012-4318-895A-26082ED44B7D}"/>
              </a:ext>
            </a:extLst>
          </p:cNvPr>
          <p:cNvSpPr txBox="1"/>
          <p:nvPr/>
        </p:nvSpPr>
        <p:spPr>
          <a:xfrm>
            <a:off x="1772827" y="6227576"/>
            <a:ext cx="4704539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Đổi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chỗ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nhóm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các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8F5B8A-F424-4A39-9F37-E37155E8C1B2}"/>
              </a:ext>
            </a:extLst>
          </p:cNvPr>
          <p:cNvSpPr txBox="1"/>
          <p:nvPr/>
        </p:nvSpPr>
        <p:spPr>
          <a:xfrm>
            <a:off x="6920384" y="6227702"/>
            <a:ext cx="5271616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Cộng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các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trong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mỗi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nhóm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12FC4-F9CE-4EB3-AC8C-1503EBFCE67D}"/>
              </a:ext>
            </a:extLst>
          </p:cNvPr>
          <p:cNvGrpSpPr/>
          <p:nvPr/>
        </p:nvGrpSpPr>
        <p:grpSpPr>
          <a:xfrm>
            <a:off x="1494148" y="6291191"/>
            <a:ext cx="278678" cy="332720"/>
            <a:chOff x="7029084" y="5582799"/>
            <a:chExt cx="278678" cy="3327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728EB25-137C-44B7-8D4C-295C177895B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27CE4F-0F1F-47D6-95DB-AAF53A50593A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latin typeface="#9Slide03 Comfortaa" panose="00000500000000000000" pitchFamily="2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74B025-626A-4AF9-A69E-B8C5E694B114}"/>
              </a:ext>
            </a:extLst>
          </p:cNvPr>
          <p:cNvGrpSpPr/>
          <p:nvPr/>
        </p:nvGrpSpPr>
        <p:grpSpPr>
          <a:xfrm>
            <a:off x="6625039" y="6293680"/>
            <a:ext cx="278678" cy="332720"/>
            <a:chOff x="7017179" y="6036460"/>
            <a:chExt cx="278678" cy="33272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EC5753D-65C8-465B-B51C-23D5DA49F7B3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066425-D171-4EEF-9466-9B1189EE4733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latin typeface="#9Slide03 Comfortaa" panose="00000500000000000000" pitchFamily="2" charset="0"/>
                </a:rPr>
                <a:t>2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9153111-C7AD-4C3E-B6B8-CCD3F74CAF37}"/>
              </a:ext>
            </a:extLst>
          </p:cNvPr>
          <p:cNvSpPr txBox="1"/>
          <p:nvPr/>
        </p:nvSpPr>
        <p:spPr>
          <a:xfrm>
            <a:off x="2211951" y="4926942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= 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21EF5-1CEB-D16B-9126-BB48145C4181}"/>
              </a:ext>
            </a:extLst>
          </p:cNvPr>
          <p:cNvSpPr txBox="1"/>
          <p:nvPr/>
        </p:nvSpPr>
        <p:spPr>
          <a:xfrm>
            <a:off x="1489453" y="1502339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" name="Google Shape;1224;p57">
            <a:extLst>
              <a:ext uri="{FF2B5EF4-FFF2-40B4-BE49-F238E27FC236}">
                <a16:creationId xmlns:a16="http://schemas.microsoft.com/office/drawing/2014/main" id="{8291ACB3-BFD9-6741-526B-EBB2FF3BB619}"/>
              </a:ext>
            </a:extLst>
          </p:cNvPr>
          <p:cNvSpPr/>
          <p:nvPr/>
        </p:nvSpPr>
        <p:spPr>
          <a:xfrm flipH="1">
            <a:off x="1402327" y="1439299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7" name="Google Shape;1236;p57">
            <a:extLst>
              <a:ext uri="{FF2B5EF4-FFF2-40B4-BE49-F238E27FC236}">
                <a16:creationId xmlns:a16="http://schemas.microsoft.com/office/drawing/2014/main" id="{E60BCC38-6BDE-6C50-89EB-5EBF9E9F8604}"/>
              </a:ext>
            </a:extLst>
          </p:cNvPr>
          <p:cNvSpPr/>
          <p:nvPr/>
        </p:nvSpPr>
        <p:spPr>
          <a:xfrm>
            <a:off x="10819561" y="1252393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8" name="Google Shape;2789;p66">
            <a:extLst>
              <a:ext uri="{FF2B5EF4-FFF2-40B4-BE49-F238E27FC236}">
                <a16:creationId xmlns:a16="http://schemas.microsoft.com/office/drawing/2014/main" id="{A11E8874-F821-8F90-FA87-4F13E9B02708}"/>
              </a:ext>
            </a:extLst>
          </p:cNvPr>
          <p:cNvGrpSpPr/>
          <p:nvPr/>
        </p:nvGrpSpPr>
        <p:grpSpPr>
          <a:xfrm>
            <a:off x="1065686" y="1664924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BFC8CFCD-1C7B-D576-74CC-362BB8BEDAB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1;p66">
              <a:extLst>
                <a:ext uri="{FF2B5EF4-FFF2-40B4-BE49-F238E27FC236}">
                  <a16:creationId xmlns:a16="http://schemas.microsoft.com/office/drawing/2014/main" id="{D156236F-4D12-B03E-7F70-8F9FB08ADEBF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2;p66">
              <a:extLst>
                <a:ext uri="{FF2B5EF4-FFF2-40B4-BE49-F238E27FC236}">
                  <a16:creationId xmlns:a16="http://schemas.microsoft.com/office/drawing/2014/main" id="{137E8EC0-0695-CB5E-D661-07FDCE003AC5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3;p66">
              <a:extLst>
                <a:ext uri="{FF2B5EF4-FFF2-40B4-BE49-F238E27FC236}">
                  <a16:creationId xmlns:a16="http://schemas.microsoft.com/office/drawing/2014/main" id="{F4DF9F96-450D-B13B-997E-7A5DC65109D6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4;p66">
              <a:extLst>
                <a:ext uri="{FF2B5EF4-FFF2-40B4-BE49-F238E27FC236}">
                  <a16:creationId xmlns:a16="http://schemas.microsoft.com/office/drawing/2014/main" id="{FEB3D7E9-6679-1EBD-6AA2-103591D8FA4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5;p66">
              <a:extLst>
                <a:ext uri="{FF2B5EF4-FFF2-40B4-BE49-F238E27FC236}">
                  <a16:creationId xmlns:a16="http://schemas.microsoft.com/office/drawing/2014/main" id="{FFA8C34C-11F3-5DCC-DD6C-2D9D560437E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6;p66">
              <a:extLst>
                <a:ext uri="{FF2B5EF4-FFF2-40B4-BE49-F238E27FC236}">
                  <a16:creationId xmlns:a16="http://schemas.microsoft.com/office/drawing/2014/main" id="{7C88709A-24A6-5E1B-D07D-78D00F600B2A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7;p66">
              <a:extLst>
                <a:ext uri="{FF2B5EF4-FFF2-40B4-BE49-F238E27FC236}">
                  <a16:creationId xmlns:a16="http://schemas.microsoft.com/office/drawing/2014/main" id="{FC4216D8-C6CB-CD18-9786-808599BF0C6B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8;p66">
              <a:extLst>
                <a:ext uri="{FF2B5EF4-FFF2-40B4-BE49-F238E27FC236}">
                  <a16:creationId xmlns:a16="http://schemas.microsoft.com/office/drawing/2014/main" id="{B1EE39C8-ACC9-D6B7-E63B-2A2C49CA3DB6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9;p66">
              <a:extLst>
                <a:ext uri="{FF2B5EF4-FFF2-40B4-BE49-F238E27FC236}">
                  <a16:creationId xmlns:a16="http://schemas.microsoft.com/office/drawing/2014/main" id="{6848C456-04D9-0299-8D69-016750100BB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0;p66">
              <a:extLst>
                <a:ext uri="{FF2B5EF4-FFF2-40B4-BE49-F238E27FC236}">
                  <a16:creationId xmlns:a16="http://schemas.microsoft.com/office/drawing/2014/main" id="{A4EA71C5-4065-FE45-2610-FBBD4006E52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01;p66">
              <a:extLst>
                <a:ext uri="{FF2B5EF4-FFF2-40B4-BE49-F238E27FC236}">
                  <a16:creationId xmlns:a16="http://schemas.microsoft.com/office/drawing/2014/main" id="{EF9992A2-25DB-1440-DD7C-0957D272C8F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B4AB37-C725-FE7D-0618-977D8C9855FC}"/>
              </a:ext>
            </a:extLst>
          </p:cNvPr>
          <p:cNvSpPr txBox="1"/>
          <p:nvPr/>
        </p:nvSpPr>
        <p:spPr>
          <a:xfrm>
            <a:off x="1890343" y="4239475"/>
            <a:ext cx="616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M =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7xy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7C04C-067E-B8C2-CF55-FC146156FCD3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B2B3E44-0538-BAF8-027D-9F48391C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916" y="2517332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71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0" grpId="0"/>
      <p:bldP spid="9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5738F2D-2159-1A25-840F-C4461C62E3E7}"/>
              </a:ext>
            </a:extLst>
          </p:cNvPr>
          <p:cNvSpPr txBox="1"/>
          <p:nvPr/>
        </p:nvSpPr>
        <p:spPr>
          <a:xfrm>
            <a:off x="2268691" y="1249567"/>
            <a:ext cx="8123818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1" name="Google Shape;1224;p57">
            <a:extLst>
              <a:ext uri="{FF2B5EF4-FFF2-40B4-BE49-F238E27FC236}">
                <a16:creationId xmlns:a16="http://schemas.microsoft.com/office/drawing/2014/main" id="{ABB9C117-67E8-58B4-0DF7-E853106B6404}"/>
              </a:ext>
            </a:extLst>
          </p:cNvPr>
          <p:cNvSpPr/>
          <p:nvPr/>
        </p:nvSpPr>
        <p:spPr>
          <a:xfrm flipH="1">
            <a:off x="1383689" y="1024042"/>
            <a:ext cx="9690707" cy="1911884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464300" y="87124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789;p66">
            <a:extLst>
              <a:ext uri="{FF2B5EF4-FFF2-40B4-BE49-F238E27FC236}">
                <a16:creationId xmlns:a16="http://schemas.microsoft.com/office/drawing/2014/main" id="{A05B1A97-2698-E94E-25DA-D3F2101849AF}"/>
              </a:ext>
            </a:extLst>
          </p:cNvPr>
          <p:cNvGrpSpPr/>
          <p:nvPr/>
        </p:nvGrpSpPr>
        <p:grpSpPr>
          <a:xfrm>
            <a:off x="1970760" y="1339068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78" name="Google Shape;2790;p66">
              <a:extLst>
                <a:ext uri="{FF2B5EF4-FFF2-40B4-BE49-F238E27FC236}">
                  <a16:creationId xmlns:a16="http://schemas.microsoft.com/office/drawing/2014/main" id="{62D3B525-C4B4-5A83-3C04-3C1B8C69882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791;p66">
              <a:extLst>
                <a:ext uri="{FF2B5EF4-FFF2-40B4-BE49-F238E27FC236}">
                  <a16:creationId xmlns:a16="http://schemas.microsoft.com/office/drawing/2014/main" id="{3BE1F9CA-A086-2536-B4CA-B26A38DAC6E4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792;p66">
              <a:extLst>
                <a:ext uri="{FF2B5EF4-FFF2-40B4-BE49-F238E27FC236}">
                  <a16:creationId xmlns:a16="http://schemas.microsoft.com/office/drawing/2014/main" id="{5D18122F-D1A2-9729-A55C-4A492A90E43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793;p66">
              <a:extLst>
                <a:ext uri="{FF2B5EF4-FFF2-40B4-BE49-F238E27FC236}">
                  <a16:creationId xmlns:a16="http://schemas.microsoft.com/office/drawing/2014/main" id="{DE74D9D8-AE21-12DA-5772-B0CF2C4EBBB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794;p66">
              <a:extLst>
                <a:ext uri="{FF2B5EF4-FFF2-40B4-BE49-F238E27FC236}">
                  <a16:creationId xmlns:a16="http://schemas.microsoft.com/office/drawing/2014/main" id="{867E1560-B11A-B08D-320C-7F321B6A3A5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795;p66">
              <a:extLst>
                <a:ext uri="{FF2B5EF4-FFF2-40B4-BE49-F238E27FC236}">
                  <a16:creationId xmlns:a16="http://schemas.microsoft.com/office/drawing/2014/main" id="{4D74D16C-E005-A034-C6E2-B12E3B54A1A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796;p66">
              <a:extLst>
                <a:ext uri="{FF2B5EF4-FFF2-40B4-BE49-F238E27FC236}">
                  <a16:creationId xmlns:a16="http://schemas.microsoft.com/office/drawing/2014/main" id="{0D167916-33BD-5FD3-9998-9584A9496BD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797;p66">
              <a:extLst>
                <a:ext uri="{FF2B5EF4-FFF2-40B4-BE49-F238E27FC236}">
                  <a16:creationId xmlns:a16="http://schemas.microsoft.com/office/drawing/2014/main" id="{81D330EE-BD3B-0D2E-7928-E1DE8E3327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798;p66">
              <a:extLst>
                <a:ext uri="{FF2B5EF4-FFF2-40B4-BE49-F238E27FC236}">
                  <a16:creationId xmlns:a16="http://schemas.microsoft.com/office/drawing/2014/main" id="{69B64E7E-6E5E-AD3E-F202-2AF93FA0501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799;p66">
              <a:extLst>
                <a:ext uri="{FF2B5EF4-FFF2-40B4-BE49-F238E27FC236}">
                  <a16:creationId xmlns:a16="http://schemas.microsoft.com/office/drawing/2014/main" id="{BF77C96C-33EF-B7A0-3F71-84FEC4EA818A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00;p66">
              <a:extLst>
                <a:ext uri="{FF2B5EF4-FFF2-40B4-BE49-F238E27FC236}">
                  <a16:creationId xmlns:a16="http://schemas.microsoft.com/office/drawing/2014/main" id="{0460CBC4-6090-DB02-92E5-A1A498EFBF2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01;p66">
              <a:extLst>
                <a:ext uri="{FF2B5EF4-FFF2-40B4-BE49-F238E27FC236}">
                  <a16:creationId xmlns:a16="http://schemas.microsoft.com/office/drawing/2014/main" id="{EEC4F641-B549-06A2-CA7F-2A1A9FA62CA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966FA34-9B62-4B6A-A39B-BF2E62833983}"/>
              </a:ext>
            </a:extLst>
          </p:cNvPr>
          <p:cNvSpPr txBox="1"/>
          <p:nvPr/>
        </p:nvSpPr>
        <p:spPr>
          <a:xfrm>
            <a:off x="2276354" y="1860499"/>
            <a:ext cx="8502023" cy="86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cao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72A3DF7A-71C6-4094-86D2-F4F05C623BC4}"/>
              </a:ext>
            </a:extLst>
          </p:cNvPr>
          <p:cNvGrpSpPr/>
          <p:nvPr/>
        </p:nvGrpSpPr>
        <p:grpSpPr>
          <a:xfrm>
            <a:off x="1970760" y="1899263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B923F715-1DF7-48FB-B04D-F1699FFFF21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F85DD7D8-C00E-4712-BFB1-1B9E172493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8E4259FB-A557-457E-AED8-ADDDCB1E356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DAD3842-995F-4FC6-8789-2A2C8320E13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A0C8C570-56CD-4A58-88DE-873BC5BE4E2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B5EB9D57-9698-4D9B-9A5D-7EE83F25EF0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D9E08EE8-75DA-4BF0-AB49-33946A9DDD3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8B16FA29-6126-446A-8205-1742E583034C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65C9B118-E91A-402C-843C-EB4636C54D6D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C188DB53-F73B-44D8-819E-C5FA718FA9F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7C92032B-CA60-4966-83BF-9FF2C26DFC5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801;p66">
              <a:extLst>
                <a:ext uri="{FF2B5EF4-FFF2-40B4-BE49-F238E27FC236}">
                  <a16:creationId xmlns:a16="http://schemas.microsoft.com/office/drawing/2014/main" id="{B71E87EC-2339-4754-B215-11A100F5310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7646937-0953-44C6-81D5-FF01BD28EB1A}"/>
              </a:ext>
            </a:extLst>
          </p:cNvPr>
          <p:cNvSpPr txBox="1"/>
          <p:nvPr/>
        </p:nvSpPr>
        <p:spPr>
          <a:xfrm>
            <a:off x="2274738" y="6222280"/>
            <a:ext cx="9467970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thực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khác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còn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xác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định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31" name="Google Shape;2789;p66">
            <a:extLst>
              <a:ext uri="{FF2B5EF4-FFF2-40B4-BE49-F238E27FC236}">
                <a16:creationId xmlns:a16="http://schemas.microsoft.com/office/drawing/2014/main" id="{3DEF5BF4-1A98-4704-BBC4-3FA4695C01DF}"/>
              </a:ext>
            </a:extLst>
          </p:cNvPr>
          <p:cNvGrpSpPr/>
          <p:nvPr/>
        </p:nvGrpSpPr>
        <p:grpSpPr>
          <a:xfrm>
            <a:off x="1970760" y="6291855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32" name="Google Shape;2790;p66">
              <a:extLst>
                <a:ext uri="{FF2B5EF4-FFF2-40B4-BE49-F238E27FC236}">
                  <a16:creationId xmlns:a16="http://schemas.microsoft.com/office/drawing/2014/main" id="{BAAF290E-ADC1-4C90-A974-14F52CAE59D1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91;p66">
              <a:extLst>
                <a:ext uri="{FF2B5EF4-FFF2-40B4-BE49-F238E27FC236}">
                  <a16:creationId xmlns:a16="http://schemas.microsoft.com/office/drawing/2014/main" id="{CD298FAE-8D01-46FD-9617-55CEC20675B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92;p66">
              <a:extLst>
                <a:ext uri="{FF2B5EF4-FFF2-40B4-BE49-F238E27FC236}">
                  <a16:creationId xmlns:a16="http://schemas.microsoft.com/office/drawing/2014/main" id="{5E148050-9354-4210-B7B0-E802B887EAC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93;p66">
              <a:extLst>
                <a:ext uri="{FF2B5EF4-FFF2-40B4-BE49-F238E27FC236}">
                  <a16:creationId xmlns:a16="http://schemas.microsoft.com/office/drawing/2014/main" id="{48BDA60E-77C8-4732-BC1B-358CB9109B5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94;p66">
              <a:extLst>
                <a:ext uri="{FF2B5EF4-FFF2-40B4-BE49-F238E27FC236}">
                  <a16:creationId xmlns:a16="http://schemas.microsoft.com/office/drawing/2014/main" id="{37DB68B0-0320-4A58-82D2-EDBC02B24E6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95;p66">
              <a:extLst>
                <a:ext uri="{FF2B5EF4-FFF2-40B4-BE49-F238E27FC236}">
                  <a16:creationId xmlns:a16="http://schemas.microsoft.com/office/drawing/2014/main" id="{A6BB5547-3B0A-4C48-B807-A6C3208A0FA1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96;p66">
              <a:extLst>
                <a:ext uri="{FF2B5EF4-FFF2-40B4-BE49-F238E27FC236}">
                  <a16:creationId xmlns:a16="http://schemas.microsoft.com/office/drawing/2014/main" id="{69CAA5FA-374F-4841-B518-E989CB00080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97;p66">
              <a:extLst>
                <a:ext uri="{FF2B5EF4-FFF2-40B4-BE49-F238E27FC236}">
                  <a16:creationId xmlns:a16="http://schemas.microsoft.com/office/drawing/2014/main" id="{C2A24308-4970-40BD-80FE-8B7FC55B636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98;p66">
              <a:extLst>
                <a:ext uri="{FF2B5EF4-FFF2-40B4-BE49-F238E27FC236}">
                  <a16:creationId xmlns:a16="http://schemas.microsoft.com/office/drawing/2014/main" id="{7CAFAB0F-34D8-4601-9931-0C8D6CA4BEE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99;p66">
              <a:extLst>
                <a:ext uri="{FF2B5EF4-FFF2-40B4-BE49-F238E27FC236}">
                  <a16:creationId xmlns:a16="http://schemas.microsoft.com/office/drawing/2014/main" id="{1E4AEB0E-FA00-4F76-B1BF-B4889157352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800;p66">
              <a:extLst>
                <a:ext uri="{FF2B5EF4-FFF2-40B4-BE49-F238E27FC236}">
                  <a16:creationId xmlns:a16="http://schemas.microsoft.com/office/drawing/2014/main" id="{B3B59E77-9FD9-4B4B-A05C-AC751CA37C2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1;p66">
              <a:extLst>
                <a:ext uri="{FF2B5EF4-FFF2-40B4-BE49-F238E27FC236}">
                  <a16:creationId xmlns:a16="http://schemas.microsoft.com/office/drawing/2014/main" id="{7220D48D-4D7F-4098-AC07-EF0D72025D4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2789;p66">
            <a:extLst>
              <a:ext uri="{FF2B5EF4-FFF2-40B4-BE49-F238E27FC236}">
                <a16:creationId xmlns:a16="http://schemas.microsoft.com/office/drawing/2014/main" id="{D39D696E-F445-4D9D-91F4-E96C8B1C821F}"/>
              </a:ext>
            </a:extLst>
          </p:cNvPr>
          <p:cNvGrpSpPr/>
          <p:nvPr/>
        </p:nvGrpSpPr>
        <p:grpSpPr>
          <a:xfrm>
            <a:off x="457279" y="3218593"/>
            <a:ext cx="298665" cy="292876"/>
            <a:chOff x="1610311" y="3382885"/>
            <a:chExt cx="338903" cy="332334"/>
          </a:xfrm>
        </p:grpSpPr>
        <p:sp>
          <p:nvSpPr>
            <p:cNvPr id="74" name="Google Shape;2790;p66">
              <a:extLst>
                <a:ext uri="{FF2B5EF4-FFF2-40B4-BE49-F238E27FC236}">
                  <a16:creationId xmlns:a16="http://schemas.microsoft.com/office/drawing/2014/main" id="{F383469F-9DF9-4C6E-B38D-6C6C7C11ABB4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791;p66">
              <a:extLst>
                <a:ext uri="{FF2B5EF4-FFF2-40B4-BE49-F238E27FC236}">
                  <a16:creationId xmlns:a16="http://schemas.microsoft.com/office/drawing/2014/main" id="{46C65C0F-CBB7-4CE3-AB89-CA5C44D292B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792;p66">
              <a:extLst>
                <a:ext uri="{FF2B5EF4-FFF2-40B4-BE49-F238E27FC236}">
                  <a16:creationId xmlns:a16="http://schemas.microsoft.com/office/drawing/2014/main" id="{0A6A43F5-57EA-46F5-BC67-B1741C212B5C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793;p66">
              <a:extLst>
                <a:ext uri="{FF2B5EF4-FFF2-40B4-BE49-F238E27FC236}">
                  <a16:creationId xmlns:a16="http://schemas.microsoft.com/office/drawing/2014/main" id="{1CE8B632-1CA5-4096-9E9D-54C3389BF9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794;p66">
              <a:extLst>
                <a:ext uri="{FF2B5EF4-FFF2-40B4-BE49-F238E27FC236}">
                  <a16:creationId xmlns:a16="http://schemas.microsoft.com/office/drawing/2014/main" id="{E3339746-0E1C-44F4-8BE4-51B05F356C7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795;p66">
              <a:extLst>
                <a:ext uri="{FF2B5EF4-FFF2-40B4-BE49-F238E27FC236}">
                  <a16:creationId xmlns:a16="http://schemas.microsoft.com/office/drawing/2014/main" id="{35A2C897-7506-43C3-B575-A87127D46C2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796;p66">
              <a:extLst>
                <a:ext uri="{FF2B5EF4-FFF2-40B4-BE49-F238E27FC236}">
                  <a16:creationId xmlns:a16="http://schemas.microsoft.com/office/drawing/2014/main" id="{B9C8F6CA-09A1-4542-AF6B-89CCB0533B1D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797;p66">
              <a:extLst>
                <a:ext uri="{FF2B5EF4-FFF2-40B4-BE49-F238E27FC236}">
                  <a16:creationId xmlns:a16="http://schemas.microsoft.com/office/drawing/2014/main" id="{17D96ECC-BDDA-48CE-BBEF-13F92E53B07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798;p66">
              <a:extLst>
                <a:ext uri="{FF2B5EF4-FFF2-40B4-BE49-F238E27FC236}">
                  <a16:creationId xmlns:a16="http://schemas.microsoft.com/office/drawing/2014/main" id="{8A06EED1-5B28-4271-AB03-E7B31AB74CE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799;p66">
              <a:extLst>
                <a:ext uri="{FF2B5EF4-FFF2-40B4-BE49-F238E27FC236}">
                  <a16:creationId xmlns:a16="http://schemas.microsoft.com/office/drawing/2014/main" id="{D8EF02AE-D78E-4849-96FD-FC4A69B06E4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800;p66">
              <a:extLst>
                <a:ext uri="{FF2B5EF4-FFF2-40B4-BE49-F238E27FC236}">
                  <a16:creationId xmlns:a16="http://schemas.microsoft.com/office/drawing/2014/main" id="{040E53FA-2A3D-4F27-BA88-48C3D48714A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801;p66">
              <a:extLst>
                <a:ext uri="{FF2B5EF4-FFF2-40B4-BE49-F238E27FC236}">
                  <a16:creationId xmlns:a16="http://schemas.microsoft.com/office/drawing/2014/main" id="{8239BE54-15D8-4E89-8877-DF0CF37C3931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E30C624-07DE-4D51-B5A0-239CA724B4A6}"/>
              </a:ext>
            </a:extLst>
          </p:cNvPr>
          <p:cNvSpPr txBox="1"/>
          <p:nvPr/>
        </p:nvSpPr>
        <p:spPr>
          <a:xfrm>
            <a:off x="2978523" y="3195892"/>
            <a:ext cx="597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 + 2x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+ 1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latin typeface="Palatino Linotype" panose="02040502050505030304" pitchFamily="18" charset="0"/>
              </a:rPr>
              <a:t> – 3xyz + 2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07C8F8-068F-49C9-A0FE-80E990D15AA2}"/>
              </a:ext>
            </a:extLst>
          </p:cNvPr>
          <p:cNvSpPr txBox="1"/>
          <p:nvPr/>
        </p:nvSpPr>
        <p:spPr>
          <a:xfrm>
            <a:off x="729993" y="3121266"/>
            <a:ext cx="2248530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?5. Cho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81B5CE-8928-426C-B432-A781995AA44F}"/>
              </a:ext>
            </a:extLst>
          </p:cNvPr>
          <p:cNvSpPr txBox="1"/>
          <p:nvPr/>
        </p:nvSpPr>
        <p:spPr>
          <a:xfrm>
            <a:off x="1180306" y="3766851"/>
            <a:ext cx="3045965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a) Thu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411CCB5-58AF-4120-8E7A-BC2A3D7C27E1}"/>
              </a:ext>
            </a:extLst>
          </p:cNvPr>
          <p:cNvSpPr txBox="1"/>
          <p:nvPr/>
        </p:nvSpPr>
        <p:spPr>
          <a:xfrm>
            <a:off x="1180306" y="4441597"/>
            <a:ext cx="430299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b) </a:t>
            </a:r>
            <a:r>
              <a:rPr lang="en-US" sz="2000" dirty="0" err="1">
                <a:latin typeface="#9Slide03 Comfortaa" panose="00000500000000000000" pitchFamily="2" charset="0"/>
              </a:rPr>
              <a:t>Xác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định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bậc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B7730E9-03D7-4C09-BEB9-34675AFD064B}"/>
              </a:ext>
            </a:extLst>
          </p:cNvPr>
          <p:cNvSpPr txBox="1"/>
          <p:nvPr/>
        </p:nvSpPr>
        <p:spPr>
          <a:xfrm>
            <a:off x="5968284" y="4441597"/>
            <a:ext cx="566998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c) </a:t>
            </a:r>
            <a:r>
              <a:rPr lang="en-US" sz="2000" dirty="0" err="1">
                <a:latin typeface="#9Slide03 Comfortaa" panose="00000500000000000000" pitchFamily="2" charset="0"/>
              </a:rPr>
              <a:t>Tính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giá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trị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khi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x = z = 1 </a:t>
            </a:r>
            <a:r>
              <a:rPr lang="en-US" sz="2000" dirty="0" err="1">
                <a:latin typeface="#9Slide03 Comfortaa" panose="00000500000000000000" pitchFamily="2" charset="0"/>
              </a:rPr>
              <a:t>và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y = -1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5BD6A1-C786-D8D8-B4D1-B7330639E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35" y="2901491"/>
            <a:ext cx="294715" cy="49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61" grpId="0" animBg="1"/>
      <p:bldP spid="95" grpId="0"/>
      <p:bldP spid="130" grpId="0"/>
      <p:bldP spid="102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51E826-24F2-9EFB-9FFA-CF112FA3BD42}"/>
              </a:ext>
            </a:extLst>
          </p:cNvPr>
          <p:cNvSpPr/>
          <p:nvPr/>
        </p:nvSpPr>
        <p:spPr>
          <a:xfrm>
            <a:off x="-160255" y="3726143"/>
            <a:ext cx="12631918" cy="2298283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5738F2D-2159-1A25-840F-C4461C62E3E7}"/>
              </a:ext>
            </a:extLst>
          </p:cNvPr>
          <p:cNvSpPr txBox="1"/>
          <p:nvPr/>
        </p:nvSpPr>
        <p:spPr>
          <a:xfrm>
            <a:off x="2268691" y="1249567"/>
            <a:ext cx="7186979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1" name="Google Shape;1224;p57">
            <a:extLst>
              <a:ext uri="{FF2B5EF4-FFF2-40B4-BE49-F238E27FC236}">
                <a16:creationId xmlns:a16="http://schemas.microsoft.com/office/drawing/2014/main" id="{ABB9C117-67E8-58B4-0DF7-E853106B6404}"/>
              </a:ext>
            </a:extLst>
          </p:cNvPr>
          <p:cNvSpPr/>
          <p:nvPr/>
        </p:nvSpPr>
        <p:spPr>
          <a:xfrm flipH="1">
            <a:off x="1383689" y="1024042"/>
            <a:ext cx="9690707" cy="1911884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464300" y="87124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789;p66">
            <a:extLst>
              <a:ext uri="{FF2B5EF4-FFF2-40B4-BE49-F238E27FC236}">
                <a16:creationId xmlns:a16="http://schemas.microsoft.com/office/drawing/2014/main" id="{A05B1A97-2698-E94E-25DA-D3F2101849AF}"/>
              </a:ext>
            </a:extLst>
          </p:cNvPr>
          <p:cNvGrpSpPr/>
          <p:nvPr/>
        </p:nvGrpSpPr>
        <p:grpSpPr>
          <a:xfrm>
            <a:off x="1970760" y="1339068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78" name="Google Shape;2790;p66">
              <a:extLst>
                <a:ext uri="{FF2B5EF4-FFF2-40B4-BE49-F238E27FC236}">
                  <a16:creationId xmlns:a16="http://schemas.microsoft.com/office/drawing/2014/main" id="{62D3B525-C4B4-5A83-3C04-3C1B8C69882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791;p66">
              <a:extLst>
                <a:ext uri="{FF2B5EF4-FFF2-40B4-BE49-F238E27FC236}">
                  <a16:creationId xmlns:a16="http://schemas.microsoft.com/office/drawing/2014/main" id="{3BE1F9CA-A086-2536-B4CA-B26A38DAC6E4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792;p66">
              <a:extLst>
                <a:ext uri="{FF2B5EF4-FFF2-40B4-BE49-F238E27FC236}">
                  <a16:creationId xmlns:a16="http://schemas.microsoft.com/office/drawing/2014/main" id="{5D18122F-D1A2-9729-A55C-4A492A90E43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793;p66">
              <a:extLst>
                <a:ext uri="{FF2B5EF4-FFF2-40B4-BE49-F238E27FC236}">
                  <a16:creationId xmlns:a16="http://schemas.microsoft.com/office/drawing/2014/main" id="{DE74D9D8-AE21-12DA-5772-B0CF2C4EBBB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794;p66">
              <a:extLst>
                <a:ext uri="{FF2B5EF4-FFF2-40B4-BE49-F238E27FC236}">
                  <a16:creationId xmlns:a16="http://schemas.microsoft.com/office/drawing/2014/main" id="{867E1560-B11A-B08D-320C-7F321B6A3A5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795;p66">
              <a:extLst>
                <a:ext uri="{FF2B5EF4-FFF2-40B4-BE49-F238E27FC236}">
                  <a16:creationId xmlns:a16="http://schemas.microsoft.com/office/drawing/2014/main" id="{4D74D16C-E005-A034-C6E2-B12E3B54A1A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796;p66">
              <a:extLst>
                <a:ext uri="{FF2B5EF4-FFF2-40B4-BE49-F238E27FC236}">
                  <a16:creationId xmlns:a16="http://schemas.microsoft.com/office/drawing/2014/main" id="{0D167916-33BD-5FD3-9998-9584A9496BD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797;p66">
              <a:extLst>
                <a:ext uri="{FF2B5EF4-FFF2-40B4-BE49-F238E27FC236}">
                  <a16:creationId xmlns:a16="http://schemas.microsoft.com/office/drawing/2014/main" id="{81D330EE-BD3B-0D2E-7928-E1DE8E3327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798;p66">
              <a:extLst>
                <a:ext uri="{FF2B5EF4-FFF2-40B4-BE49-F238E27FC236}">
                  <a16:creationId xmlns:a16="http://schemas.microsoft.com/office/drawing/2014/main" id="{69B64E7E-6E5E-AD3E-F202-2AF93FA0501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799;p66">
              <a:extLst>
                <a:ext uri="{FF2B5EF4-FFF2-40B4-BE49-F238E27FC236}">
                  <a16:creationId xmlns:a16="http://schemas.microsoft.com/office/drawing/2014/main" id="{BF77C96C-33EF-B7A0-3F71-84FEC4EA818A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00;p66">
              <a:extLst>
                <a:ext uri="{FF2B5EF4-FFF2-40B4-BE49-F238E27FC236}">
                  <a16:creationId xmlns:a16="http://schemas.microsoft.com/office/drawing/2014/main" id="{0460CBC4-6090-DB02-92E5-A1A498EFBF2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01;p66">
              <a:extLst>
                <a:ext uri="{FF2B5EF4-FFF2-40B4-BE49-F238E27FC236}">
                  <a16:creationId xmlns:a16="http://schemas.microsoft.com/office/drawing/2014/main" id="{EEC4F641-B549-06A2-CA7F-2A1A9FA62CA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966FA34-9B62-4B6A-A39B-BF2E62833983}"/>
              </a:ext>
            </a:extLst>
          </p:cNvPr>
          <p:cNvSpPr txBox="1"/>
          <p:nvPr/>
        </p:nvSpPr>
        <p:spPr>
          <a:xfrm>
            <a:off x="2276354" y="1860499"/>
            <a:ext cx="8502023" cy="78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nhất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72A3DF7A-71C6-4094-86D2-F4F05C623BC4}"/>
              </a:ext>
            </a:extLst>
          </p:cNvPr>
          <p:cNvGrpSpPr/>
          <p:nvPr/>
        </p:nvGrpSpPr>
        <p:grpSpPr>
          <a:xfrm>
            <a:off x="1970760" y="1899263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B923F715-1DF7-48FB-B04D-F1699FFFF21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F85DD7D8-C00E-4712-BFB1-1B9E172493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8E4259FB-A557-457E-AED8-ADDDCB1E356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DAD3842-995F-4FC6-8789-2A2C8320E13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A0C8C570-56CD-4A58-88DE-873BC5BE4E2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B5EB9D57-9698-4D9B-9A5D-7EE83F25EF0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D9E08EE8-75DA-4BF0-AB49-33946A9DDD3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8B16FA29-6126-446A-8205-1742E583034C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65C9B118-E91A-402C-843C-EB4636C54D6D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C188DB53-F73B-44D8-819E-C5FA718FA9F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7C92032B-CA60-4966-83BF-9FF2C26DFC5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801;p66">
              <a:extLst>
                <a:ext uri="{FF2B5EF4-FFF2-40B4-BE49-F238E27FC236}">
                  <a16:creationId xmlns:a16="http://schemas.microsoft.com/office/drawing/2014/main" id="{B71E87EC-2339-4754-B215-11A100F5310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7646937-0953-44C6-81D5-FF01BD28EB1A}"/>
              </a:ext>
            </a:extLst>
          </p:cNvPr>
          <p:cNvSpPr txBox="1"/>
          <p:nvPr/>
        </p:nvSpPr>
        <p:spPr>
          <a:xfrm>
            <a:off x="2276355" y="6253091"/>
            <a:ext cx="8116154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thực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khác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còn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có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xác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định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31" name="Google Shape;2789;p66">
            <a:extLst>
              <a:ext uri="{FF2B5EF4-FFF2-40B4-BE49-F238E27FC236}">
                <a16:creationId xmlns:a16="http://schemas.microsoft.com/office/drawing/2014/main" id="{3DEF5BF4-1A98-4704-BBC4-3FA4695C01DF}"/>
              </a:ext>
            </a:extLst>
          </p:cNvPr>
          <p:cNvGrpSpPr/>
          <p:nvPr/>
        </p:nvGrpSpPr>
        <p:grpSpPr>
          <a:xfrm>
            <a:off x="1970760" y="6291855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32" name="Google Shape;2790;p66">
              <a:extLst>
                <a:ext uri="{FF2B5EF4-FFF2-40B4-BE49-F238E27FC236}">
                  <a16:creationId xmlns:a16="http://schemas.microsoft.com/office/drawing/2014/main" id="{BAAF290E-ADC1-4C90-A974-14F52CAE59D1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91;p66">
              <a:extLst>
                <a:ext uri="{FF2B5EF4-FFF2-40B4-BE49-F238E27FC236}">
                  <a16:creationId xmlns:a16="http://schemas.microsoft.com/office/drawing/2014/main" id="{CD298FAE-8D01-46FD-9617-55CEC20675B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92;p66">
              <a:extLst>
                <a:ext uri="{FF2B5EF4-FFF2-40B4-BE49-F238E27FC236}">
                  <a16:creationId xmlns:a16="http://schemas.microsoft.com/office/drawing/2014/main" id="{5E148050-9354-4210-B7B0-E802B887EAC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93;p66">
              <a:extLst>
                <a:ext uri="{FF2B5EF4-FFF2-40B4-BE49-F238E27FC236}">
                  <a16:creationId xmlns:a16="http://schemas.microsoft.com/office/drawing/2014/main" id="{48BDA60E-77C8-4732-BC1B-358CB9109B5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94;p66">
              <a:extLst>
                <a:ext uri="{FF2B5EF4-FFF2-40B4-BE49-F238E27FC236}">
                  <a16:creationId xmlns:a16="http://schemas.microsoft.com/office/drawing/2014/main" id="{37DB68B0-0320-4A58-82D2-EDBC02B24E6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95;p66">
              <a:extLst>
                <a:ext uri="{FF2B5EF4-FFF2-40B4-BE49-F238E27FC236}">
                  <a16:creationId xmlns:a16="http://schemas.microsoft.com/office/drawing/2014/main" id="{A6BB5547-3B0A-4C48-B807-A6C3208A0FA1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96;p66">
              <a:extLst>
                <a:ext uri="{FF2B5EF4-FFF2-40B4-BE49-F238E27FC236}">
                  <a16:creationId xmlns:a16="http://schemas.microsoft.com/office/drawing/2014/main" id="{69CAA5FA-374F-4841-B518-E989CB00080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97;p66">
              <a:extLst>
                <a:ext uri="{FF2B5EF4-FFF2-40B4-BE49-F238E27FC236}">
                  <a16:creationId xmlns:a16="http://schemas.microsoft.com/office/drawing/2014/main" id="{C2A24308-4970-40BD-80FE-8B7FC55B636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98;p66">
              <a:extLst>
                <a:ext uri="{FF2B5EF4-FFF2-40B4-BE49-F238E27FC236}">
                  <a16:creationId xmlns:a16="http://schemas.microsoft.com/office/drawing/2014/main" id="{7CAFAB0F-34D8-4601-9931-0C8D6CA4BEE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99;p66">
              <a:extLst>
                <a:ext uri="{FF2B5EF4-FFF2-40B4-BE49-F238E27FC236}">
                  <a16:creationId xmlns:a16="http://schemas.microsoft.com/office/drawing/2014/main" id="{1E4AEB0E-FA00-4F76-B1BF-B4889157352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800;p66">
              <a:extLst>
                <a:ext uri="{FF2B5EF4-FFF2-40B4-BE49-F238E27FC236}">
                  <a16:creationId xmlns:a16="http://schemas.microsoft.com/office/drawing/2014/main" id="{B3B59E77-9FD9-4B4B-A05C-AC751CA37C2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1;p66">
              <a:extLst>
                <a:ext uri="{FF2B5EF4-FFF2-40B4-BE49-F238E27FC236}">
                  <a16:creationId xmlns:a16="http://schemas.microsoft.com/office/drawing/2014/main" id="{7220D48D-4D7F-4098-AC07-EF0D72025D4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89CF2D-2E45-0EC3-56C2-4CCAE2EAD4BE}"/>
              </a:ext>
            </a:extLst>
          </p:cNvPr>
          <p:cNvSpPr txBox="1"/>
          <p:nvPr/>
        </p:nvSpPr>
        <p:spPr>
          <a:xfrm>
            <a:off x="748309" y="4477935"/>
            <a:ext cx="4840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+ 3x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– 3xyz + 3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7ADF8-198C-C6E3-921F-BCC9768ADAF8}"/>
              </a:ext>
            </a:extLst>
          </p:cNvPr>
          <p:cNvSpPr txBox="1"/>
          <p:nvPr/>
        </p:nvSpPr>
        <p:spPr>
          <a:xfrm>
            <a:off x="2405987" y="5498984"/>
            <a:ext cx="1145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Bậc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: 4;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EC637-AE3F-EF59-67F8-76411CBACB79}"/>
              </a:ext>
            </a:extLst>
          </p:cNvPr>
          <p:cNvSpPr txBox="1"/>
          <p:nvPr/>
        </p:nvSpPr>
        <p:spPr>
          <a:xfrm>
            <a:off x="6155704" y="4472535"/>
            <a:ext cx="566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P = 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+ 3.1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.(-1) – 3.1.(-1)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– 3.1.(-1).1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66C61-CBAD-73DD-DC20-35FCB84815A1}"/>
              </a:ext>
            </a:extLst>
          </p:cNvPr>
          <p:cNvSpPr txBox="1"/>
          <p:nvPr/>
        </p:nvSpPr>
        <p:spPr>
          <a:xfrm>
            <a:off x="6412705" y="4993524"/>
            <a:ext cx="3225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= 1 – 3 – 3 + 1 + 3 = 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ADA42-68D8-6238-2C0B-5E6C5E2D974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grpSp>
        <p:nvGrpSpPr>
          <p:cNvPr id="8" name="Google Shape;2789;p66">
            <a:extLst>
              <a:ext uri="{FF2B5EF4-FFF2-40B4-BE49-F238E27FC236}">
                <a16:creationId xmlns:a16="http://schemas.microsoft.com/office/drawing/2014/main" id="{7FA718BF-7EF0-7ED5-72E5-0C265774D5D7}"/>
              </a:ext>
            </a:extLst>
          </p:cNvPr>
          <p:cNvGrpSpPr/>
          <p:nvPr/>
        </p:nvGrpSpPr>
        <p:grpSpPr>
          <a:xfrm>
            <a:off x="457279" y="3218593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1D24780A-0E4F-DB2F-540A-862253CB302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1;p66">
              <a:extLst>
                <a:ext uri="{FF2B5EF4-FFF2-40B4-BE49-F238E27FC236}">
                  <a16:creationId xmlns:a16="http://schemas.microsoft.com/office/drawing/2014/main" id="{76336233-8E28-229E-4D8A-D254E65DD210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2;p66">
              <a:extLst>
                <a:ext uri="{FF2B5EF4-FFF2-40B4-BE49-F238E27FC236}">
                  <a16:creationId xmlns:a16="http://schemas.microsoft.com/office/drawing/2014/main" id="{A27B6139-1E07-7D95-6E42-3867CAF4D13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3;p66">
              <a:extLst>
                <a:ext uri="{FF2B5EF4-FFF2-40B4-BE49-F238E27FC236}">
                  <a16:creationId xmlns:a16="http://schemas.microsoft.com/office/drawing/2014/main" id="{37209780-DFA1-8163-043F-891D30632BC7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4;p66">
              <a:extLst>
                <a:ext uri="{FF2B5EF4-FFF2-40B4-BE49-F238E27FC236}">
                  <a16:creationId xmlns:a16="http://schemas.microsoft.com/office/drawing/2014/main" id="{98E3D5D5-ABB1-C5C8-B727-D123DA92FC9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5;p66">
              <a:extLst>
                <a:ext uri="{FF2B5EF4-FFF2-40B4-BE49-F238E27FC236}">
                  <a16:creationId xmlns:a16="http://schemas.microsoft.com/office/drawing/2014/main" id="{262023B0-2FA0-982F-9B42-49EF40AC9D9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6;p66">
              <a:extLst>
                <a:ext uri="{FF2B5EF4-FFF2-40B4-BE49-F238E27FC236}">
                  <a16:creationId xmlns:a16="http://schemas.microsoft.com/office/drawing/2014/main" id="{001C6872-595D-B572-D54B-7F4E44BF5F8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7;p66">
              <a:extLst>
                <a:ext uri="{FF2B5EF4-FFF2-40B4-BE49-F238E27FC236}">
                  <a16:creationId xmlns:a16="http://schemas.microsoft.com/office/drawing/2014/main" id="{D57686E1-CB7A-8CBE-9B1A-A495DD753F8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8;p66">
              <a:extLst>
                <a:ext uri="{FF2B5EF4-FFF2-40B4-BE49-F238E27FC236}">
                  <a16:creationId xmlns:a16="http://schemas.microsoft.com/office/drawing/2014/main" id="{328F9220-0807-E3EE-4BE6-2C64F3E3863B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9;p66">
              <a:extLst>
                <a:ext uri="{FF2B5EF4-FFF2-40B4-BE49-F238E27FC236}">
                  <a16:creationId xmlns:a16="http://schemas.microsoft.com/office/drawing/2014/main" id="{BA4A75A7-AF90-E208-08D5-006AB9E00BC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0;p66">
              <a:extLst>
                <a:ext uri="{FF2B5EF4-FFF2-40B4-BE49-F238E27FC236}">
                  <a16:creationId xmlns:a16="http://schemas.microsoft.com/office/drawing/2014/main" id="{F052CC04-78FA-FD24-D276-5F562576FE3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01;p66">
              <a:extLst>
                <a:ext uri="{FF2B5EF4-FFF2-40B4-BE49-F238E27FC236}">
                  <a16:creationId xmlns:a16="http://schemas.microsoft.com/office/drawing/2014/main" id="{2063FED3-A933-FB31-AF3E-6602378408A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016BF8-D40A-B6F0-9229-633C5C2A4C52}"/>
              </a:ext>
            </a:extLst>
          </p:cNvPr>
          <p:cNvSpPr txBox="1"/>
          <p:nvPr/>
        </p:nvSpPr>
        <p:spPr>
          <a:xfrm>
            <a:off x="2978523" y="3177786"/>
            <a:ext cx="597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 + 2x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+ 1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latin typeface="Palatino Linotype" panose="02040502050505030304" pitchFamily="18" charset="0"/>
              </a:rPr>
              <a:t> – 3xyz + 2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1B09D9-1CE0-3088-31E9-6B6440ABA774}"/>
              </a:ext>
            </a:extLst>
          </p:cNvPr>
          <p:cNvSpPr txBox="1"/>
          <p:nvPr/>
        </p:nvSpPr>
        <p:spPr>
          <a:xfrm>
            <a:off x="729993" y="3121266"/>
            <a:ext cx="2248530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?5. Cho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91096-BC4F-4167-148C-5920A29A8425}"/>
              </a:ext>
            </a:extLst>
          </p:cNvPr>
          <p:cNvSpPr txBox="1"/>
          <p:nvPr/>
        </p:nvSpPr>
        <p:spPr>
          <a:xfrm>
            <a:off x="1180306" y="3766851"/>
            <a:ext cx="3045965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a) Thu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C5E183-5956-99C3-D91B-379B7F4D877C}"/>
              </a:ext>
            </a:extLst>
          </p:cNvPr>
          <p:cNvSpPr txBox="1"/>
          <p:nvPr/>
        </p:nvSpPr>
        <p:spPr>
          <a:xfrm>
            <a:off x="1180306" y="4879747"/>
            <a:ext cx="430299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b) </a:t>
            </a:r>
            <a:r>
              <a:rPr lang="en-US" sz="2000" dirty="0" err="1">
                <a:latin typeface="#9Slide03 Comfortaa" panose="00000500000000000000" pitchFamily="2" charset="0"/>
              </a:rPr>
              <a:t>Xác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định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bậc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9AB7B-A8B5-F023-3007-6DBF2930C6ED}"/>
              </a:ext>
            </a:extLst>
          </p:cNvPr>
          <p:cNvSpPr txBox="1"/>
          <p:nvPr/>
        </p:nvSpPr>
        <p:spPr>
          <a:xfrm>
            <a:off x="5862180" y="3770901"/>
            <a:ext cx="566998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c) </a:t>
            </a:r>
            <a:r>
              <a:rPr lang="en-US" sz="2000" dirty="0" err="1">
                <a:latin typeface="#9Slide03 Comfortaa" panose="00000500000000000000" pitchFamily="2" charset="0"/>
              </a:rPr>
              <a:t>Tính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giá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trị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khi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x = z = 1 </a:t>
            </a:r>
            <a:r>
              <a:rPr lang="en-US" sz="2000" dirty="0" err="1">
                <a:latin typeface="#9Slide03 Comfortaa" panose="00000500000000000000" pitchFamily="2" charset="0"/>
              </a:rPr>
              <a:t>và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y = -1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81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11550" y="197347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#9Slide07 SVNSalty Sans" panose="02000000000000000000" pitchFamily="2" charset="0"/>
              </a:rPr>
              <a:t>Tổng kết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04;p66">
            <a:extLst>
              <a:ext uri="{FF2B5EF4-FFF2-40B4-BE49-F238E27FC236}">
                <a16:creationId xmlns:a16="http://schemas.microsoft.com/office/drawing/2014/main" id="{BDF0BC12-2D4A-7975-5F7D-83910A5818CF}"/>
              </a:ext>
            </a:extLst>
          </p:cNvPr>
          <p:cNvGrpSpPr/>
          <p:nvPr/>
        </p:nvGrpSpPr>
        <p:grpSpPr>
          <a:xfrm>
            <a:off x="1235307" y="2208766"/>
            <a:ext cx="544862" cy="545433"/>
            <a:chOff x="813095" y="4030482"/>
            <a:chExt cx="332906" cy="333255"/>
          </a:xfrm>
        </p:grpSpPr>
        <p:sp>
          <p:nvSpPr>
            <p:cNvPr id="8" name="Google Shape;2705;p66">
              <a:extLst>
                <a:ext uri="{FF2B5EF4-FFF2-40B4-BE49-F238E27FC236}">
                  <a16:creationId xmlns:a16="http://schemas.microsoft.com/office/drawing/2014/main" id="{34865F0B-E38B-729E-0461-58EC528E58ED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06;p66">
              <a:extLst>
                <a:ext uri="{FF2B5EF4-FFF2-40B4-BE49-F238E27FC236}">
                  <a16:creationId xmlns:a16="http://schemas.microsoft.com/office/drawing/2014/main" id="{70358059-466B-3CB0-2A55-9E3459B60AB1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07;p66">
              <a:extLst>
                <a:ext uri="{FF2B5EF4-FFF2-40B4-BE49-F238E27FC236}">
                  <a16:creationId xmlns:a16="http://schemas.microsoft.com/office/drawing/2014/main" id="{A64D0DE8-D394-76D8-59A1-887A53DEF33C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08;p66">
              <a:extLst>
                <a:ext uri="{FF2B5EF4-FFF2-40B4-BE49-F238E27FC236}">
                  <a16:creationId xmlns:a16="http://schemas.microsoft.com/office/drawing/2014/main" id="{076DD8AC-4B96-2530-4E2B-484F028FD8C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09;p66">
              <a:extLst>
                <a:ext uri="{FF2B5EF4-FFF2-40B4-BE49-F238E27FC236}">
                  <a16:creationId xmlns:a16="http://schemas.microsoft.com/office/drawing/2014/main" id="{0F25D87C-D77A-F4DC-E1D6-F8A95D666823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10;p66">
              <a:extLst>
                <a:ext uri="{FF2B5EF4-FFF2-40B4-BE49-F238E27FC236}">
                  <a16:creationId xmlns:a16="http://schemas.microsoft.com/office/drawing/2014/main" id="{961EC532-A875-22AB-BD18-BC530B9A4449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11;p66">
              <a:extLst>
                <a:ext uri="{FF2B5EF4-FFF2-40B4-BE49-F238E27FC236}">
                  <a16:creationId xmlns:a16="http://schemas.microsoft.com/office/drawing/2014/main" id="{444072D2-C45A-668C-6AAC-31B41DA3E396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12;p66">
              <a:extLst>
                <a:ext uri="{FF2B5EF4-FFF2-40B4-BE49-F238E27FC236}">
                  <a16:creationId xmlns:a16="http://schemas.microsoft.com/office/drawing/2014/main" id="{6ED03E42-9C2A-3F00-A070-249C6788430F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13;p66">
              <a:extLst>
                <a:ext uri="{FF2B5EF4-FFF2-40B4-BE49-F238E27FC236}">
                  <a16:creationId xmlns:a16="http://schemas.microsoft.com/office/drawing/2014/main" id="{844F3A00-CFE7-6F75-75F7-7EA7F8D46D01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14;p66">
              <a:extLst>
                <a:ext uri="{FF2B5EF4-FFF2-40B4-BE49-F238E27FC236}">
                  <a16:creationId xmlns:a16="http://schemas.microsoft.com/office/drawing/2014/main" id="{42EA327F-6173-28B4-68D6-78061745A511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B998701-452F-4876-12E9-F9C402317140}"/>
              </a:ext>
            </a:extLst>
          </p:cNvPr>
          <p:cNvSpPr txBox="1"/>
          <p:nvPr/>
        </p:nvSpPr>
        <p:spPr>
          <a:xfrm>
            <a:off x="1815381" y="22733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63" name="Google Shape;2704;p66">
            <a:extLst>
              <a:ext uri="{FF2B5EF4-FFF2-40B4-BE49-F238E27FC236}">
                <a16:creationId xmlns:a16="http://schemas.microsoft.com/office/drawing/2014/main" id="{974CD71E-D183-D869-9AF3-441C8DE58A91}"/>
              </a:ext>
            </a:extLst>
          </p:cNvPr>
          <p:cNvGrpSpPr/>
          <p:nvPr/>
        </p:nvGrpSpPr>
        <p:grpSpPr>
          <a:xfrm>
            <a:off x="7046576" y="2203312"/>
            <a:ext cx="544862" cy="545433"/>
            <a:chOff x="813095" y="4030482"/>
            <a:chExt cx="332906" cy="333255"/>
          </a:xfrm>
        </p:grpSpPr>
        <p:sp>
          <p:nvSpPr>
            <p:cNvPr id="128" name="Google Shape;2705;p66">
              <a:extLst>
                <a:ext uri="{FF2B5EF4-FFF2-40B4-BE49-F238E27FC236}">
                  <a16:creationId xmlns:a16="http://schemas.microsoft.com/office/drawing/2014/main" id="{F9041349-48A9-ED02-362D-06B210A394D1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66">
              <a:extLst>
                <a:ext uri="{FF2B5EF4-FFF2-40B4-BE49-F238E27FC236}">
                  <a16:creationId xmlns:a16="http://schemas.microsoft.com/office/drawing/2014/main" id="{75B4780A-993E-744C-1EB4-F8C3BCED406B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66">
              <a:extLst>
                <a:ext uri="{FF2B5EF4-FFF2-40B4-BE49-F238E27FC236}">
                  <a16:creationId xmlns:a16="http://schemas.microsoft.com/office/drawing/2014/main" id="{603AA522-BBCA-46D0-0377-E2FADF155DD6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66">
              <a:extLst>
                <a:ext uri="{FF2B5EF4-FFF2-40B4-BE49-F238E27FC236}">
                  <a16:creationId xmlns:a16="http://schemas.microsoft.com/office/drawing/2014/main" id="{D9B205FC-9611-3B75-5E81-7DF9B45DBC21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66">
              <a:extLst>
                <a:ext uri="{FF2B5EF4-FFF2-40B4-BE49-F238E27FC236}">
                  <a16:creationId xmlns:a16="http://schemas.microsoft.com/office/drawing/2014/main" id="{650B0EF9-CD72-6F2D-3FDA-D6A68B7A8646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66">
              <a:extLst>
                <a:ext uri="{FF2B5EF4-FFF2-40B4-BE49-F238E27FC236}">
                  <a16:creationId xmlns:a16="http://schemas.microsoft.com/office/drawing/2014/main" id="{E695D7E1-62BA-B15D-E9B4-D29EAB51CBBB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66">
              <a:extLst>
                <a:ext uri="{FF2B5EF4-FFF2-40B4-BE49-F238E27FC236}">
                  <a16:creationId xmlns:a16="http://schemas.microsoft.com/office/drawing/2014/main" id="{601243D1-B95E-E32E-0F79-352E3DDFA25E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66">
              <a:extLst>
                <a:ext uri="{FF2B5EF4-FFF2-40B4-BE49-F238E27FC236}">
                  <a16:creationId xmlns:a16="http://schemas.microsoft.com/office/drawing/2014/main" id="{44438AD1-93DB-A35F-2990-40D05281BAE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66">
              <a:extLst>
                <a:ext uri="{FF2B5EF4-FFF2-40B4-BE49-F238E27FC236}">
                  <a16:creationId xmlns:a16="http://schemas.microsoft.com/office/drawing/2014/main" id="{66F10338-8698-6267-C31A-C12701FB7754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66">
              <a:extLst>
                <a:ext uri="{FF2B5EF4-FFF2-40B4-BE49-F238E27FC236}">
                  <a16:creationId xmlns:a16="http://schemas.microsoft.com/office/drawing/2014/main" id="{9E833B72-93F1-4B2E-C34D-29B4221ECCD8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E5FD22-1FF6-93E3-2EF6-4BD34C1A77DB}"/>
              </a:ext>
            </a:extLst>
          </p:cNvPr>
          <p:cNvSpPr txBox="1"/>
          <p:nvPr/>
        </p:nvSpPr>
        <p:spPr>
          <a:xfrm>
            <a:off x="7626650" y="22679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D433D-76B6-AC8B-D538-48ABBDCF191F}"/>
              </a:ext>
            </a:extLst>
          </p:cNvPr>
          <p:cNvSpPr txBox="1"/>
          <p:nvPr/>
        </p:nvSpPr>
        <p:spPr>
          <a:xfrm>
            <a:off x="886130" y="3021904"/>
            <a:ext cx="5343220" cy="14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0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0335E-7438-98A7-5A4D-44DBFAC67CFB}"/>
              </a:ext>
            </a:extLst>
          </p:cNvPr>
          <p:cNvSpPr txBox="1"/>
          <p:nvPr/>
        </p:nvSpPr>
        <p:spPr>
          <a:xfrm>
            <a:off x="6808107" y="3025455"/>
            <a:ext cx="4746325" cy="95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8784C-5885-93CF-24CF-FB752D340829}"/>
              </a:ext>
            </a:extLst>
          </p:cNvPr>
          <p:cNvGrpSpPr/>
          <p:nvPr/>
        </p:nvGrpSpPr>
        <p:grpSpPr>
          <a:xfrm>
            <a:off x="949112" y="4816602"/>
            <a:ext cx="1212965" cy="728606"/>
            <a:chOff x="3056685" y="4511040"/>
            <a:chExt cx="1248120" cy="7497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0F5A17-F3BC-7A5B-3E90-ACEA698E1DC4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A139CC-5789-3AD5-64E1-828126D573A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24ACEF-816D-3534-0C3B-28284175F088}"/>
              </a:ext>
            </a:extLst>
          </p:cNvPr>
          <p:cNvGrpSpPr/>
          <p:nvPr/>
        </p:nvGrpSpPr>
        <p:grpSpPr>
          <a:xfrm>
            <a:off x="2536557" y="4816602"/>
            <a:ext cx="1212965" cy="728606"/>
            <a:chOff x="4717542" y="4511040"/>
            <a:chExt cx="1248120" cy="7497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049E64-B05E-9C6A-D596-F447A30F02D8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AD56224-9BFB-52D4-9414-D6840981B3E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67822-AE83-1724-268D-5D855302D584}"/>
              </a:ext>
            </a:extLst>
          </p:cNvPr>
          <p:cNvGrpSpPr/>
          <p:nvPr/>
        </p:nvGrpSpPr>
        <p:grpSpPr>
          <a:xfrm>
            <a:off x="4124002" y="4816602"/>
            <a:ext cx="1212965" cy="728606"/>
            <a:chOff x="6372084" y="4511040"/>
            <a:chExt cx="1248120" cy="74972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A96B5BC-1EF6-BDEC-25ED-A58D291858F1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321AF3-DCD1-AC07-7763-3BCE0D455D4C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9C82D-1878-079D-5BB8-9131F6E9D1A9}"/>
              </a:ext>
            </a:extLst>
          </p:cNvPr>
          <p:cNvGrpSpPr/>
          <p:nvPr/>
        </p:nvGrpSpPr>
        <p:grpSpPr>
          <a:xfrm>
            <a:off x="5711446" y="4816602"/>
            <a:ext cx="1212965" cy="728606"/>
            <a:chOff x="7957044" y="4511040"/>
            <a:chExt cx="1248120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971960-0384-01DB-C78B-8EB1E87357FE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A763875-1C09-0425-4480-76B1417C9F86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963193-66DF-5CEC-792D-066215356F76}"/>
              </a:ext>
            </a:extLst>
          </p:cNvPr>
          <p:cNvSpPr txBox="1"/>
          <p:nvPr/>
        </p:nvSpPr>
        <p:spPr>
          <a:xfrm>
            <a:off x="2203678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6E934-EBD7-A703-F140-2848F5CB1D8D}"/>
              </a:ext>
            </a:extLst>
          </p:cNvPr>
          <p:cNvSpPr txBox="1"/>
          <p:nvPr/>
        </p:nvSpPr>
        <p:spPr>
          <a:xfrm>
            <a:off x="3775804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A12649-8A69-6E19-0063-0C94E905D7B0}"/>
              </a:ext>
            </a:extLst>
          </p:cNvPr>
          <p:cNvSpPr txBox="1"/>
          <p:nvPr/>
        </p:nvSpPr>
        <p:spPr>
          <a:xfrm>
            <a:off x="5368920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0EFE9-45C9-8571-ED60-9C7F96D6F33D}"/>
              </a:ext>
            </a:extLst>
          </p:cNvPr>
          <p:cNvSpPr txBox="1"/>
          <p:nvPr/>
        </p:nvSpPr>
        <p:spPr>
          <a:xfrm>
            <a:off x="6947746" y="4965461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DE2F9AD-7F4C-F001-A698-D0264E28ADEC}"/>
              </a:ext>
            </a:extLst>
          </p:cNvPr>
          <p:cNvSpPr/>
          <p:nvPr/>
        </p:nvSpPr>
        <p:spPr>
          <a:xfrm rot="5400000" flipH="1">
            <a:off x="3062041" y="5208545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1184B-197C-261D-47C5-6B8FA2AE45E8}"/>
              </a:ext>
            </a:extLst>
          </p:cNvPr>
          <p:cNvSpPr txBox="1"/>
          <p:nvPr/>
        </p:nvSpPr>
        <p:spPr>
          <a:xfrm>
            <a:off x="2529408" y="5796219"/>
            <a:ext cx="1390102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>
                <a:solidFill>
                  <a:srgbClr val="000000"/>
                </a:solidFill>
              </a:rPr>
              <a:t>Hạng tử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7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22" grpId="0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3529557" y="2677120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4388150" y="2547868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0000"/>
                </a:solidFill>
                <a:latin typeface="#9Slide07 SVNSalty Sans" panose="02000000000000000000" pitchFamily="2" charset="0"/>
              </a:rPr>
              <a:t>HẸN GẶP LẠI!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91142-A18E-1C11-840C-FC840C7CA049}"/>
              </a:ext>
            </a:extLst>
          </p:cNvPr>
          <p:cNvSpPr txBox="1"/>
          <p:nvPr/>
        </p:nvSpPr>
        <p:spPr>
          <a:xfrm>
            <a:off x="2780811" y="3968136"/>
            <a:ext cx="7264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#9Slide07 SVNSalty Sans" panose="02000000000000000000" pitchFamily="2" charset="0"/>
              </a:rPr>
              <a:t>CÁC CON TRONG CÁC BÀI HỌC TIẾP THEO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E91EF3-A60C-5E15-8362-15380F57F7E8}"/>
              </a:ext>
            </a:extLst>
          </p:cNvPr>
          <p:cNvSpPr/>
          <p:nvPr/>
        </p:nvSpPr>
        <p:spPr>
          <a:xfrm>
            <a:off x="8108950" y="4734666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02025" y="206872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#9Slide07 SVNSalty Sans" panose="02000000000000000000" pitchFamily="2" charset="0"/>
              </a:rPr>
              <a:t>MỞ ĐẦU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51683F-18F7-911B-DCF7-4899817F17CC}"/>
              </a:ext>
            </a:extLst>
          </p:cNvPr>
          <p:cNvSpPr txBox="1"/>
          <p:nvPr/>
        </p:nvSpPr>
        <p:spPr>
          <a:xfrm>
            <a:off x="1284951" y="1638361"/>
            <a:ext cx="10173341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Biểu thức biểu thị diện tích của hình tạo bởi một tam giác vuông và hai hình vuông dựng trên hai cạnh góc vuông của nó</a:t>
            </a:r>
          </a:p>
        </p:txBody>
      </p:sp>
      <p:grpSp>
        <p:nvGrpSpPr>
          <p:cNvPr id="11" name="Google Shape;2789;p66">
            <a:extLst>
              <a:ext uri="{FF2B5EF4-FFF2-40B4-BE49-F238E27FC236}">
                <a16:creationId xmlns:a16="http://schemas.microsoft.com/office/drawing/2014/main" id="{1EDAB708-40A7-D9BB-0306-5C05C3619D06}"/>
              </a:ext>
            </a:extLst>
          </p:cNvPr>
          <p:cNvGrpSpPr/>
          <p:nvPr/>
        </p:nvGrpSpPr>
        <p:grpSpPr>
          <a:xfrm>
            <a:off x="986286" y="1803991"/>
            <a:ext cx="298665" cy="292876"/>
            <a:chOff x="1610311" y="3382885"/>
            <a:chExt cx="338903" cy="332334"/>
          </a:xfrm>
        </p:grpSpPr>
        <p:sp>
          <p:nvSpPr>
            <p:cNvPr id="12" name="Google Shape;2790;p66">
              <a:extLst>
                <a:ext uri="{FF2B5EF4-FFF2-40B4-BE49-F238E27FC236}">
                  <a16:creationId xmlns:a16="http://schemas.microsoft.com/office/drawing/2014/main" id="{D7C0A52F-32A0-6CA9-97BB-2E71FA1A94AA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66">
              <a:extLst>
                <a:ext uri="{FF2B5EF4-FFF2-40B4-BE49-F238E27FC236}">
                  <a16:creationId xmlns:a16="http://schemas.microsoft.com/office/drawing/2014/main" id="{82E8F83C-2CA1-D1AE-3380-51656E2D04D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66">
              <a:extLst>
                <a:ext uri="{FF2B5EF4-FFF2-40B4-BE49-F238E27FC236}">
                  <a16:creationId xmlns:a16="http://schemas.microsoft.com/office/drawing/2014/main" id="{F4AF3FC2-7469-BA7E-783F-77ECED2BFE0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66">
              <a:extLst>
                <a:ext uri="{FF2B5EF4-FFF2-40B4-BE49-F238E27FC236}">
                  <a16:creationId xmlns:a16="http://schemas.microsoft.com/office/drawing/2014/main" id="{8E055FB2-6823-31F4-6CF1-CB25C31E2263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66">
              <a:extLst>
                <a:ext uri="{FF2B5EF4-FFF2-40B4-BE49-F238E27FC236}">
                  <a16:creationId xmlns:a16="http://schemas.microsoft.com/office/drawing/2014/main" id="{62355EAA-0FB4-135E-A745-430281C814AC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66">
              <a:extLst>
                <a:ext uri="{FF2B5EF4-FFF2-40B4-BE49-F238E27FC236}">
                  <a16:creationId xmlns:a16="http://schemas.microsoft.com/office/drawing/2014/main" id="{53FA6027-772C-44F7-B853-EA28CA73511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66">
              <a:extLst>
                <a:ext uri="{FF2B5EF4-FFF2-40B4-BE49-F238E27FC236}">
                  <a16:creationId xmlns:a16="http://schemas.microsoft.com/office/drawing/2014/main" id="{E487273A-CC01-4123-AA81-B32D13F25E23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66">
              <a:extLst>
                <a:ext uri="{FF2B5EF4-FFF2-40B4-BE49-F238E27FC236}">
                  <a16:creationId xmlns:a16="http://schemas.microsoft.com/office/drawing/2014/main" id="{91F2AD35-92E9-8C8A-7A0B-5F0D7AF4F4E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66">
              <a:extLst>
                <a:ext uri="{FF2B5EF4-FFF2-40B4-BE49-F238E27FC236}">
                  <a16:creationId xmlns:a16="http://schemas.microsoft.com/office/drawing/2014/main" id="{C668E5CA-19EA-8668-25FF-AC3D62E72F99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9;p66">
              <a:extLst>
                <a:ext uri="{FF2B5EF4-FFF2-40B4-BE49-F238E27FC236}">
                  <a16:creationId xmlns:a16="http://schemas.microsoft.com/office/drawing/2014/main" id="{734C16CB-7BE8-5C4E-4D63-DB668513D5D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00;p66">
              <a:extLst>
                <a:ext uri="{FF2B5EF4-FFF2-40B4-BE49-F238E27FC236}">
                  <a16:creationId xmlns:a16="http://schemas.microsoft.com/office/drawing/2014/main" id="{5E4706B5-9D97-2178-ED55-4C48924F8E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01;p66">
              <a:extLst>
                <a:ext uri="{FF2B5EF4-FFF2-40B4-BE49-F238E27FC236}">
                  <a16:creationId xmlns:a16="http://schemas.microsoft.com/office/drawing/2014/main" id="{0BCF6FF6-4B01-E7ED-0EE6-8D526DC9259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8796F-A7A9-0E87-1FE7-13FF50FEBDD2}"/>
              </a:ext>
            </a:extLst>
          </p:cNvPr>
          <p:cNvSpPr/>
          <p:nvPr/>
        </p:nvSpPr>
        <p:spPr>
          <a:xfrm rot="1854230">
            <a:off x="7455128" y="4410776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F1830-2874-D5CD-9AA5-70C9C2C4AA13}"/>
              </a:ext>
            </a:extLst>
          </p:cNvPr>
          <p:cNvSpPr/>
          <p:nvPr/>
        </p:nvSpPr>
        <p:spPr>
          <a:xfrm rot="1854230">
            <a:off x="8901372" y="3641862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382E1-6B5F-11BC-4837-602E78B9E59E}"/>
              </a:ext>
            </a:extLst>
          </p:cNvPr>
          <p:cNvCxnSpPr>
            <a:cxnSpLocks/>
          </p:cNvCxnSpPr>
          <p:nvPr/>
        </p:nvCxnSpPr>
        <p:spPr>
          <a:xfrm>
            <a:off x="8108668" y="5560998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7ABAA6-450C-8F47-F51F-6B537B235DE3}"/>
              </a:ext>
            </a:extLst>
          </p:cNvPr>
          <p:cNvSpPr txBox="1"/>
          <p:nvPr/>
        </p:nvSpPr>
        <p:spPr>
          <a:xfrm>
            <a:off x="7959335" y="4670779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72AAA-E676-E891-632A-DA7849CD3E2B}"/>
              </a:ext>
            </a:extLst>
          </p:cNvPr>
          <p:cNvSpPr txBox="1"/>
          <p:nvPr/>
        </p:nvSpPr>
        <p:spPr>
          <a:xfrm>
            <a:off x="9410198" y="462135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339DE2-C2A0-7BD6-C2E5-04326E527D2E}"/>
              </a:ext>
            </a:extLst>
          </p:cNvPr>
          <p:cNvSpPr txBox="1"/>
          <p:nvPr/>
        </p:nvSpPr>
        <p:spPr>
          <a:xfrm>
            <a:off x="2812970" y="3881006"/>
            <a:ext cx="115895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5A6AB-9A63-EEC4-C828-C7C867255460}"/>
              </a:ext>
            </a:extLst>
          </p:cNvPr>
          <p:cNvSpPr txBox="1"/>
          <p:nvPr/>
        </p:nvSpPr>
        <p:spPr>
          <a:xfrm>
            <a:off x="5057775" y="3429000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87CD4-9931-6379-DD8C-46E0576DCC19}"/>
              </a:ext>
            </a:extLst>
          </p:cNvPr>
          <p:cNvSpPr txBox="1"/>
          <p:nvPr/>
        </p:nvSpPr>
        <p:spPr>
          <a:xfrm>
            <a:off x="4293714" y="3664635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400F1-5DE1-C3A3-DDE7-74EEAB826DEE}"/>
              </a:ext>
            </a:extLst>
          </p:cNvPr>
          <p:cNvSpPr txBox="1"/>
          <p:nvPr/>
        </p:nvSpPr>
        <p:spPr>
          <a:xfrm>
            <a:off x="4293714" y="4104039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13ECD-F4FB-1810-CF50-4E51D773E682}"/>
              </a:ext>
            </a:extLst>
          </p:cNvPr>
          <p:cNvSpPr txBox="1"/>
          <p:nvPr/>
        </p:nvSpPr>
        <p:spPr>
          <a:xfrm>
            <a:off x="4531297" y="3879147"/>
            <a:ext cx="543739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89650-17CE-BBE9-4D1F-CE347A3D1C0A}"/>
              </a:ext>
            </a:extLst>
          </p:cNvPr>
          <p:cNvSpPr txBox="1"/>
          <p:nvPr/>
        </p:nvSpPr>
        <p:spPr>
          <a:xfrm>
            <a:off x="3930362" y="3879148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B1279-9725-A130-D641-61971EA1EA02}"/>
              </a:ext>
            </a:extLst>
          </p:cNvPr>
          <p:cNvCxnSpPr>
            <a:cxnSpLocks/>
          </p:cNvCxnSpPr>
          <p:nvPr/>
        </p:nvCxnSpPr>
        <p:spPr>
          <a:xfrm>
            <a:off x="4343609" y="4293778"/>
            <a:ext cx="23791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38B0CD-B3BD-FA39-2DAC-C005D697FF41}"/>
              </a:ext>
            </a:extLst>
          </p:cNvPr>
          <p:cNvSpPr/>
          <p:nvPr/>
        </p:nvSpPr>
        <p:spPr>
          <a:xfrm>
            <a:off x="2394748" y="3712249"/>
            <a:ext cx="2962275" cy="116305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050FA9-0530-1DBB-B092-C4A8EEE25932}"/>
              </a:ext>
            </a:extLst>
          </p:cNvPr>
          <p:cNvSpPr txBox="1"/>
          <p:nvPr/>
        </p:nvSpPr>
        <p:spPr>
          <a:xfrm>
            <a:off x="3322028" y="4837315"/>
            <a:ext cx="296227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Đa thức nhiều biến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32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5" grpId="0"/>
      <p:bldP spid="6" grpId="0"/>
      <p:bldP spid="7" grpId="0"/>
      <p:bldP spid="28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11550" y="197347"/>
            <a:ext cx="44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7 SVNSalty Sans" panose="02000000000000000000" pitchFamily="2" charset="0"/>
              </a:rPr>
              <a:t>Nội dung bài học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04;p66">
            <a:extLst>
              <a:ext uri="{FF2B5EF4-FFF2-40B4-BE49-F238E27FC236}">
                <a16:creationId xmlns:a16="http://schemas.microsoft.com/office/drawing/2014/main" id="{BDF0BC12-2D4A-7975-5F7D-83910A5818CF}"/>
              </a:ext>
            </a:extLst>
          </p:cNvPr>
          <p:cNvGrpSpPr/>
          <p:nvPr/>
        </p:nvGrpSpPr>
        <p:grpSpPr>
          <a:xfrm>
            <a:off x="1235307" y="2208766"/>
            <a:ext cx="544862" cy="545433"/>
            <a:chOff x="813095" y="4030482"/>
            <a:chExt cx="332906" cy="333255"/>
          </a:xfrm>
        </p:grpSpPr>
        <p:sp>
          <p:nvSpPr>
            <p:cNvPr id="8" name="Google Shape;2705;p66">
              <a:extLst>
                <a:ext uri="{FF2B5EF4-FFF2-40B4-BE49-F238E27FC236}">
                  <a16:creationId xmlns:a16="http://schemas.microsoft.com/office/drawing/2014/main" id="{34865F0B-E38B-729E-0461-58EC528E58ED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06;p66">
              <a:extLst>
                <a:ext uri="{FF2B5EF4-FFF2-40B4-BE49-F238E27FC236}">
                  <a16:creationId xmlns:a16="http://schemas.microsoft.com/office/drawing/2014/main" id="{70358059-466B-3CB0-2A55-9E3459B60AB1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07;p66">
              <a:extLst>
                <a:ext uri="{FF2B5EF4-FFF2-40B4-BE49-F238E27FC236}">
                  <a16:creationId xmlns:a16="http://schemas.microsoft.com/office/drawing/2014/main" id="{A64D0DE8-D394-76D8-59A1-887A53DEF33C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08;p66">
              <a:extLst>
                <a:ext uri="{FF2B5EF4-FFF2-40B4-BE49-F238E27FC236}">
                  <a16:creationId xmlns:a16="http://schemas.microsoft.com/office/drawing/2014/main" id="{076DD8AC-4B96-2530-4E2B-484F028FD8C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09;p66">
              <a:extLst>
                <a:ext uri="{FF2B5EF4-FFF2-40B4-BE49-F238E27FC236}">
                  <a16:creationId xmlns:a16="http://schemas.microsoft.com/office/drawing/2014/main" id="{0F25D87C-D77A-F4DC-E1D6-F8A95D666823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10;p66">
              <a:extLst>
                <a:ext uri="{FF2B5EF4-FFF2-40B4-BE49-F238E27FC236}">
                  <a16:creationId xmlns:a16="http://schemas.microsoft.com/office/drawing/2014/main" id="{961EC532-A875-22AB-BD18-BC530B9A4449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11;p66">
              <a:extLst>
                <a:ext uri="{FF2B5EF4-FFF2-40B4-BE49-F238E27FC236}">
                  <a16:creationId xmlns:a16="http://schemas.microsoft.com/office/drawing/2014/main" id="{444072D2-C45A-668C-6AAC-31B41DA3E396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12;p66">
              <a:extLst>
                <a:ext uri="{FF2B5EF4-FFF2-40B4-BE49-F238E27FC236}">
                  <a16:creationId xmlns:a16="http://schemas.microsoft.com/office/drawing/2014/main" id="{6ED03E42-9C2A-3F00-A070-249C6788430F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13;p66">
              <a:extLst>
                <a:ext uri="{FF2B5EF4-FFF2-40B4-BE49-F238E27FC236}">
                  <a16:creationId xmlns:a16="http://schemas.microsoft.com/office/drawing/2014/main" id="{844F3A00-CFE7-6F75-75F7-7EA7F8D46D01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14;p66">
              <a:extLst>
                <a:ext uri="{FF2B5EF4-FFF2-40B4-BE49-F238E27FC236}">
                  <a16:creationId xmlns:a16="http://schemas.microsoft.com/office/drawing/2014/main" id="{42EA327F-6173-28B4-68D6-78061745A511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B998701-452F-4876-12E9-F9C402317140}"/>
              </a:ext>
            </a:extLst>
          </p:cNvPr>
          <p:cNvSpPr txBox="1"/>
          <p:nvPr/>
        </p:nvSpPr>
        <p:spPr>
          <a:xfrm>
            <a:off x="1815381" y="22733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63" name="Google Shape;2704;p66">
            <a:extLst>
              <a:ext uri="{FF2B5EF4-FFF2-40B4-BE49-F238E27FC236}">
                <a16:creationId xmlns:a16="http://schemas.microsoft.com/office/drawing/2014/main" id="{974CD71E-D183-D869-9AF3-441C8DE58A91}"/>
              </a:ext>
            </a:extLst>
          </p:cNvPr>
          <p:cNvGrpSpPr/>
          <p:nvPr/>
        </p:nvGrpSpPr>
        <p:grpSpPr>
          <a:xfrm>
            <a:off x="6827501" y="2203312"/>
            <a:ext cx="544862" cy="545433"/>
            <a:chOff x="813095" y="4030482"/>
            <a:chExt cx="332906" cy="333255"/>
          </a:xfrm>
        </p:grpSpPr>
        <p:sp>
          <p:nvSpPr>
            <p:cNvPr id="128" name="Google Shape;2705;p66">
              <a:extLst>
                <a:ext uri="{FF2B5EF4-FFF2-40B4-BE49-F238E27FC236}">
                  <a16:creationId xmlns:a16="http://schemas.microsoft.com/office/drawing/2014/main" id="{F9041349-48A9-ED02-362D-06B210A394D1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66">
              <a:extLst>
                <a:ext uri="{FF2B5EF4-FFF2-40B4-BE49-F238E27FC236}">
                  <a16:creationId xmlns:a16="http://schemas.microsoft.com/office/drawing/2014/main" id="{75B4780A-993E-744C-1EB4-F8C3BCED406B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66">
              <a:extLst>
                <a:ext uri="{FF2B5EF4-FFF2-40B4-BE49-F238E27FC236}">
                  <a16:creationId xmlns:a16="http://schemas.microsoft.com/office/drawing/2014/main" id="{603AA522-BBCA-46D0-0377-E2FADF155DD6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66">
              <a:extLst>
                <a:ext uri="{FF2B5EF4-FFF2-40B4-BE49-F238E27FC236}">
                  <a16:creationId xmlns:a16="http://schemas.microsoft.com/office/drawing/2014/main" id="{D9B205FC-9611-3B75-5E81-7DF9B45DBC21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66">
              <a:extLst>
                <a:ext uri="{FF2B5EF4-FFF2-40B4-BE49-F238E27FC236}">
                  <a16:creationId xmlns:a16="http://schemas.microsoft.com/office/drawing/2014/main" id="{650B0EF9-CD72-6F2D-3FDA-D6A68B7A8646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66">
              <a:extLst>
                <a:ext uri="{FF2B5EF4-FFF2-40B4-BE49-F238E27FC236}">
                  <a16:creationId xmlns:a16="http://schemas.microsoft.com/office/drawing/2014/main" id="{E695D7E1-62BA-B15D-E9B4-D29EAB51CBBB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66">
              <a:extLst>
                <a:ext uri="{FF2B5EF4-FFF2-40B4-BE49-F238E27FC236}">
                  <a16:creationId xmlns:a16="http://schemas.microsoft.com/office/drawing/2014/main" id="{601243D1-B95E-E32E-0F79-352E3DDFA25E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66">
              <a:extLst>
                <a:ext uri="{FF2B5EF4-FFF2-40B4-BE49-F238E27FC236}">
                  <a16:creationId xmlns:a16="http://schemas.microsoft.com/office/drawing/2014/main" id="{44438AD1-93DB-A35F-2990-40D05281BAE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66">
              <a:extLst>
                <a:ext uri="{FF2B5EF4-FFF2-40B4-BE49-F238E27FC236}">
                  <a16:creationId xmlns:a16="http://schemas.microsoft.com/office/drawing/2014/main" id="{66F10338-8698-6267-C31A-C12701FB7754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66">
              <a:extLst>
                <a:ext uri="{FF2B5EF4-FFF2-40B4-BE49-F238E27FC236}">
                  <a16:creationId xmlns:a16="http://schemas.microsoft.com/office/drawing/2014/main" id="{9E833B72-93F1-4B2E-C34D-29B4221ECCD8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E5FD22-1FF6-93E3-2EF6-4BD34C1A77DB}"/>
              </a:ext>
            </a:extLst>
          </p:cNvPr>
          <p:cNvSpPr txBox="1"/>
          <p:nvPr/>
        </p:nvSpPr>
        <p:spPr>
          <a:xfrm>
            <a:off x="7407575" y="22679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7B47966-7345-F718-E683-CF773053F83E}"/>
              </a:ext>
            </a:extLst>
          </p:cNvPr>
          <p:cNvSpPr/>
          <p:nvPr/>
        </p:nvSpPr>
        <p:spPr>
          <a:xfrm>
            <a:off x="7758450" y="5158634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21553F-6071-FD35-621B-EEB54E820279}"/>
              </a:ext>
            </a:extLst>
          </p:cNvPr>
          <p:cNvSpPr/>
          <p:nvPr/>
        </p:nvSpPr>
        <p:spPr>
          <a:xfrm rot="1854230">
            <a:off x="7104628" y="4834744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E5CB56F-508E-DA28-FB0A-45B68CBA7F6C}"/>
              </a:ext>
            </a:extLst>
          </p:cNvPr>
          <p:cNvSpPr/>
          <p:nvPr/>
        </p:nvSpPr>
        <p:spPr>
          <a:xfrm rot="1854230">
            <a:off x="8550872" y="4065830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78A3037-11EA-2B09-E62C-C09DE235EC63}"/>
              </a:ext>
            </a:extLst>
          </p:cNvPr>
          <p:cNvCxnSpPr>
            <a:cxnSpLocks/>
          </p:cNvCxnSpPr>
          <p:nvPr/>
        </p:nvCxnSpPr>
        <p:spPr>
          <a:xfrm>
            <a:off x="7758168" y="5984966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396AEDCB-B5F5-F7F7-E72E-0FBBFC4D950A}"/>
              </a:ext>
            </a:extLst>
          </p:cNvPr>
          <p:cNvSpPr txBox="1"/>
          <p:nvPr/>
        </p:nvSpPr>
        <p:spPr>
          <a:xfrm>
            <a:off x="7608835" y="509474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AA17201-DB12-34A8-98E2-3712BCBD3B3F}"/>
              </a:ext>
            </a:extLst>
          </p:cNvPr>
          <p:cNvSpPr txBox="1"/>
          <p:nvPr/>
        </p:nvSpPr>
        <p:spPr>
          <a:xfrm>
            <a:off x="9059698" y="5045325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ADE8DEA-37C7-40C3-ECCC-BD90CDDE1783}"/>
              </a:ext>
            </a:extLst>
          </p:cNvPr>
          <p:cNvSpPr txBox="1"/>
          <p:nvPr/>
        </p:nvSpPr>
        <p:spPr>
          <a:xfrm>
            <a:off x="2462470" y="4304974"/>
            <a:ext cx="115895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992454B-A5CD-8BD6-B074-FFDD46AC9AE1}"/>
              </a:ext>
            </a:extLst>
          </p:cNvPr>
          <p:cNvSpPr txBox="1"/>
          <p:nvPr/>
        </p:nvSpPr>
        <p:spPr>
          <a:xfrm>
            <a:off x="4707275" y="3852968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44853D-5B51-4637-4DB5-5B9D3A68FFC8}"/>
              </a:ext>
            </a:extLst>
          </p:cNvPr>
          <p:cNvSpPr txBox="1"/>
          <p:nvPr/>
        </p:nvSpPr>
        <p:spPr>
          <a:xfrm>
            <a:off x="3943214" y="4088603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75A8D41-65FD-98E6-BAC8-D0383CAC0093}"/>
              </a:ext>
            </a:extLst>
          </p:cNvPr>
          <p:cNvSpPr txBox="1"/>
          <p:nvPr/>
        </p:nvSpPr>
        <p:spPr>
          <a:xfrm>
            <a:off x="3943214" y="4528007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93610F0-64E0-5555-3EAE-332B269FD1BA}"/>
              </a:ext>
            </a:extLst>
          </p:cNvPr>
          <p:cNvSpPr txBox="1"/>
          <p:nvPr/>
        </p:nvSpPr>
        <p:spPr>
          <a:xfrm>
            <a:off x="4180797" y="4303115"/>
            <a:ext cx="543739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xy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34E021C-6191-390D-CCAB-D384A55B353A}"/>
              </a:ext>
            </a:extLst>
          </p:cNvPr>
          <p:cNvSpPr txBox="1"/>
          <p:nvPr/>
        </p:nvSpPr>
        <p:spPr>
          <a:xfrm>
            <a:off x="3579862" y="4303116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+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B6A604A-CF24-E94F-43DC-DAFD5E467DAE}"/>
              </a:ext>
            </a:extLst>
          </p:cNvPr>
          <p:cNvCxnSpPr>
            <a:cxnSpLocks/>
          </p:cNvCxnSpPr>
          <p:nvPr/>
        </p:nvCxnSpPr>
        <p:spPr>
          <a:xfrm>
            <a:off x="3993109" y="4717746"/>
            <a:ext cx="23791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62BD4AA9-D309-D2B9-5952-C238ED0758EA}"/>
              </a:ext>
            </a:extLst>
          </p:cNvPr>
          <p:cNvSpPr/>
          <p:nvPr/>
        </p:nvSpPr>
        <p:spPr>
          <a:xfrm>
            <a:off x="2036647" y="4271797"/>
            <a:ext cx="3070677" cy="92333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99CE15E-0761-DEA4-F1AE-E64DBCA53420}"/>
              </a:ext>
            </a:extLst>
          </p:cNvPr>
          <p:cNvSpPr txBox="1"/>
          <p:nvPr/>
        </p:nvSpPr>
        <p:spPr>
          <a:xfrm>
            <a:off x="2993781" y="5233869"/>
            <a:ext cx="296227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Đa thức nhiều biến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7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FABBC6-C0A8-3EC7-9638-CDB3C2C5F551}"/>
              </a:ext>
            </a:extLst>
          </p:cNvPr>
          <p:cNvSpPr/>
          <p:nvPr/>
        </p:nvSpPr>
        <p:spPr>
          <a:xfrm>
            <a:off x="6254882" y="4495798"/>
            <a:ext cx="47312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0B975F-B4E6-56FF-D078-3B470EE8DF5E}"/>
              </a:ext>
            </a:extLst>
          </p:cNvPr>
          <p:cNvSpPr/>
          <p:nvPr/>
        </p:nvSpPr>
        <p:spPr>
          <a:xfrm>
            <a:off x="7096205" y="4491035"/>
            <a:ext cx="395209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29D34B-93B5-77AC-09FD-B239D4F631A3}"/>
              </a:ext>
            </a:extLst>
          </p:cNvPr>
          <p:cNvSpPr/>
          <p:nvPr/>
        </p:nvSpPr>
        <p:spPr>
          <a:xfrm>
            <a:off x="5397632" y="4495798"/>
            <a:ext cx="47312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27871B-BB2B-79E7-C3E4-3D48EABD55ED}"/>
              </a:ext>
            </a:extLst>
          </p:cNvPr>
          <p:cNvSpPr txBox="1"/>
          <p:nvPr/>
        </p:nvSpPr>
        <p:spPr>
          <a:xfrm>
            <a:off x="862881" y="3810581"/>
            <a:ext cx="4718946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Nêu ví dụ về đa thức một biến: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6927B-4316-4EFB-5370-BB4E727C2EF0}"/>
              </a:ext>
            </a:extLst>
          </p:cNvPr>
          <p:cNvSpPr txBox="1"/>
          <p:nvPr/>
        </p:nvSpPr>
        <p:spPr>
          <a:xfrm>
            <a:off x="5407158" y="4667145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+  </a:t>
            </a: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+ 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5156185" y="5770818"/>
            <a:ext cx="140869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Đơn thức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2AA41F-7D05-50FD-21AB-EF0B64468A09}"/>
              </a:ext>
            </a:extLst>
          </p:cNvPr>
          <p:cNvCxnSpPr>
            <a:cxnSpLocks/>
          </p:cNvCxnSpPr>
          <p:nvPr/>
        </p:nvCxnSpPr>
        <p:spPr>
          <a:xfrm>
            <a:off x="5636148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CE2B2D-8906-C9B7-EC75-1AC732E45E79}"/>
              </a:ext>
            </a:extLst>
          </p:cNvPr>
          <p:cNvSpPr txBox="1"/>
          <p:nvPr/>
        </p:nvSpPr>
        <p:spPr>
          <a:xfrm>
            <a:off x="6481219" y="5766055"/>
            <a:ext cx="140869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(hạng tử)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D8F039-E7FA-C375-13AC-4666EB138EC5}"/>
              </a:ext>
            </a:extLst>
          </p:cNvPr>
          <p:cNvCxnSpPr>
            <a:cxnSpLocks/>
          </p:cNvCxnSpPr>
          <p:nvPr/>
        </p:nvCxnSpPr>
        <p:spPr>
          <a:xfrm>
            <a:off x="6499325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1C38B9-02E3-F448-0488-B07719F51780}"/>
              </a:ext>
            </a:extLst>
          </p:cNvPr>
          <p:cNvCxnSpPr>
            <a:cxnSpLocks/>
          </p:cNvCxnSpPr>
          <p:nvPr/>
        </p:nvCxnSpPr>
        <p:spPr>
          <a:xfrm>
            <a:off x="7305083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2789;p66">
            <a:extLst>
              <a:ext uri="{FF2B5EF4-FFF2-40B4-BE49-F238E27FC236}">
                <a16:creationId xmlns:a16="http://schemas.microsoft.com/office/drawing/2014/main" id="{4DD00B7C-CC82-7D3B-36E5-15816B83118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19" name="Google Shape;2790;p66">
              <a:extLst>
                <a:ext uri="{FF2B5EF4-FFF2-40B4-BE49-F238E27FC236}">
                  <a16:creationId xmlns:a16="http://schemas.microsoft.com/office/drawing/2014/main" id="{A5A85939-C4AE-0C1C-FF9E-2008164B2AE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1;p66">
              <a:extLst>
                <a:ext uri="{FF2B5EF4-FFF2-40B4-BE49-F238E27FC236}">
                  <a16:creationId xmlns:a16="http://schemas.microsoft.com/office/drawing/2014/main" id="{B19FDF18-B19E-2AAD-C530-72C708CD80C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2;p66">
              <a:extLst>
                <a:ext uri="{FF2B5EF4-FFF2-40B4-BE49-F238E27FC236}">
                  <a16:creationId xmlns:a16="http://schemas.microsoft.com/office/drawing/2014/main" id="{8315ED1A-CEC0-91D1-28DC-074A0EA16320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3;p66">
              <a:extLst>
                <a:ext uri="{FF2B5EF4-FFF2-40B4-BE49-F238E27FC236}">
                  <a16:creationId xmlns:a16="http://schemas.microsoft.com/office/drawing/2014/main" id="{F2F31C4C-8697-B250-982D-B40A47DF73DB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4;p66">
              <a:extLst>
                <a:ext uri="{FF2B5EF4-FFF2-40B4-BE49-F238E27FC236}">
                  <a16:creationId xmlns:a16="http://schemas.microsoft.com/office/drawing/2014/main" id="{5F9802DD-EF62-1057-FC9C-74F43937142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5;p66">
              <a:extLst>
                <a:ext uri="{FF2B5EF4-FFF2-40B4-BE49-F238E27FC236}">
                  <a16:creationId xmlns:a16="http://schemas.microsoft.com/office/drawing/2014/main" id="{C4967864-5D3E-2926-D009-2076F0513BA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6;p66">
              <a:extLst>
                <a:ext uri="{FF2B5EF4-FFF2-40B4-BE49-F238E27FC236}">
                  <a16:creationId xmlns:a16="http://schemas.microsoft.com/office/drawing/2014/main" id="{FE1B5B67-40ED-E779-8163-38AADD3A49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7;p66">
              <a:extLst>
                <a:ext uri="{FF2B5EF4-FFF2-40B4-BE49-F238E27FC236}">
                  <a16:creationId xmlns:a16="http://schemas.microsoft.com/office/drawing/2014/main" id="{6980659B-4C33-5723-28E0-33436D2534C4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8;p66">
              <a:extLst>
                <a:ext uri="{FF2B5EF4-FFF2-40B4-BE49-F238E27FC236}">
                  <a16:creationId xmlns:a16="http://schemas.microsoft.com/office/drawing/2014/main" id="{D1B7BEA4-04D1-44A3-D7CA-F1339BDACC54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9;p66">
              <a:extLst>
                <a:ext uri="{FF2B5EF4-FFF2-40B4-BE49-F238E27FC236}">
                  <a16:creationId xmlns:a16="http://schemas.microsoft.com/office/drawing/2014/main" id="{53377EB8-5799-7221-1240-615120256D7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00;p66">
              <a:extLst>
                <a:ext uri="{FF2B5EF4-FFF2-40B4-BE49-F238E27FC236}">
                  <a16:creationId xmlns:a16="http://schemas.microsoft.com/office/drawing/2014/main" id="{3716A7F7-2ED6-8A29-4029-0ADDDE1D249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01;p66">
              <a:extLst>
                <a:ext uri="{FF2B5EF4-FFF2-40B4-BE49-F238E27FC236}">
                  <a16:creationId xmlns:a16="http://schemas.microsoft.com/office/drawing/2014/main" id="{8C482413-68E4-92F1-412D-7E23B04B7DE0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529A4B-3D34-9A44-06A3-3484147B7B0A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1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4" grpId="0"/>
      <p:bldP spid="6" grpId="0"/>
      <p:bldP spid="7" grpId="0" animBg="1"/>
      <p:bldP spid="62" grpId="0" animBg="1"/>
      <p:bldP spid="8" grpId="0"/>
      <p:bldP spid="12" grpId="0"/>
      <p:bldP spid="1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27871B-BB2B-79E7-C3E4-3D48EABD55ED}"/>
              </a:ext>
            </a:extLst>
          </p:cNvPr>
          <p:cNvSpPr txBox="1"/>
          <p:nvPr/>
        </p:nvSpPr>
        <p:spPr>
          <a:xfrm>
            <a:off x="862881" y="3810581"/>
            <a:ext cx="3392248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Hoạt động theo cặp: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859562" y="4532715"/>
            <a:ext cx="10650934" cy="113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Mỗi bạn viết 2 đơn thức tùy ý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(không chứa biến hoặc chứa từ 1 đến 3 biến trong các biến 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x, y, z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).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Sau đó kiểm tra chéo với bạn cùng bàn.</a:t>
            </a:r>
          </a:p>
        </p:txBody>
      </p:sp>
      <p:grpSp>
        <p:nvGrpSpPr>
          <p:cNvPr id="2" name="Google Shape;2789;p66">
            <a:extLst>
              <a:ext uri="{FF2B5EF4-FFF2-40B4-BE49-F238E27FC236}">
                <a16:creationId xmlns:a16="http://schemas.microsoft.com/office/drawing/2014/main" id="{5827D11A-3E44-3481-F332-853BE62C8B4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3" name="Google Shape;2790;p66">
              <a:extLst>
                <a:ext uri="{FF2B5EF4-FFF2-40B4-BE49-F238E27FC236}">
                  <a16:creationId xmlns:a16="http://schemas.microsoft.com/office/drawing/2014/main" id="{CDA4E2CC-360A-78E0-17D2-0F004BAA56E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91;p66">
              <a:extLst>
                <a:ext uri="{FF2B5EF4-FFF2-40B4-BE49-F238E27FC236}">
                  <a16:creationId xmlns:a16="http://schemas.microsoft.com/office/drawing/2014/main" id="{063D9F2B-6BA0-3539-4F11-2C1857500B46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10F405FC-B515-27AD-5AC0-FB0CC50D17C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BEB15FB4-40CE-E8A9-AD27-8E59B99A47C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B831866D-BAD2-408C-B815-E99A06CFD7A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ACBF2FC-B1B5-285E-D43F-93D07712B5B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DEA6DAE3-D3F7-7E6C-7B6C-9B20BA32F0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F515991F-C8F2-AEE2-940C-841CFC5ADF0D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EA4BFC5A-278B-BFFC-99D4-1EBCA71C09C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7973FF4B-E00B-A4B4-4EFF-506D37E6B5B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90E9A9CA-B636-D5C4-03E9-B6AA2A10760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4EA38652-52A3-5A4D-D5F9-B38FF7F7451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78CA73-E33E-FE79-D99D-9339DBFCCF09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859562" y="3844654"/>
            <a:ext cx="10650934" cy="113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Mỗi bạn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viết 2 đơn thức tùy ý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(không chứa biến hoặc chứa từ 1 đến 3 biến trong các biến 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x, y, z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).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Sau đó kiểm tra chéo với bạn cùng bàn.</a:t>
            </a:r>
          </a:p>
        </p:txBody>
      </p:sp>
      <p:grpSp>
        <p:nvGrpSpPr>
          <p:cNvPr id="2" name="Google Shape;2789;p66">
            <a:extLst>
              <a:ext uri="{FF2B5EF4-FFF2-40B4-BE49-F238E27FC236}">
                <a16:creationId xmlns:a16="http://schemas.microsoft.com/office/drawing/2014/main" id="{5827D11A-3E44-3481-F332-853BE62C8B4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3" name="Google Shape;2790;p66">
              <a:extLst>
                <a:ext uri="{FF2B5EF4-FFF2-40B4-BE49-F238E27FC236}">
                  <a16:creationId xmlns:a16="http://schemas.microsoft.com/office/drawing/2014/main" id="{CDA4E2CC-360A-78E0-17D2-0F004BAA56E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91;p66">
              <a:extLst>
                <a:ext uri="{FF2B5EF4-FFF2-40B4-BE49-F238E27FC236}">
                  <a16:creationId xmlns:a16="http://schemas.microsoft.com/office/drawing/2014/main" id="{063D9F2B-6BA0-3539-4F11-2C1857500B46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10F405FC-B515-27AD-5AC0-FB0CC50D17C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BEB15FB4-40CE-E8A9-AD27-8E59B99A47C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B831866D-BAD2-408C-B815-E99A06CFD7A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ACBF2FC-B1B5-285E-D43F-93D07712B5B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DEA6DAE3-D3F7-7E6C-7B6C-9B20BA32F0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F515991F-C8F2-AEE2-940C-841CFC5ADF0D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EA4BFC5A-278B-BFFC-99D4-1EBCA71C09C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7973FF4B-E00B-A4B4-4EFF-506D37E6B5B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90E9A9CA-B636-D5C4-03E9-B6AA2A10760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4EA38652-52A3-5A4D-D5F9-B38FF7F7451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78CA73-E33E-FE79-D99D-9339DBFCCF09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20B47-D396-4FCF-950C-E332D98AE96A}"/>
              </a:ext>
            </a:extLst>
          </p:cNvPr>
          <p:cNvSpPr/>
          <p:nvPr/>
        </p:nvSpPr>
        <p:spPr>
          <a:xfrm>
            <a:off x="4217850" y="5296842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591416-964A-0FF6-F7FB-8ACC5AA9F225}"/>
              </a:ext>
            </a:extLst>
          </p:cNvPr>
          <p:cNvSpPr/>
          <p:nvPr/>
        </p:nvSpPr>
        <p:spPr>
          <a:xfrm>
            <a:off x="3152373" y="5296842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0E8C4-93C9-CA6C-4DAB-1CEBD560C308}"/>
              </a:ext>
            </a:extLst>
          </p:cNvPr>
          <p:cNvSpPr txBox="1"/>
          <p:nvPr/>
        </p:nvSpPr>
        <p:spPr>
          <a:xfrm>
            <a:off x="3209211" y="545531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DFE9A-31B8-77E9-3280-3B2739A7E0F6}"/>
              </a:ext>
            </a:extLst>
          </p:cNvPr>
          <p:cNvSpPr txBox="1"/>
          <p:nvPr/>
        </p:nvSpPr>
        <p:spPr>
          <a:xfrm>
            <a:off x="4310400" y="546436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E5D41-8776-DF8E-E5D0-73B40EAB915C}"/>
              </a:ext>
            </a:extLst>
          </p:cNvPr>
          <p:cNvSpPr/>
          <p:nvPr/>
        </p:nvSpPr>
        <p:spPr>
          <a:xfrm>
            <a:off x="8370809" y="5307058"/>
            <a:ext cx="90485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3B3142-E0C9-DDC9-0186-493C7D7144CE}"/>
              </a:ext>
            </a:extLst>
          </p:cNvPr>
          <p:cNvSpPr/>
          <p:nvPr/>
        </p:nvSpPr>
        <p:spPr>
          <a:xfrm>
            <a:off x="7002679" y="5307058"/>
            <a:ext cx="1046098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04DAD-E409-5FD5-5BBE-F03BC64AF099}"/>
              </a:ext>
            </a:extLst>
          </p:cNvPr>
          <p:cNvSpPr txBox="1"/>
          <p:nvPr/>
        </p:nvSpPr>
        <p:spPr>
          <a:xfrm>
            <a:off x="7099626" y="5465532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xyz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59F87-602D-E1BC-A013-4FB03909FE71}"/>
              </a:ext>
            </a:extLst>
          </p:cNvPr>
          <p:cNvSpPr txBox="1"/>
          <p:nvPr/>
        </p:nvSpPr>
        <p:spPr>
          <a:xfrm>
            <a:off x="8463359" y="547458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6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20B47-D396-4FCF-950C-E332D98AE96A}"/>
              </a:ext>
            </a:extLst>
          </p:cNvPr>
          <p:cNvSpPr/>
          <p:nvPr/>
        </p:nvSpPr>
        <p:spPr>
          <a:xfrm>
            <a:off x="4824427" y="2545148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591416-964A-0FF6-F7FB-8ACC5AA9F225}"/>
              </a:ext>
            </a:extLst>
          </p:cNvPr>
          <p:cNvSpPr/>
          <p:nvPr/>
        </p:nvSpPr>
        <p:spPr>
          <a:xfrm>
            <a:off x="3387761" y="2545148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0E8C4-93C9-CA6C-4DAB-1CEBD560C308}"/>
              </a:ext>
            </a:extLst>
          </p:cNvPr>
          <p:cNvSpPr txBox="1"/>
          <p:nvPr/>
        </p:nvSpPr>
        <p:spPr>
          <a:xfrm>
            <a:off x="3444599" y="270362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DFE9A-31B8-77E9-3280-3B2739A7E0F6}"/>
              </a:ext>
            </a:extLst>
          </p:cNvPr>
          <p:cNvSpPr txBox="1"/>
          <p:nvPr/>
        </p:nvSpPr>
        <p:spPr>
          <a:xfrm>
            <a:off x="4916977" y="271267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E5D41-8776-DF8E-E5D0-73B40EAB915C}"/>
              </a:ext>
            </a:extLst>
          </p:cNvPr>
          <p:cNvSpPr/>
          <p:nvPr/>
        </p:nvSpPr>
        <p:spPr>
          <a:xfrm>
            <a:off x="8081099" y="2555364"/>
            <a:ext cx="90485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3B3142-E0C9-DDC9-0186-493C7D7144CE}"/>
              </a:ext>
            </a:extLst>
          </p:cNvPr>
          <p:cNvSpPr/>
          <p:nvPr/>
        </p:nvSpPr>
        <p:spPr>
          <a:xfrm>
            <a:off x="6332721" y="2555364"/>
            <a:ext cx="1046098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04DAD-E409-5FD5-5BBE-F03BC64AF099}"/>
              </a:ext>
            </a:extLst>
          </p:cNvPr>
          <p:cNvSpPr txBox="1"/>
          <p:nvPr/>
        </p:nvSpPr>
        <p:spPr>
          <a:xfrm>
            <a:off x="6429668" y="2713838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xyz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59F87-602D-E1BC-A013-4FB03909FE71}"/>
              </a:ext>
            </a:extLst>
          </p:cNvPr>
          <p:cNvSpPr txBox="1"/>
          <p:nvPr/>
        </p:nvSpPr>
        <p:spPr>
          <a:xfrm>
            <a:off x="8173649" y="2722891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BD213-2FF0-FDE2-34AB-1BE74AC65940}"/>
              </a:ext>
            </a:extLst>
          </p:cNvPr>
          <p:cNvSpPr txBox="1"/>
          <p:nvPr/>
        </p:nvSpPr>
        <p:spPr>
          <a:xfrm>
            <a:off x="4282132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B83B66-4D3F-E8ED-4AF2-DB17F330159F}"/>
              </a:ext>
            </a:extLst>
          </p:cNvPr>
          <p:cNvSpPr txBox="1"/>
          <p:nvPr/>
        </p:nvSpPr>
        <p:spPr>
          <a:xfrm>
            <a:off x="5749730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171ACB-1B35-E4A1-84C0-79C8F503CC27}"/>
              </a:ext>
            </a:extLst>
          </p:cNvPr>
          <p:cNvSpPr txBox="1"/>
          <p:nvPr/>
        </p:nvSpPr>
        <p:spPr>
          <a:xfrm>
            <a:off x="7547858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489BF2-B6D9-6838-36E4-4270BD47177B}"/>
              </a:ext>
            </a:extLst>
          </p:cNvPr>
          <p:cNvSpPr/>
          <p:nvPr/>
        </p:nvSpPr>
        <p:spPr>
          <a:xfrm>
            <a:off x="2924269" y="2254312"/>
            <a:ext cx="6464175" cy="1439501"/>
          </a:xfrm>
          <a:prstGeom prst="roundRect">
            <a:avLst>
              <a:gd name="adj" fmla="val 11636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2F6C5B-DAF7-A5F4-F8EA-52B93C8BA1C9}"/>
              </a:ext>
            </a:extLst>
          </p:cNvPr>
          <p:cNvSpPr txBox="1"/>
          <p:nvPr/>
        </p:nvSpPr>
        <p:spPr>
          <a:xfrm>
            <a:off x="9445282" y="279410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ĐA THỨC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95EBF3-0007-0C0C-140C-C55500D864FC}"/>
              </a:ext>
            </a:extLst>
          </p:cNvPr>
          <p:cNvSpPr txBox="1"/>
          <p:nvPr/>
        </p:nvSpPr>
        <p:spPr>
          <a:xfrm>
            <a:off x="2956610" y="3784594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Đơn thức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DFA261-DD6C-1D83-5C43-CB91345FA12D}"/>
              </a:ext>
            </a:extLst>
          </p:cNvPr>
          <p:cNvSpPr txBox="1"/>
          <p:nvPr/>
        </p:nvSpPr>
        <p:spPr>
          <a:xfrm>
            <a:off x="4304542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DD0ED7-6399-15F4-71A4-B2036A317457}"/>
              </a:ext>
            </a:extLst>
          </p:cNvPr>
          <p:cNvSpPr txBox="1"/>
          <p:nvPr/>
        </p:nvSpPr>
        <p:spPr>
          <a:xfrm>
            <a:off x="5971379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A5B70E-73FB-EB3F-813A-9DDC938FD5B0}"/>
              </a:ext>
            </a:extLst>
          </p:cNvPr>
          <p:cNvSpPr txBox="1"/>
          <p:nvPr/>
        </p:nvSpPr>
        <p:spPr>
          <a:xfrm>
            <a:off x="7647270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63AD90-5511-7611-0843-33436BC3BB19}"/>
              </a:ext>
            </a:extLst>
          </p:cNvPr>
          <p:cNvGrpSpPr/>
          <p:nvPr/>
        </p:nvGrpSpPr>
        <p:grpSpPr>
          <a:xfrm>
            <a:off x="3126421" y="4473347"/>
            <a:ext cx="1212965" cy="728606"/>
            <a:chOff x="3056685" y="4511040"/>
            <a:chExt cx="1248120" cy="74972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9C38A9-619B-5132-CD06-81B6024D4AD1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AC8326C6-5072-61CC-BFD2-4D07DF85416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7F4F2AA-F62B-5450-8E45-C7580123976D}"/>
              </a:ext>
            </a:extLst>
          </p:cNvPr>
          <p:cNvGrpSpPr/>
          <p:nvPr/>
        </p:nvGrpSpPr>
        <p:grpSpPr>
          <a:xfrm>
            <a:off x="4713866" y="4473347"/>
            <a:ext cx="1212965" cy="728606"/>
            <a:chOff x="4717542" y="4511040"/>
            <a:chExt cx="1248120" cy="749723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62C65DB-2594-7BEA-D657-8B4F900CDB52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2D12D43-5D96-F495-12AC-80F7DFFFA45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C567554-814E-70BC-FAE0-5C3F96E14711}"/>
              </a:ext>
            </a:extLst>
          </p:cNvPr>
          <p:cNvGrpSpPr/>
          <p:nvPr/>
        </p:nvGrpSpPr>
        <p:grpSpPr>
          <a:xfrm>
            <a:off x="6301311" y="4473347"/>
            <a:ext cx="1212965" cy="728606"/>
            <a:chOff x="6372084" y="4511040"/>
            <a:chExt cx="1248120" cy="749723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DC76504B-3F7B-0395-A8BC-A81EC9B6F7E3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3D923417-7F08-4762-5EDC-391A446E7CE9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0481D7-5DB2-9070-88D8-DF1FC620C3B1}"/>
              </a:ext>
            </a:extLst>
          </p:cNvPr>
          <p:cNvGrpSpPr/>
          <p:nvPr/>
        </p:nvGrpSpPr>
        <p:grpSpPr>
          <a:xfrm>
            <a:off x="7888755" y="4473347"/>
            <a:ext cx="1212965" cy="728606"/>
            <a:chOff x="7957044" y="4511040"/>
            <a:chExt cx="1248120" cy="749723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FAD672AE-5BCC-F2BD-0AC8-04954D48B135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DB4556AB-1A04-5AD9-386D-FB3AA963EB3C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0F3C263-AA0C-36CF-37CE-0B58AAD8E526}"/>
              </a:ext>
            </a:extLst>
          </p:cNvPr>
          <p:cNvSpPr txBox="1"/>
          <p:nvPr/>
        </p:nvSpPr>
        <p:spPr>
          <a:xfrm>
            <a:off x="4380987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FECBE7-54C1-3028-E16F-0992D8D4AD07}"/>
              </a:ext>
            </a:extLst>
          </p:cNvPr>
          <p:cNvSpPr txBox="1"/>
          <p:nvPr/>
        </p:nvSpPr>
        <p:spPr>
          <a:xfrm>
            <a:off x="5953113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98562C2-CA30-B4B1-2905-FB88D24D3CE9}"/>
              </a:ext>
            </a:extLst>
          </p:cNvPr>
          <p:cNvSpPr txBox="1"/>
          <p:nvPr/>
        </p:nvSpPr>
        <p:spPr>
          <a:xfrm>
            <a:off x="7546229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02B7F0-E843-FA76-23E6-9BECF80A3E2A}"/>
              </a:ext>
            </a:extLst>
          </p:cNvPr>
          <p:cNvSpPr txBox="1"/>
          <p:nvPr/>
        </p:nvSpPr>
        <p:spPr>
          <a:xfrm>
            <a:off x="9125055" y="4622206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8F4F58F4-9675-79AA-5616-3B94217D9411}"/>
              </a:ext>
            </a:extLst>
          </p:cNvPr>
          <p:cNvSpPr/>
          <p:nvPr/>
        </p:nvSpPr>
        <p:spPr>
          <a:xfrm rot="16200000" flipH="1" flipV="1">
            <a:off x="3659054" y="3776284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1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2" grpId="0" animBg="1"/>
      <p:bldP spid="33" grpId="0"/>
      <p:bldP spid="34" grpId="0"/>
      <p:bldP spid="35" grpId="0"/>
      <p:bldP spid="36" grpId="0"/>
      <p:bldP spid="37" grpId="0"/>
      <p:bldP spid="131" grpId="0"/>
      <p:bldP spid="132" grpId="0"/>
      <p:bldP spid="133" grpId="0"/>
      <p:bldP spid="134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63AD90-5511-7611-0843-33436BC3BB19}"/>
              </a:ext>
            </a:extLst>
          </p:cNvPr>
          <p:cNvGrpSpPr/>
          <p:nvPr/>
        </p:nvGrpSpPr>
        <p:grpSpPr>
          <a:xfrm>
            <a:off x="3072102" y="3178698"/>
            <a:ext cx="1212965" cy="728606"/>
            <a:chOff x="3056685" y="4511040"/>
            <a:chExt cx="1248120" cy="74972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9C38A9-619B-5132-CD06-81B6024D4AD1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AC8326C6-5072-61CC-BFD2-4D07DF85416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7F4F2AA-F62B-5450-8E45-C7580123976D}"/>
              </a:ext>
            </a:extLst>
          </p:cNvPr>
          <p:cNvGrpSpPr/>
          <p:nvPr/>
        </p:nvGrpSpPr>
        <p:grpSpPr>
          <a:xfrm>
            <a:off x="4659547" y="3178698"/>
            <a:ext cx="1212965" cy="728606"/>
            <a:chOff x="4717542" y="4511040"/>
            <a:chExt cx="1248120" cy="749723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62C65DB-2594-7BEA-D657-8B4F900CDB52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2D12D43-5D96-F495-12AC-80F7DFFFA45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C567554-814E-70BC-FAE0-5C3F96E14711}"/>
              </a:ext>
            </a:extLst>
          </p:cNvPr>
          <p:cNvGrpSpPr/>
          <p:nvPr/>
        </p:nvGrpSpPr>
        <p:grpSpPr>
          <a:xfrm>
            <a:off x="6246992" y="3178698"/>
            <a:ext cx="1212965" cy="728606"/>
            <a:chOff x="6372084" y="4511040"/>
            <a:chExt cx="1248120" cy="749723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DC76504B-3F7B-0395-A8BC-A81EC9B6F7E3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3D923417-7F08-4762-5EDC-391A446E7CE9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0481D7-5DB2-9070-88D8-DF1FC620C3B1}"/>
              </a:ext>
            </a:extLst>
          </p:cNvPr>
          <p:cNvGrpSpPr/>
          <p:nvPr/>
        </p:nvGrpSpPr>
        <p:grpSpPr>
          <a:xfrm>
            <a:off x="7834436" y="3178698"/>
            <a:ext cx="1212965" cy="728606"/>
            <a:chOff x="7957044" y="4511040"/>
            <a:chExt cx="1248120" cy="749723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FAD672AE-5BCC-F2BD-0AC8-04954D48B135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DB4556AB-1A04-5AD9-386D-FB3AA963EB3C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0F3C263-AA0C-36CF-37CE-0B58AAD8E526}"/>
              </a:ext>
            </a:extLst>
          </p:cNvPr>
          <p:cNvSpPr txBox="1"/>
          <p:nvPr/>
        </p:nvSpPr>
        <p:spPr>
          <a:xfrm>
            <a:off x="4326668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FECBE7-54C1-3028-E16F-0992D8D4AD07}"/>
              </a:ext>
            </a:extLst>
          </p:cNvPr>
          <p:cNvSpPr txBox="1"/>
          <p:nvPr/>
        </p:nvSpPr>
        <p:spPr>
          <a:xfrm>
            <a:off x="5898794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98562C2-CA30-B4B1-2905-FB88D24D3CE9}"/>
              </a:ext>
            </a:extLst>
          </p:cNvPr>
          <p:cNvSpPr txBox="1"/>
          <p:nvPr/>
        </p:nvSpPr>
        <p:spPr>
          <a:xfrm>
            <a:off x="7491910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02B7F0-E843-FA76-23E6-9BECF80A3E2A}"/>
              </a:ext>
            </a:extLst>
          </p:cNvPr>
          <p:cNvSpPr txBox="1"/>
          <p:nvPr/>
        </p:nvSpPr>
        <p:spPr>
          <a:xfrm>
            <a:off x="9070736" y="3327557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8F4F58F4-9675-79AA-5616-3B94217D9411}"/>
              </a:ext>
            </a:extLst>
          </p:cNvPr>
          <p:cNvSpPr/>
          <p:nvPr/>
        </p:nvSpPr>
        <p:spPr>
          <a:xfrm rot="5400000" flipH="1">
            <a:off x="3604735" y="3504676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539978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524033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33313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704577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2FD1D348-F37D-564A-F51B-B84680BBD466}"/>
              </a:ext>
            </a:extLst>
          </p:cNvPr>
          <p:cNvSpPr/>
          <p:nvPr/>
        </p:nvSpPr>
        <p:spPr>
          <a:xfrm>
            <a:off x="8522325" y="5201035"/>
            <a:ext cx="781827" cy="655145"/>
          </a:xfrm>
          <a:prstGeom prst="roundRect">
            <a:avLst>
              <a:gd name="adj" fmla="val 9072"/>
            </a:avLst>
          </a:prstGeom>
          <a:solidFill>
            <a:schemeClr val="accent1">
              <a:alpha val="48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4814214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4672952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5329082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1CA5B82-D28F-02DE-4978-4F3775858D0A}"/>
              </a:ext>
            </a:extLst>
          </p:cNvPr>
          <p:cNvSpPr txBox="1"/>
          <p:nvPr/>
        </p:nvSpPr>
        <p:spPr>
          <a:xfrm>
            <a:off x="4225584" y="532908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3</a:t>
            </a:r>
            <a:r>
              <a:rPr lang="en-US" sz="2400" i="1" dirty="0" err="1"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latin typeface="Palatino Linotype" panose="02040502050505030304" pitchFamily="18" charset="0"/>
              </a:rPr>
              <a:t> –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5607486" y="532908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2F175EE-3866-477B-F10E-7A90A0673BDF}"/>
              </a:ext>
            </a:extLst>
          </p:cNvPr>
          <p:cNvSpPr txBox="1"/>
          <p:nvPr/>
        </p:nvSpPr>
        <p:spPr>
          <a:xfrm>
            <a:off x="8638624" y="532849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5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28435D2-6FD2-4353-0F93-3D0DAFD54D1D}"/>
              </a:ext>
            </a:extLst>
          </p:cNvPr>
          <p:cNvSpPr txBox="1"/>
          <p:nvPr/>
        </p:nvSpPr>
        <p:spPr>
          <a:xfrm>
            <a:off x="6604624" y="5870749"/>
            <a:ext cx="4708533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/>
              <a:t>Mỗi đ</a:t>
            </a:r>
            <a:r>
              <a:rPr lang="vi-VN" sz="2000" b="0" dirty="0"/>
              <a:t>ơ</a:t>
            </a:r>
            <a:r>
              <a:rPr lang="en-US" sz="2000" b="0" dirty="0"/>
              <a:t>n </a:t>
            </a:r>
            <a:r>
              <a:rPr lang="en-US" sz="2000" b="0" dirty="0" err="1"/>
              <a:t>thức</a:t>
            </a:r>
            <a:r>
              <a:rPr lang="en-US" sz="2000" b="0" dirty="0"/>
              <a:t> </a:t>
            </a:r>
            <a:r>
              <a:rPr lang="en-US" sz="2000" b="0" dirty="0" err="1"/>
              <a:t>cũng</a:t>
            </a:r>
            <a:r>
              <a:rPr lang="en-US" sz="2000" b="0" dirty="0"/>
              <a:t> </a:t>
            </a:r>
            <a:r>
              <a:rPr lang="en-US" sz="2000" b="0" dirty="0" err="1"/>
              <a:t>là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đa</a:t>
            </a:r>
            <a:r>
              <a:rPr lang="en-US" sz="2000" b="0" dirty="0"/>
              <a:t> </a:t>
            </a:r>
            <a:r>
              <a:rPr lang="en-US" sz="2000" b="0" dirty="0" err="1"/>
              <a:t>thức</a:t>
            </a:r>
            <a:endParaRPr lang="en-US" sz="2000" b="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1BA08B0-3B22-869B-3586-2DCB07176D90}"/>
              </a:ext>
            </a:extLst>
          </p:cNvPr>
          <p:cNvSpPr txBox="1"/>
          <p:nvPr/>
        </p:nvSpPr>
        <p:spPr>
          <a:xfrm>
            <a:off x="3072102" y="4092350"/>
            <a:ext cx="1390102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/>
              <a:t>Hạng tử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0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9" grpId="0" animBg="1"/>
      <p:bldP spid="183" grpId="0"/>
      <p:bldP spid="184" grpId="0"/>
      <p:bldP spid="185" grpId="0"/>
      <p:bldP spid="186" grpId="0"/>
      <p:bldP spid="187" grpId="0"/>
      <p:bldP spid="1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2. Đa thức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3fQt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3fQt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Hd9C1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3fQt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B3fQt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Hd9C1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B3fQtXASLxaX0AAAB9AAAAHAAAAHVuaXZlcnNhbC9sb2NhbF9zZXR0aW5ncy54bWyzsa/IzVEoSy0qzszPs1Uy1DNQUkjNS85PycxLt1UKDXHTtVBSKC5JzEtJzMnPS7VVystXUrC347LJyU9OzAlOLSkBKixWKMhJrEwtCknNBTJKUv0Sc4EqwzIf7m4vUcg4vDlRR+HhrpV5CskPd88sUcgvzcnMS1XSt+MCAFBLAwQUAAIACAB3fQt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B3fQtXkXUJiEwAAABrAAAAGwAAAHVuaXZlcnNhbC91bml2ZXJzYWwucG5nLnhtbLOxr8jNUShLLSrOzM+zVTLUM1Cyt+PlsikoSi3LTC1XqACKAQUhQEmh0lbJxAjBLc9MKckAqjAwMUAIZqRmpmeU2CqZWyAE9YFmAgBQSwECAAAUAAIACADlCyFRNmFYAkcDAADhCQAAFAAAAAAAAAABAAAAAAAAAAAAdW5pdmVyc2FsL3BsYXllci54bWxQSwECAAAUAAIACAB3fQtXpmRal5QGAACRFwAAHQAAAAAAAAABAAAAAAB5AwAAdW5pdmVyc2FsL2NvbW1vbl9tZXNzYWdlcy5sbmdQSwECAAAUAAIACAB3fQtXFR5gG6MAAAB/AQAALgAAAAAAAAABAAAAAABICgAAdW5pdmVyc2FsL3BsYXliYWNrX2FuZF9uYXZpZ2F0aW9uX3NldHRpbmdzLnhtbFBLAQIAABQAAgAIAHd9C1cNPB/kAgUAABcZAAAnAAAAAAAAAAEAAAAAADcLAAB1bml2ZXJzYWwvZmxhc2hfcHVibGlzaGluZ19zZXR0aW5ncy54bWxQSwECAAAUAAIACAB3fQtXtFD3CpMDAAC0DAAAIQAAAAAAAAABAAAAAAB+EAAAdW5pdmVyc2FsL2ZsYXNoX3NraW5fc2V0dGluZ3MueG1sUEsBAgAAFAACAAgAd30LV5LIT/X+BAAAoRgAACYAAAAAAAAAAQAAAAAAUBQAAHVuaXZlcnNhbC9odG1sX3B1Ymxpc2hpbmdfc2V0dGluZ3MueG1sUEsBAgAAFAACAAgAd30LVzdJ7OC8AQAAfwYAAB8AAAAAAAAAAQAAAAAAkhkAAHVuaXZlcnNhbC9odG1sX3NraW5fc2V0dGluZ3MuanNQSwECAAAUAAIACAB3fQtXASLxaX0AAAB9AAAAHAAAAAAAAAABAAAAAACLGwAAdW5pdmVyc2FsL2xvY2FsX3NldHRpbmdzLnhtbFBLAQIAABQAAgAIAHd9C1fBMWo/HhkAAKEuAAAXAAAAAAAAAAAAAAAAAEIcAAB1bml2ZXJzYWwvdW5pdmVyc2FsLnBuZ1BLAQIAABQAAgAIAHd9C1eRdQmITAAAAGsAAAAbAAAAAAAAAAEAAAAAAJU1AAB1bml2ZXJzYWwvdW5pdmVyc2FsLnBuZy54bWxQSwUGAAAAAAoACgAGAwAAGjYAAAAA"/>
  <p:tag name="ISPRING_LMS_API_VERSION" val="SCORM 2004 (4th edition)"/>
  <p:tag name="ISPRING_ULTRA_SCORM_COURSE_ID" val="C68F2CB7-6771-494B-A461-8C2C3678F6AD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2. Đa thức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n\uFFFD\uFFFDF{532D8254-983C-4E3B-B0A4-AAF7FD1CF8B9}&quot;,&quot;D:\\\u273F\u273F PPT cho giáo viên OLM\u273F\u273F\\Bài 2. Đa thức (HOÀN THÀNH)&quot;],[&quot;`\u0018\uFFFD{F3558BC5-3075-45E6-A7D9-7BB9C018EF27}&quot;,&quot;E:\\SOẠN NỘI DUNG OLM\\PPT cho giáo viên OLM\\Bài 2. Đa thứ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07BBEA-AF97-422D-B557-A946C1A1A1BF}:3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EA63A-2C66-4F96-B6B5-AAD66AC54688}:3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A478F1-53CE-4418-A28D-A092552ED8C5}:3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A8590E-E0E2-4DE6-844E-5BBF64053C16}:3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64033B-E211-416F-BC08-9A2DCBB6D1F4}:3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D2CF02-18BB-455A-A5AA-6B2E7B6F520D}:3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C9539D-69F0-4A4A-B097-1D7252BB1B82}:3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6864A1-E782-43D6-B3FC-A1DA9011D24D}:3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247D0B-D800-4015-880E-EA746D5E8A56}:3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B5176D-99BE-4980-9CCC-2658407CA515}:3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1C9E3F-A653-43EB-B996-844C0CF1EBC0}:3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101CD3-A915-4B9F-920A-3536CD247382}:3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2B7607-466A-433A-B860-58A293044CF1}:3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95F8E-247A-4A2B-B610-FA118F80E391}:3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221FB3-36F9-40BA-A9F2-422597EDED06}:3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6630EF-FE9A-49F0-A76B-65E8A1D9726D}:3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E4D377-BDD2-4DE2-AABF-2BA6747C2F6F}:3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FD077-3D1C-41A1-8562-494ACC345EA9}:3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3A2EAB-CFC2-49B6-95AA-70A66EFA1770}:3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462B9F-0C3C-48DB-BC00-C8262EBB8F86}: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EAF40D-B6A5-40D7-BA4C-3B5EE26E797F}:3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6B5BF5-0BF3-4E47-A87A-F12C9D9E2426}: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42A575-76AA-4BBB-A6C2-86DE5FFFCD66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9647BE-E47F-4CAB-8609-E6CC503C1F9A}:3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01161E-91AD-4DCC-B8C8-3F5722BA2FE8}:3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DCCF3A-31CA-4F31-8F02-3368BF129A87}:343"/>
</p:tagLst>
</file>

<file path=ppt/theme/theme1.xml><?xml version="1.0" encoding="utf-8"?>
<a:theme xmlns:a="http://schemas.openxmlformats.org/drawingml/2006/main" name="Space Digital Learning Slides By Slidesgo">
  <a:themeElements>
    <a:clrScheme name="Simple Light">
      <a:dk1>
        <a:srgbClr val="182347"/>
      </a:dk1>
      <a:lt1>
        <a:srgbClr val="FFFFFF"/>
      </a:lt1>
      <a:dk2>
        <a:srgbClr val="4F73F5"/>
      </a:dk2>
      <a:lt2>
        <a:srgbClr val="EFCA2E"/>
      </a:lt2>
      <a:accent1>
        <a:srgbClr val="E6E7E8"/>
      </a:accent1>
      <a:accent2>
        <a:srgbClr val="FFFFFF"/>
      </a:accent2>
      <a:accent3>
        <a:srgbClr val="4F73F5"/>
      </a:accent3>
      <a:accent4>
        <a:srgbClr val="EFCA2E"/>
      </a:accent4>
      <a:accent5>
        <a:srgbClr val="E6E7E8"/>
      </a:accent5>
      <a:accent6>
        <a:srgbClr val="4F73F5"/>
      </a:accent6>
      <a:hlink>
        <a:srgbClr val="1823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1803</Words>
  <Application>Microsoft Office PowerPoint</Application>
  <PresentationFormat>Widescreen</PresentationFormat>
  <Paragraphs>249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Overpass</vt:lpstr>
      <vt:lpstr>Calibri</vt:lpstr>
      <vt:lpstr>#9Slide03 Bebas Neue ZSmall</vt:lpstr>
      <vt:lpstr>#9Slide03 BoosterNextFYThin</vt:lpstr>
      <vt:lpstr>Roboto Condensed</vt:lpstr>
      <vt:lpstr>#9Slide03 Comfortaa</vt:lpstr>
      <vt:lpstr>Rubik</vt:lpstr>
      <vt:lpstr>#9Slide07 SVNSalty Sans</vt:lpstr>
      <vt:lpstr>Cambria Math</vt:lpstr>
      <vt:lpstr>Roboto</vt:lpstr>
      <vt:lpstr>Palatino Linotype</vt:lpstr>
      <vt:lpstr>Denk One</vt:lpstr>
      <vt:lpstr>Roboto Condensed Light</vt:lpstr>
      <vt:lpstr>Arial</vt:lpstr>
      <vt:lpstr>Open Sans</vt:lpstr>
      <vt:lpstr>Space Digital Learning Slides By Slidesgo</vt:lpstr>
      <vt:lpstr>Global Wind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Đa thức</dc:title>
  <dc:creator>Dell</dc:creator>
  <cp:lastModifiedBy>Thảo Nguyễn Thu</cp:lastModifiedBy>
  <cp:revision>135</cp:revision>
  <dcterms:created xsi:type="dcterms:W3CDTF">2022-05-05T07:36:15Z</dcterms:created>
  <dcterms:modified xsi:type="dcterms:W3CDTF">2025-09-13T09:35:06Z</dcterms:modified>
</cp:coreProperties>
</file>